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9DDC0-ED37-490E-BBA9-2AAF15D0F1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D1A03-92DD-431C-8E4F-A45C4D7BF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92E41-F3B4-4BD9-B019-29B0502EE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E8A40-635C-40FA-A7EA-CF6957045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07431-E549-4776-92E9-4E9B9588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47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34F70-B5B4-453E-B210-DDFBC5455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851D-D6D5-44A5-940B-A6F913A5C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93AEB-9015-4607-B9F7-D3C8BE00F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C7329-BECA-4845-B732-CE06D95C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F34CB-4728-40DA-8C9C-181C91D8B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85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E41C04-066F-46F0-A249-420D2C24F8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CCA53-2417-41D9-91D8-8715A30B2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F0BA4-A138-4D89-9944-D935766A2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4C4C7-5BE3-48EA-9051-018F40B2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0A0CD-1662-4ACF-91AD-5DAB60273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61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A2630-7FD3-4B61-A0B5-7BEA62643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B798C-7ED8-4CE6-814F-95B181BB1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E2F49-1569-4593-883F-480195713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54503-FE06-4DE2-A9E3-4DADA969B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3267C-1068-4DA4-A21F-B5E88AB61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11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F5BFD-BC89-4EA3-A24E-243DEA28F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143F1-C290-4EC7-B7EF-0E2ECF8AE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F4B5B-9A91-4840-BD1E-FBC21E09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B5EDF-6F99-41D3-BCB1-B4BD8088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8DFB6-C4BC-403D-B75B-99C3DD353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6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2167-EE1D-40E6-9906-73744C91E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C5C70-876C-45B2-A930-66131953E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02022B-5627-48EF-9B6F-E472D8CF5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87BD9-116A-45D2-9C4C-BD145CE7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26D59-93AC-4E67-8E71-E28B16487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66239-A694-4DD6-B5BD-7AF820BB8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07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577E9-37A6-4841-B15D-56AC0BA3C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5C88F-38DB-44DB-BBF5-A45043BD2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2F831-19B1-4E09-A42B-6DB9189A0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FBC8A5-6E6B-4C69-9444-A789BB6DFF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62F0AF-37D4-4A0C-848B-487E8914DF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6B19C3-32EA-467A-ACB2-F4A12FF0E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8B7327-25DB-4B72-A8A4-58D85A3FD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8A7BA0-ED7B-4441-9BD2-85E325B35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84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43E77-2FB2-41E8-A6E0-0F502C6D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F7525B-D2D3-458E-B022-21B6CE71C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F29EC9-A197-44A8-A1BC-F8E752E64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8A06B5-EC4C-4A4A-8DA3-DAEE42E2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27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7C6AB4-27E5-4529-A1E8-F43B2AC1E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AF5920-EB4C-43D9-B1A8-F6A9AF8E2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7DB426-7044-4A5A-AD48-262D523C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38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73B67-F7E7-4315-8FC9-630960E60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2CE3B-989B-4793-8087-84E929975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144620-384C-4898-A28F-3A6913EF3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183AC-B535-40A7-843D-C7A3149F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2D5314-465F-4DC9-9796-A245FA2CD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5C792-CA98-46F1-B50E-AF03FC5C8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83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E2430-F537-47BA-BA48-345D1C71D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B6A94-A9B0-4FA3-8B9E-354E9438CB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1904E-9A74-417A-8D95-59B54E672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31557-8A53-4E46-9EE1-BA283785E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FA298-6BD3-4B55-A574-6628F4FD0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55AD5-A010-4AEE-8846-210D852A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07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FC4D38-825A-4A84-BEC5-2A1902C21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B7390A-DA48-474F-9D17-B5425A517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8D75B-4AE1-4562-9320-F3E448DEA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89F40-4A51-47B5-BD0D-0CB992579F6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8CAFB-609E-4E6B-860A-193EEA80E5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59BD2-B38E-4E02-B50D-73590D836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49290-43E6-482E-8018-58B377AA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72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8D16CF-7B14-4FA4-8D25-4B114E7D4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Vocabulary ( word Focus) </a:t>
            </a:r>
            <a:endParaRPr lang="en-GB" sz="5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Image result for word focus clipart">
            <a:extLst>
              <a:ext uri="{FF2B5EF4-FFF2-40B4-BE49-F238E27FC236}">
                <a16:creationId xmlns:a16="http://schemas.microsoft.com/office/drawing/2014/main" id="{83B2A470-CB97-4F4C-9836-27A35CB349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9"/>
          <a:stretch/>
        </p:blipFill>
        <p:spPr bwMode="auto">
          <a:xfrm>
            <a:off x="2729132" y="2038349"/>
            <a:ext cx="6808763" cy="411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743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E1E78-4F44-4605-9677-F37D2CC52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</a:rPr>
              <a:t>Synthetic dye/ </a:t>
            </a:r>
            <a:r>
              <a:rPr lang="en-US" sz="4800" b="1" dirty="0">
                <a:solidFill>
                  <a:srgbClr val="FF0000"/>
                </a:solidFill>
              </a:rPr>
              <a:t>dominance</a:t>
            </a:r>
            <a:r>
              <a:rPr lang="en-US" sz="4800" b="1" dirty="0">
                <a:solidFill>
                  <a:srgbClr val="0070C0"/>
                </a:solidFill>
              </a:rPr>
              <a:t>/ </a:t>
            </a:r>
            <a:r>
              <a:rPr lang="en-US" sz="4800" b="1" dirty="0">
                <a:solidFill>
                  <a:srgbClr val="00B050"/>
                </a:solidFill>
              </a:rPr>
              <a:t>stimulant</a:t>
            </a:r>
            <a:r>
              <a:rPr lang="en-US" sz="4800" b="1" dirty="0">
                <a:solidFill>
                  <a:srgbClr val="0070C0"/>
                </a:solidFill>
              </a:rPr>
              <a:t>/ </a:t>
            </a:r>
            <a:r>
              <a:rPr lang="en-US" sz="4800" b="1" dirty="0">
                <a:solidFill>
                  <a:srgbClr val="C00000"/>
                </a:solidFill>
              </a:rPr>
              <a:t>stability</a:t>
            </a:r>
            <a:r>
              <a:rPr lang="en-US" sz="4800" b="1" dirty="0">
                <a:solidFill>
                  <a:srgbClr val="0070C0"/>
                </a:solidFill>
              </a:rPr>
              <a:t>/ </a:t>
            </a:r>
            <a:r>
              <a:rPr lang="en-US" sz="4800" b="1" dirty="0"/>
              <a:t>mourning</a:t>
            </a:r>
            <a:endParaRPr lang="en-GB" sz="4800" dirty="0"/>
          </a:p>
        </p:txBody>
      </p:sp>
      <p:pic>
        <p:nvPicPr>
          <p:cNvPr id="6146" name="Picture 2" descr="Image result for stability">
            <a:extLst>
              <a:ext uri="{FF2B5EF4-FFF2-40B4-BE49-F238E27FC236}">
                <a16:creationId xmlns:a16="http://schemas.microsoft.com/office/drawing/2014/main" id="{47C0D12C-21A0-45C0-A558-8A6D7A48F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682" y="1752599"/>
            <a:ext cx="7430906" cy="4740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212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80BC2-6DF2-4237-A857-AF16BBE02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When something is not likely to change.</a:t>
            </a:r>
          </a:p>
        </p:txBody>
      </p:sp>
      <p:pic>
        <p:nvPicPr>
          <p:cNvPr id="3" name="Picture 2" descr="Image result for stability">
            <a:extLst>
              <a:ext uri="{FF2B5EF4-FFF2-40B4-BE49-F238E27FC236}">
                <a16:creationId xmlns:a16="http://schemas.microsoft.com/office/drawing/2014/main" id="{FDD37952-A930-4854-9D8D-9746E2AFE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682" y="1752599"/>
            <a:ext cx="7430906" cy="4740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13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E2DD7-D89B-47A4-BD98-26E4279E6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0070C0"/>
                </a:solidFill>
              </a:rPr>
              <a:t>Synthetic dye/ </a:t>
            </a:r>
            <a:r>
              <a:rPr lang="en-US" sz="5400" b="1" dirty="0">
                <a:solidFill>
                  <a:srgbClr val="FF0000"/>
                </a:solidFill>
              </a:rPr>
              <a:t>dominance</a:t>
            </a:r>
            <a:r>
              <a:rPr lang="en-US" sz="5400" b="1" dirty="0">
                <a:solidFill>
                  <a:srgbClr val="0070C0"/>
                </a:solidFill>
              </a:rPr>
              <a:t>/ </a:t>
            </a:r>
            <a:r>
              <a:rPr lang="en-US" sz="5400" b="1" dirty="0">
                <a:solidFill>
                  <a:srgbClr val="00B050"/>
                </a:solidFill>
              </a:rPr>
              <a:t>stimulant</a:t>
            </a:r>
            <a:r>
              <a:rPr lang="en-US" sz="5400" b="1" dirty="0">
                <a:solidFill>
                  <a:srgbClr val="0070C0"/>
                </a:solidFill>
              </a:rPr>
              <a:t>/ </a:t>
            </a:r>
            <a:r>
              <a:rPr lang="en-US" sz="5400" b="1" dirty="0">
                <a:solidFill>
                  <a:srgbClr val="C00000"/>
                </a:solidFill>
              </a:rPr>
              <a:t>stability</a:t>
            </a:r>
            <a:r>
              <a:rPr lang="en-US" sz="5400" b="1" dirty="0">
                <a:solidFill>
                  <a:srgbClr val="0070C0"/>
                </a:solidFill>
              </a:rPr>
              <a:t>/ </a:t>
            </a:r>
            <a:r>
              <a:rPr lang="en-US" sz="5400" b="1" dirty="0"/>
              <a:t>mourning</a:t>
            </a:r>
            <a:endParaRPr lang="en-GB" sz="5400" b="1" dirty="0"/>
          </a:p>
        </p:txBody>
      </p:sp>
      <p:pic>
        <p:nvPicPr>
          <p:cNvPr id="2050" name="Picture 2" descr="Image result for mourning clipart">
            <a:extLst>
              <a:ext uri="{FF2B5EF4-FFF2-40B4-BE49-F238E27FC236}">
                <a16:creationId xmlns:a16="http://schemas.microsoft.com/office/drawing/2014/main" id="{2D208665-993B-4CAE-9ED3-FAA8A93B35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80"/>
          <a:stretch/>
        </p:blipFill>
        <p:spPr bwMode="auto">
          <a:xfrm>
            <a:off x="1987826" y="2043942"/>
            <a:ext cx="8176591" cy="410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19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90FED-7121-434F-ACFA-8BD8FF24A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Sadness that you show and feel when somebody dies.</a:t>
            </a:r>
          </a:p>
        </p:txBody>
      </p:sp>
      <p:pic>
        <p:nvPicPr>
          <p:cNvPr id="3" name="Picture 2" descr="Image result for mourning clipart">
            <a:extLst>
              <a:ext uri="{FF2B5EF4-FFF2-40B4-BE49-F238E27FC236}">
                <a16:creationId xmlns:a16="http://schemas.microsoft.com/office/drawing/2014/main" id="{B61A04B7-BDF9-44D1-8714-6E7A073828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80"/>
          <a:stretch/>
        </p:blipFill>
        <p:spPr bwMode="auto">
          <a:xfrm>
            <a:off x="1603513" y="1850997"/>
            <a:ext cx="9170503" cy="460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60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C68D-B643-464C-8451-F41667A31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0070C0"/>
                </a:solidFill>
              </a:rPr>
              <a:t>Synthetic dye/ </a:t>
            </a:r>
            <a:r>
              <a:rPr lang="en-US" sz="5400" b="1" dirty="0">
                <a:solidFill>
                  <a:srgbClr val="FF0000"/>
                </a:solidFill>
              </a:rPr>
              <a:t>dominance</a:t>
            </a:r>
            <a:r>
              <a:rPr lang="en-US" sz="5400" b="1" dirty="0">
                <a:solidFill>
                  <a:srgbClr val="0070C0"/>
                </a:solidFill>
              </a:rPr>
              <a:t>/ </a:t>
            </a:r>
            <a:r>
              <a:rPr lang="en-US" sz="5400" b="1" dirty="0">
                <a:solidFill>
                  <a:srgbClr val="00B050"/>
                </a:solidFill>
              </a:rPr>
              <a:t>stimulant</a:t>
            </a:r>
            <a:r>
              <a:rPr lang="en-US" sz="5400" b="1" dirty="0">
                <a:solidFill>
                  <a:srgbClr val="0070C0"/>
                </a:solidFill>
              </a:rPr>
              <a:t>/ </a:t>
            </a:r>
            <a:r>
              <a:rPr lang="en-US" sz="5400" b="1" dirty="0">
                <a:solidFill>
                  <a:srgbClr val="C00000"/>
                </a:solidFill>
              </a:rPr>
              <a:t>stability</a:t>
            </a:r>
            <a:r>
              <a:rPr lang="en-US" sz="5400" b="1" dirty="0">
                <a:solidFill>
                  <a:srgbClr val="0070C0"/>
                </a:solidFill>
              </a:rPr>
              <a:t>/ </a:t>
            </a:r>
            <a:r>
              <a:rPr lang="en-US" sz="5400" b="1" dirty="0"/>
              <a:t>mourning</a:t>
            </a:r>
            <a:endParaRPr lang="en-GB" sz="5400" dirty="0"/>
          </a:p>
        </p:txBody>
      </p:sp>
      <p:pic>
        <p:nvPicPr>
          <p:cNvPr id="3074" name="Picture 2" descr="Image result for male dominance clipart">
            <a:extLst>
              <a:ext uri="{FF2B5EF4-FFF2-40B4-BE49-F238E27FC236}">
                <a16:creationId xmlns:a16="http://schemas.microsoft.com/office/drawing/2014/main" id="{CDBE7CF1-6423-4AA1-964A-AAE3C7D6B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628" y="1749425"/>
            <a:ext cx="8167824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708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8CA7E-11CE-48D0-B6A7-59C48496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Being more important or powerful than other people.</a:t>
            </a:r>
          </a:p>
        </p:txBody>
      </p:sp>
      <p:pic>
        <p:nvPicPr>
          <p:cNvPr id="3" name="Picture 2" descr="Image result for male dominance clipart">
            <a:extLst>
              <a:ext uri="{FF2B5EF4-FFF2-40B4-BE49-F238E27FC236}">
                <a16:creationId xmlns:a16="http://schemas.microsoft.com/office/drawing/2014/main" id="{9E369FA5-4803-43C3-BEFF-D4DC4F6DC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628" y="1749425"/>
            <a:ext cx="7498079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95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AA34E-83F5-48BD-8E77-BE137F67E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0070C0"/>
                </a:solidFill>
              </a:rPr>
              <a:t>Synthetic dye/ </a:t>
            </a:r>
            <a:r>
              <a:rPr lang="en-US" sz="5400" b="1" dirty="0">
                <a:solidFill>
                  <a:srgbClr val="FF0000"/>
                </a:solidFill>
              </a:rPr>
              <a:t>dominance</a:t>
            </a:r>
            <a:r>
              <a:rPr lang="en-US" sz="5400" b="1" dirty="0">
                <a:solidFill>
                  <a:srgbClr val="0070C0"/>
                </a:solidFill>
              </a:rPr>
              <a:t>/ </a:t>
            </a:r>
            <a:r>
              <a:rPr lang="en-US" sz="5400" b="1" dirty="0">
                <a:solidFill>
                  <a:srgbClr val="00B050"/>
                </a:solidFill>
              </a:rPr>
              <a:t>stimulant</a:t>
            </a:r>
            <a:r>
              <a:rPr lang="en-US" sz="5400" b="1" dirty="0">
                <a:solidFill>
                  <a:srgbClr val="0070C0"/>
                </a:solidFill>
              </a:rPr>
              <a:t>/ </a:t>
            </a:r>
            <a:r>
              <a:rPr lang="en-US" sz="5400" b="1" dirty="0">
                <a:solidFill>
                  <a:srgbClr val="C00000"/>
                </a:solidFill>
              </a:rPr>
              <a:t>stability</a:t>
            </a:r>
            <a:r>
              <a:rPr lang="en-US" sz="5400" b="1" dirty="0">
                <a:solidFill>
                  <a:srgbClr val="0070C0"/>
                </a:solidFill>
              </a:rPr>
              <a:t>/ </a:t>
            </a:r>
            <a:r>
              <a:rPr lang="en-US" sz="5400" b="1" dirty="0"/>
              <a:t>mourning</a:t>
            </a:r>
            <a:endParaRPr lang="en-GB" sz="5400" dirty="0"/>
          </a:p>
        </p:txBody>
      </p:sp>
      <p:pic>
        <p:nvPicPr>
          <p:cNvPr id="4098" name="Picture 2" descr="Image result for synthetic dye">
            <a:extLst>
              <a:ext uri="{FF2B5EF4-FFF2-40B4-BE49-F238E27FC236}">
                <a16:creationId xmlns:a16="http://schemas.microsoft.com/office/drawing/2014/main" id="{F5B632C3-8232-4C50-9FC8-49A3A7501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63" y="2152357"/>
            <a:ext cx="9772773" cy="447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548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715DF-C6B9-4544-8ED0-B226C998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A man- made substance that changes the </a:t>
            </a:r>
            <a:r>
              <a:rPr lang="en-US" b="1" dirty="0" err="1">
                <a:solidFill>
                  <a:srgbClr val="C00000"/>
                </a:solidFill>
              </a:rPr>
              <a:t>colour</a:t>
            </a:r>
            <a:r>
              <a:rPr lang="en-US" b="1" dirty="0">
                <a:solidFill>
                  <a:srgbClr val="C00000"/>
                </a:solidFill>
              </a:rPr>
              <a:t> of something.</a:t>
            </a:r>
          </a:p>
        </p:txBody>
      </p:sp>
      <p:pic>
        <p:nvPicPr>
          <p:cNvPr id="3" name="Picture 2" descr="Image result for synthetic dye">
            <a:extLst>
              <a:ext uri="{FF2B5EF4-FFF2-40B4-BE49-F238E27FC236}">
                <a16:creationId xmlns:a16="http://schemas.microsoft.com/office/drawing/2014/main" id="{FF2C31C5-8994-448F-A72E-F1A1FDAFD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63" y="2152357"/>
            <a:ext cx="9772773" cy="447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798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EE744-8BD2-4ECB-9525-FF6400EFD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</a:rPr>
              <a:t>Synthetic dye/ </a:t>
            </a:r>
            <a:r>
              <a:rPr lang="en-US" sz="4800" b="1" dirty="0">
                <a:solidFill>
                  <a:srgbClr val="FF0000"/>
                </a:solidFill>
              </a:rPr>
              <a:t>dominance</a:t>
            </a:r>
            <a:r>
              <a:rPr lang="en-US" sz="4800" b="1" dirty="0">
                <a:solidFill>
                  <a:srgbClr val="0070C0"/>
                </a:solidFill>
              </a:rPr>
              <a:t>/ </a:t>
            </a:r>
            <a:r>
              <a:rPr lang="en-US" sz="4800" b="1" dirty="0">
                <a:solidFill>
                  <a:srgbClr val="00B050"/>
                </a:solidFill>
              </a:rPr>
              <a:t>stimulant</a:t>
            </a:r>
            <a:r>
              <a:rPr lang="en-US" sz="4800" b="1" dirty="0">
                <a:solidFill>
                  <a:srgbClr val="0070C0"/>
                </a:solidFill>
              </a:rPr>
              <a:t>/ </a:t>
            </a:r>
            <a:r>
              <a:rPr lang="en-US" sz="4800" b="1" dirty="0">
                <a:solidFill>
                  <a:srgbClr val="C00000"/>
                </a:solidFill>
              </a:rPr>
              <a:t>stability</a:t>
            </a:r>
            <a:r>
              <a:rPr lang="en-US" sz="4800" b="1" dirty="0">
                <a:solidFill>
                  <a:srgbClr val="0070C0"/>
                </a:solidFill>
              </a:rPr>
              <a:t>/ </a:t>
            </a:r>
            <a:r>
              <a:rPr lang="en-US" sz="4800" b="1" dirty="0"/>
              <a:t>mourning</a:t>
            </a:r>
            <a:endParaRPr lang="en-GB" sz="4800" dirty="0"/>
          </a:p>
        </p:txBody>
      </p:sp>
      <p:pic>
        <p:nvPicPr>
          <p:cNvPr id="5122" name="Picture 2" descr="Image result for stimulants people">
            <a:extLst>
              <a:ext uri="{FF2B5EF4-FFF2-40B4-BE49-F238E27FC236}">
                <a16:creationId xmlns:a16="http://schemas.microsoft.com/office/drawing/2014/main" id="{423CFDA3-634C-407C-BDD9-B2A8B4FB8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765" y="1690688"/>
            <a:ext cx="8984974" cy="493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242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D4F7-87B9-4876-BD8F-CA2FFA00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Something that makes the mind or body more active.</a:t>
            </a:r>
          </a:p>
        </p:txBody>
      </p:sp>
      <p:pic>
        <p:nvPicPr>
          <p:cNvPr id="3" name="Picture 2" descr="Image result for stimulants people">
            <a:extLst>
              <a:ext uri="{FF2B5EF4-FFF2-40B4-BE49-F238E27FC236}">
                <a16:creationId xmlns:a16="http://schemas.microsoft.com/office/drawing/2014/main" id="{1BB8DDFE-70EE-40A8-B4C6-1847B79B6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31" y="1690688"/>
            <a:ext cx="7402537" cy="493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981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103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Vocabulary ( word Focus) </vt:lpstr>
      <vt:lpstr>Synthetic dye/ dominance/ stimulant/ stability/ mourning</vt:lpstr>
      <vt:lpstr>Sadness that you show and feel when somebody dies.</vt:lpstr>
      <vt:lpstr>Synthetic dye/ dominance/ stimulant/ stability/ mourning</vt:lpstr>
      <vt:lpstr>Being more important or powerful than other people.</vt:lpstr>
      <vt:lpstr>Synthetic dye/ dominance/ stimulant/ stability/ mourning</vt:lpstr>
      <vt:lpstr>A man- made substance that changes the colour of something.</vt:lpstr>
      <vt:lpstr>Synthetic dye/ dominance/ stimulant/ stability/ mourning</vt:lpstr>
      <vt:lpstr>Something that makes the mind or body more active.</vt:lpstr>
      <vt:lpstr>Synthetic dye/ dominance/ stimulant/ stability/ mourning</vt:lpstr>
      <vt:lpstr>When something is not likely to change.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( word Focus)</dc:title>
  <dc:creator>Lubna Mreish</dc:creator>
  <cp:lastModifiedBy>L.Mriesh</cp:lastModifiedBy>
  <cp:revision>12</cp:revision>
  <dcterms:created xsi:type="dcterms:W3CDTF">2019-06-08T13:19:57Z</dcterms:created>
  <dcterms:modified xsi:type="dcterms:W3CDTF">2022-09-05T07:48:39Z</dcterms:modified>
</cp:coreProperties>
</file>