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961DF-187D-44A0-BD9D-72D33CC0C96E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80FF4A-E2CA-4E16-A0ED-1D1D13913C5B}">
      <dgm:prSet phldrT="[Text]"/>
      <dgm:spPr>
        <a:ln>
          <a:solidFill>
            <a:srgbClr val="002060"/>
          </a:solidFill>
        </a:ln>
      </dgm:spPr>
      <dgm:t>
        <a:bodyPr/>
        <a:lstStyle/>
        <a:p>
          <a:r>
            <a:rPr lang="en-US" b="1" u="sng" dirty="0"/>
            <a:t>PARTS OF SPEECH</a:t>
          </a:r>
        </a:p>
      </dgm:t>
    </dgm:pt>
    <dgm:pt modelId="{5DACA3AC-B0D3-4B15-BE47-925FFC84C3AF}" type="parTrans" cxnId="{D8C89443-D962-4023-974C-1BEAA1971B09}">
      <dgm:prSet/>
      <dgm:spPr/>
      <dgm:t>
        <a:bodyPr/>
        <a:lstStyle/>
        <a:p>
          <a:endParaRPr lang="en-US"/>
        </a:p>
      </dgm:t>
    </dgm:pt>
    <dgm:pt modelId="{928EEB85-5C34-4AD7-840C-857D04C83EEC}" type="sibTrans" cxnId="{D8C89443-D962-4023-974C-1BEAA1971B09}">
      <dgm:prSet/>
      <dgm:spPr/>
      <dgm:t>
        <a:bodyPr/>
        <a:lstStyle/>
        <a:p>
          <a:endParaRPr lang="en-US"/>
        </a:p>
      </dgm:t>
    </dgm:pt>
    <dgm:pt modelId="{489C3C67-10D3-428F-BBA8-D27CBB17D0E8}">
      <dgm:prSet phldrT="[Text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200" b="1" dirty="0"/>
            <a:t>NOUNS</a:t>
          </a:r>
        </a:p>
      </dgm:t>
    </dgm:pt>
    <dgm:pt modelId="{F41DEBA4-8E19-4393-8588-6516A445F3C8}" type="parTrans" cxnId="{D45BAABA-95ED-465E-872A-1D7BF13D0C06}">
      <dgm:prSet/>
      <dgm:spPr/>
      <dgm:t>
        <a:bodyPr/>
        <a:lstStyle/>
        <a:p>
          <a:endParaRPr lang="en-US"/>
        </a:p>
      </dgm:t>
    </dgm:pt>
    <dgm:pt modelId="{6E897283-B665-45DA-8BB3-33869BF98368}" type="sibTrans" cxnId="{D45BAABA-95ED-465E-872A-1D7BF13D0C06}">
      <dgm:prSet/>
      <dgm:spPr/>
      <dgm:t>
        <a:bodyPr/>
        <a:lstStyle/>
        <a:p>
          <a:endParaRPr lang="en-US"/>
        </a:p>
      </dgm:t>
    </dgm:pt>
    <dgm:pt modelId="{FE15C3AE-E879-499C-BE53-0A3ABAEF64EE}">
      <dgm:prSet phldrT="[Text]" phldr="1"/>
      <dgm:spPr/>
      <dgm:t>
        <a:bodyPr/>
        <a:lstStyle/>
        <a:p>
          <a:endParaRPr lang="en-US"/>
        </a:p>
      </dgm:t>
    </dgm:pt>
    <dgm:pt modelId="{43C20AB6-6410-48DA-B830-FC519020481A}" type="parTrans" cxnId="{BABE18AD-821C-4DB0-BAE5-16E774B6EB98}">
      <dgm:prSet/>
      <dgm:spPr/>
      <dgm:t>
        <a:bodyPr/>
        <a:lstStyle/>
        <a:p>
          <a:endParaRPr lang="en-US"/>
        </a:p>
      </dgm:t>
    </dgm:pt>
    <dgm:pt modelId="{407585A1-52E7-4C81-819B-67F209447F19}" type="sibTrans" cxnId="{BABE18AD-821C-4DB0-BAE5-16E774B6EB98}">
      <dgm:prSet/>
      <dgm:spPr/>
      <dgm:t>
        <a:bodyPr/>
        <a:lstStyle/>
        <a:p>
          <a:endParaRPr lang="en-US"/>
        </a:p>
      </dgm:t>
    </dgm:pt>
    <dgm:pt modelId="{94821F92-9898-4967-BD71-6E8186FFF95D}">
      <dgm:prSet phldrT="[Text]" phldr="1"/>
      <dgm:spPr/>
      <dgm:t>
        <a:bodyPr/>
        <a:lstStyle/>
        <a:p>
          <a:endParaRPr lang="en-US"/>
        </a:p>
      </dgm:t>
    </dgm:pt>
    <dgm:pt modelId="{8CB33E67-86F4-4F68-B502-C941A2CDC275}" type="parTrans" cxnId="{E1C53598-6461-4544-A256-9A1F01AF5F66}">
      <dgm:prSet/>
      <dgm:spPr/>
      <dgm:t>
        <a:bodyPr/>
        <a:lstStyle/>
        <a:p>
          <a:endParaRPr lang="en-US"/>
        </a:p>
      </dgm:t>
    </dgm:pt>
    <dgm:pt modelId="{9364E63F-2C10-48B6-AB29-E346D3519C8F}" type="sibTrans" cxnId="{E1C53598-6461-4544-A256-9A1F01AF5F66}">
      <dgm:prSet/>
      <dgm:spPr/>
      <dgm:t>
        <a:bodyPr/>
        <a:lstStyle/>
        <a:p>
          <a:endParaRPr lang="en-US"/>
        </a:p>
      </dgm:t>
    </dgm:pt>
    <dgm:pt modelId="{C4F92E60-88F2-406D-86C5-E2B00BED9F6A}">
      <dgm:prSet phldrT="[Text]" phldr="1"/>
      <dgm:spPr/>
      <dgm:t>
        <a:bodyPr/>
        <a:lstStyle/>
        <a:p>
          <a:endParaRPr lang="en-US"/>
        </a:p>
      </dgm:t>
    </dgm:pt>
    <dgm:pt modelId="{B7C07C8D-33D6-485E-8FA5-0A9201D05712}" type="parTrans" cxnId="{82B2A49C-5F9F-469C-B891-72C1F6141831}">
      <dgm:prSet/>
      <dgm:spPr/>
      <dgm:t>
        <a:bodyPr/>
        <a:lstStyle/>
        <a:p>
          <a:endParaRPr lang="en-US"/>
        </a:p>
      </dgm:t>
    </dgm:pt>
    <dgm:pt modelId="{FBAF8374-84B6-411F-8A7C-DE54EE40B47D}" type="sibTrans" cxnId="{82B2A49C-5F9F-469C-B891-72C1F6141831}">
      <dgm:prSet/>
      <dgm:spPr/>
      <dgm:t>
        <a:bodyPr/>
        <a:lstStyle/>
        <a:p>
          <a:endParaRPr lang="en-US"/>
        </a:p>
      </dgm:t>
    </dgm:pt>
    <dgm:pt modelId="{37E10AFE-1FE2-43FB-B75C-E1F2D3C1DDC7}">
      <dgm:prSet phldrT="[Text]" phldr="1"/>
      <dgm:spPr/>
      <dgm:t>
        <a:bodyPr/>
        <a:lstStyle/>
        <a:p>
          <a:endParaRPr lang="en-US"/>
        </a:p>
      </dgm:t>
    </dgm:pt>
    <dgm:pt modelId="{7F0A9368-328B-46FC-81A1-5E549CB45D6E}" type="parTrans" cxnId="{4E917DFB-7410-4FB0-9949-27E11FAEE8FC}">
      <dgm:prSet/>
      <dgm:spPr/>
      <dgm:t>
        <a:bodyPr/>
        <a:lstStyle/>
        <a:p>
          <a:endParaRPr lang="en-US"/>
        </a:p>
      </dgm:t>
    </dgm:pt>
    <dgm:pt modelId="{3700DC1D-A579-41FE-8B70-8052A3721FD7}" type="sibTrans" cxnId="{4E917DFB-7410-4FB0-9949-27E11FAEE8FC}">
      <dgm:prSet/>
      <dgm:spPr/>
      <dgm:t>
        <a:bodyPr/>
        <a:lstStyle/>
        <a:p>
          <a:endParaRPr lang="en-US"/>
        </a:p>
      </dgm:t>
    </dgm:pt>
    <dgm:pt modelId="{83D7C9C1-85A5-4524-A0DE-852DF17C19A9}">
      <dgm:prSet phldrT="[Text]" phldr="1"/>
      <dgm:spPr/>
      <dgm:t>
        <a:bodyPr/>
        <a:lstStyle/>
        <a:p>
          <a:endParaRPr lang="en-US"/>
        </a:p>
      </dgm:t>
    </dgm:pt>
    <dgm:pt modelId="{2D974175-1C1A-4551-A6B1-305B6EA6110D}" type="parTrans" cxnId="{D9F76DD2-DB12-4B8C-A6A0-2D46026DEF99}">
      <dgm:prSet/>
      <dgm:spPr/>
      <dgm:t>
        <a:bodyPr/>
        <a:lstStyle/>
        <a:p>
          <a:endParaRPr lang="en-US"/>
        </a:p>
      </dgm:t>
    </dgm:pt>
    <dgm:pt modelId="{C8813494-87CF-4A35-B916-60CD01850CD2}" type="sibTrans" cxnId="{D9F76DD2-DB12-4B8C-A6A0-2D46026DEF99}">
      <dgm:prSet/>
      <dgm:spPr/>
      <dgm:t>
        <a:bodyPr/>
        <a:lstStyle/>
        <a:p>
          <a:endParaRPr lang="en-US"/>
        </a:p>
      </dgm:t>
    </dgm:pt>
    <dgm:pt modelId="{E5ED6A5E-4A18-4987-A20E-F0280A9EBC9A}">
      <dgm:prSet phldrT="[Text]" phldr="1"/>
      <dgm:spPr/>
      <dgm:t>
        <a:bodyPr/>
        <a:lstStyle/>
        <a:p>
          <a:endParaRPr lang="en-US"/>
        </a:p>
      </dgm:t>
    </dgm:pt>
    <dgm:pt modelId="{52F37612-8907-4ECB-9954-5F48F60DB62C}" type="parTrans" cxnId="{36A466F5-E133-4D57-A563-A4DBCA5CABD8}">
      <dgm:prSet/>
      <dgm:spPr/>
      <dgm:t>
        <a:bodyPr/>
        <a:lstStyle/>
        <a:p>
          <a:endParaRPr lang="en-US"/>
        </a:p>
      </dgm:t>
    </dgm:pt>
    <dgm:pt modelId="{B0F7C89D-B080-41D2-B583-459E4ADB3897}" type="sibTrans" cxnId="{36A466F5-E133-4D57-A563-A4DBCA5CABD8}">
      <dgm:prSet/>
      <dgm:spPr/>
      <dgm:t>
        <a:bodyPr/>
        <a:lstStyle/>
        <a:p>
          <a:endParaRPr lang="en-US"/>
        </a:p>
      </dgm:t>
    </dgm:pt>
    <dgm:pt modelId="{4AF751DE-609A-418D-B9B2-2049BD81A995}">
      <dgm:prSet phldrT="[Text]" phldr="1"/>
      <dgm:spPr/>
      <dgm:t>
        <a:bodyPr/>
        <a:lstStyle/>
        <a:p>
          <a:endParaRPr lang="en-US"/>
        </a:p>
      </dgm:t>
    </dgm:pt>
    <dgm:pt modelId="{38175FDF-6A9B-47BF-92F3-DA64F0550F3D}" type="parTrans" cxnId="{B5363A17-A391-4842-8E65-5762A7A40442}">
      <dgm:prSet/>
      <dgm:spPr/>
      <dgm:t>
        <a:bodyPr/>
        <a:lstStyle/>
        <a:p>
          <a:endParaRPr lang="en-US"/>
        </a:p>
      </dgm:t>
    </dgm:pt>
    <dgm:pt modelId="{2F70304F-28AB-4CA7-991D-BB5D99EE6D55}" type="sibTrans" cxnId="{B5363A17-A391-4842-8E65-5762A7A40442}">
      <dgm:prSet/>
      <dgm:spPr/>
      <dgm:t>
        <a:bodyPr/>
        <a:lstStyle/>
        <a:p>
          <a:endParaRPr lang="en-US"/>
        </a:p>
      </dgm:t>
    </dgm:pt>
    <dgm:pt modelId="{9D1EE7CC-3E6B-4032-8981-33A8A1375A8F}">
      <dgm:prSet phldrT="[Text]" phldr="1"/>
      <dgm:spPr/>
      <dgm:t>
        <a:bodyPr/>
        <a:lstStyle/>
        <a:p>
          <a:endParaRPr lang="en-US"/>
        </a:p>
      </dgm:t>
    </dgm:pt>
    <dgm:pt modelId="{63EB3CF9-45E0-44AB-9930-9DB273B7681D}" type="parTrans" cxnId="{FB294622-C7D0-4097-9675-33E9B768E890}">
      <dgm:prSet/>
      <dgm:spPr/>
      <dgm:t>
        <a:bodyPr/>
        <a:lstStyle/>
        <a:p>
          <a:endParaRPr lang="en-US"/>
        </a:p>
      </dgm:t>
    </dgm:pt>
    <dgm:pt modelId="{8B5966CE-B07F-4B9F-8748-CF238715CEF2}" type="sibTrans" cxnId="{FB294622-C7D0-4097-9675-33E9B768E890}">
      <dgm:prSet/>
      <dgm:spPr/>
      <dgm:t>
        <a:bodyPr/>
        <a:lstStyle/>
        <a:p>
          <a:endParaRPr lang="en-US"/>
        </a:p>
      </dgm:t>
    </dgm:pt>
    <dgm:pt modelId="{4370256E-4759-4322-9274-F51A40ACAC0B}">
      <dgm:prSet phldrT="[Text]" phldr="1"/>
      <dgm:spPr/>
      <dgm:t>
        <a:bodyPr/>
        <a:lstStyle/>
        <a:p>
          <a:endParaRPr lang="en-US"/>
        </a:p>
      </dgm:t>
    </dgm:pt>
    <dgm:pt modelId="{4B7B9368-6D45-4D61-996F-FEF4554E6516}" type="parTrans" cxnId="{22B793DE-043B-4A6C-9CFC-6934A319DBB6}">
      <dgm:prSet/>
      <dgm:spPr/>
      <dgm:t>
        <a:bodyPr/>
        <a:lstStyle/>
        <a:p>
          <a:endParaRPr lang="en-US"/>
        </a:p>
      </dgm:t>
    </dgm:pt>
    <dgm:pt modelId="{A238C53C-2A2F-409E-987C-375DB4AF5E45}" type="sibTrans" cxnId="{22B793DE-043B-4A6C-9CFC-6934A319DBB6}">
      <dgm:prSet/>
      <dgm:spPr/>
      <dgm:t>
        <a:bodyPr/>
        <a:lstStyle/>
        <a:p>
          <a:endParaRPr lang="en-US"/>
        </a:p>
      </dgm:t>
    </dgm:pt>
    <dgm:pt modelId="{25583D78-ECD8-42F6-86C2-623BD4601EA3}">
      <dgm:prSet phldrT="[Text]" phldr="1"/>
      <dgm:spPr/>
      <dgm:t>
        <a:bodyPr/>
        <a:lstStyle/>
        <a:p>
          <a:endParaRPr lang="en-US"/>
        </a:p>
      </dgm:t>
    </dgm:pt>
    <dgm:pt modelId="{AF2A885F-4E0C-42CC-A676-9066B5BB8DBB}" type="parTrans" cxnId="{6802738D-7E6C-4A3E-80C9-BAEBCD434F0F}">
      <dgm:prSet/>
      <dgm:spPr/>
      <dgm:t>
        <a:bodyPr/>
        <a:lstStyle/>
        <a:p>
          <a:endParaRPr lang="en-US"/>
        </a:p>
      </dgm:t>
    </dgm:pt>
    <dgm:pt modelId="{D99756E2-692A-43CA-9FDD-E6390BBC618D}" type="sibTrans" cxnId="{6802738D-7E6C-4A3E-80C9-BAEBCD434F0F}">
      <dgm:prSet/>
      <dgm:spPr/>
      <dgm:t>
        <a:bodyPr/>
        <a:lstStyle/>
        <a:p>
          <a:endParaRPr lang="en-US"/>
        </a:p>
      </dgm:t>
    </dgm:pt>
    <dgm:pt modelId="{84B8CCBF-AACE-4F91-81E0-074A9D1A18D1}">
      <dgm:prSet phldrT="[Text]" phldr="1"/>
      <dgm:spPr/>
      <dgm:t>
        <a:bodyPr/>
        <a:lstStyle/>
        <a:p>
          <a:endParaRPr lang="en-US"/>
        </a:p>
      </dgm:t>
    </dgm:pt>
    <dgm:pt modelId="{5CF95B0A-4B07-4433-B697-6D42307A8339}" type="parTrans" cxnId="{3E658531-ADF9-4A40-AFF5-304CFD3BC1BD}">
      <dgm:prSet/>
      <dgm:spPr/>
      <dgm:t>
        <a:bodyPr/>
        <a:lstStyle/>
        <a:p>
          <a:endParaRPr lang="en-US"/>
        </a:p>
      </dgm:t>
    </dgm:pt>
    <dgm:pt modelId="{739009D0-090A-46B0-89F0-E85DB73F1FF8}" type="sibTrans" cxnId="{3E658531-ADF9-4A40-AFF5-304CFD3BC1BD}">
      <dgm:prSet/>
      <dgm:spPr/>
      <dgm:t>
        <a:bodyPr/>
        <a:lstStyle/>
        <a:p>
          <a:endParaRPr lang="en-US"/>
        </a:p>
      </dgm:t>
    </dgm:pt>
    <dgm:pt modelId="{AB664664-8EC5-4207-9EB5-A2A12FCBEE1A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200" b="1" dirty="0"/>
            <a:t>PRONOUNS</a:t>
          </a:r>
        </a:p>
      </dgm:t>
    </dgm:pt>
    <dgm:pt modelId="{14E229A7-5027-4091-ADE3-8BF1565BBF19}" type="parTrans" cxnId="{CB3A2A4C-C128-4B8A-A0EE-28F4DD6474CE}">
      <dgm:prSet/>
      <dgm:spPr/>
      <dgm:t>
        <a:bodyPr/>
        <a:lstStyle/>
        <a:p>
          <a:endParaRPr lang="en-US"/>
        </a:p>
      </dgm:t>
    </dgm:pt>
    <dgm:pt modelId="{918FB142-1263-417E-AB6C-484C5035B0A6}" type="sibTrans" cxnId="{CB3A2A4C-C128-4B8A-A0EE-28F4DD6474CE}">
      <dgm:prSet/>
      <dgm:spPr/>
      <dgm:t>
        <a:bodyPr/>
        <a:lstStyle/>
        <a:p>
          <a:endParaRPr lang="en-US"/>
        </a:p>
      </dgm:t>
    </dgm:pt>
    <dgm:pt modelId="{7E71A9CF-2881-4BD8-8A95-83295568758D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200" b="1" dirty="0"/>
            <a:t>ADJECTIVES</a:t>
          </a:r>
        </a:p>
      </dgm:t>
    </dgm:pt>
    <dgm:pt modelId="{1EB6550D-C730-42DE-8A50-A0FB0C59AC66}" type="parTrans" cxnId="{15942D9A-77E9-46F0-A22B-C98757484A32}">
      <dgm:prSet/>
      <dgm:spPr/>
      <dgm:t>
        <a:bodyPr/>
        <a:lstStyle/>
        <a:p>
          <a:endParaRPr lang="en-US"/>
        </a:p>
      </dgm:t>
    </dgm:pt>
    <dgm:pt modelId="{000F0CD3-C9A6-4436-85BB-6799B53ED716}" type="sibTrans" cxnId="{15942D9A-77E9-46F0-A22B-C98757484A32}">
      <dgm:prSet/>
      <dgm:spPr/>
      <dgm:t>
        <a:bodyPr/>
        <a:lstStyle/>
        <a:p>
          <a:endParaRPr lang="en-US"/>
        </a:p>
      </dgm:t>
    </dgm:pt>
    <dgm:pt modelId="{FD793383-4B30-4AEB-A741-364BE9D03887}">
      <dgm:prSet phldrT="[Text]" custT="1"/>
      <dgm:spPr>
        <a:ln>
          <a:solidFill>
            <a:srgbClr val="0070C0"/>
          </a:solidFill>
        </a:ln>
      </dgm:spPr>
      <dgm:t>
        <a:bodyPr/>
        <a:lstStyle/>
        <a:p>
          <a:r>
            <a:rPr lang="en-US" sz="1200" b="1" dirty="0"/>
            <a:t>INTERJECTIONS</a:t>
          </a:r>
        </a:p>
      </dgm:t>
    </dgm:pt>
    <dgm:pt modelId="{A18C7BE9-4F7F-4544-91A2-36D433438D22}" type="parTrans" cxnId="{73AC52E8-4A8D-49B0-852B-FFC2E0B92196}">
      <dgm:prSet/>
      <dgm:spPr/>
      <dgm:t>
        <a:bodyPr/>
        <a:lstStyle/>
        <a:p>
          <a:endParaRPr lang="en-US"/>
        </a:p>
      </dgm:t>
    </dgm:pt>
    <dgm:pt modelId="{BEC7BD39-B3EA-471E-BE66-B7E14AD3B01A}" type="sibTrans" cxnId="{73AC52E8-4A8D-49B0-852B-FFC2E0B92196}">
      <dgm:prSet/>
      <dgm:spPr/>
      <dgm:t>
        <a:bodyPr/>
        <a:lstStyle/>
        <a:p>
          <a:endParaRPr lang="en-US"/>
        </a:p>
      </dgm:t>
    </dgm:pt>
    <dgm:pt modelId="{DB7D2011-B1A1-4BCC-9FA5-0D0CEC994F39}">
      <dgm:prSet phldrT="[Text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200" b="1" dirty="0"/>
            <a:t>CONJUNCTIONS</a:t>
          </a:r>
        </a:p>
      </dgm:t>
    </dgm:pt>
    <dgm:pt modelId="{3EDC759F-8C2F-4954-87C5-0F478C4E7413}" type="parTrans" cxnId="{F34F9BB0-73E4-40DF-A4E0-21363E2ED969}">
      <dgm:prSet/>
      <dgm:spPr/>
      <dgm:t>
        <a:bodyPr/>
        <a:lstStyle/>
        <a:p>
          <a:endParaRPr lang="en-US"/>
        </a:p>
      </dgm:t>
    </dgm:pt>
    <dgm:pt modelId="{BCFA0B20-0A13-4051-9D82-44FE816179DB}" type="sibTrans" cxnId="{F34F9BB0-73E4-40DF-A4E0-21363E2ED969}">
      <dgm:prSet/>
      <dgm:spPr/>
      <dgm:t>
        <a:bodyPr/>
        <a:lstStyle/>
        <a:p>
          <a:endParaRPr lang="en-US"/>
        </a:p>
      </dgm:t>
    </dgm:pt>
    <dgm:pt modelId="{18512E76-8C21-480A-A5A0-C5EF7C88D5D3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200" b="1" dirty="0"/>
            <a:t>ADVERBS</a:t>
          </a:r>
        </a:p>
      </dgm:t>
    </dgm:pt>
    <dgm:pt modelId="{B1A97C4B-8E89-498B-A7FA-F498B5F7572D}" type="parTrans" cxnId="{352E9DA2-5A4C-4222-9B3A-C561DBE075A2}">
      <dgm:prSet/>
      <dgm:spPr/>
      <dgm:t>
        <a:bodyPr/>
        <a:lstStyle/>
        <a:p>
          <a:endParaRPr lang="en-US"/>
        </a:p>
      </dgm:t>
    </dgm:pt>
    <dgm:pt modelId="{8D833071-A34F-4BC2-AFE6-929EB1DDBC27}" type="sibTrans" cxnId="{352E9DA2-5A4C-4222-9B3A-C561DBE075A2}">
      <dgm:prSet/>
      <dgm:spPr/>
      <dgm:t>
        <a:bodyPr/>
        <a:lstStyle/>
        <a:p>
          <a:endParaRPr lang="en-US"/>
        </a:p>
      </dgm:t>
    </dgm:pt>
    <dgm:pt modelId="{C59E948D-640B-4316-BE18-2ADF89A6521C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200" b="1" dirty="0"/>
            <a:t>VERBS</a:t>
          </a:r>
        </a:p>
      </dgm:t>
    </dgm:pt>
    <dgm:pt modelId="{B98F3FA8-F8CD-48A9-B8A6-AA92F54F7EBC}" type="parTrans" cxnId="{D175DD63-5ECD-43D1-818D-1E43F8010FF0}">
      <dgm:prSet/>
      <dgm:spPr/>
      <dgm:t>
        <a:bodyPr/>
        <a:lstStyle/>
        <a:p>
          <a:endParaRPr lang="en-US"/>
        </a:p>
      </dgm:t>
    </dgm:pt>
    <dgm:pt modelId="{80E5003E-BD6A-4A1E-8BBB-32AB98A3BCC1}" type="sibTrans" cxnId="{D175DD63-5ECD-43D1-818D-1E43F8010FF0}">
      <dgm:prSet/>
      <dgm:spPr/>
      <dgm:t>
        <a:bodyPr/>
        <a:lstStyle/>
        <a:p>
          <a:endParaRPr lang="en-US"/>
        </a:p>
      </dgm:t>
    </dgm:pt>
    <dgm:pt modelId="{37C1D1C7-68EE-4F0A-A530-EBAC4A8F44D7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200" b="1" dirty="0"/>
            <a:t>PREPOSITIONS</a:t>
          </a:r>
        </a:p>
      </dgm:t>
    </dgm:pt>
    <dgm:pt modelId="{FD65E5B5-FA4A-426D-96C3-D540A5D9D591}" type="parTrans" cxnId="{CA29807B-04B6-46E6-9A4F-924E031D34AF}">
      <dgm:prSet/>
      <dgm:spPr/>
      <dgm:t>
        <a:bodyPr/>
        <a:lstStyle/>
        <a:p>
          <a:endParaRPr lang="en-US"/>
        </a:p>
      </dgm:t>
    </dgm:pt>
    <dgm:pt modelId="{6BC2B96C-C490-4BC4-B5EF-B08D89EBDA54}" type="sibTrans" cxnId="{CA29807B-04B6-46E6-9A4F-924E031D34AF}">
      <dgm:prSet/>
      <dgm:spPr/>
      <dgm:t>
        <a:bodyPr/>
        <a:lstStyle/>
        <a:p>
          <a:endParaRPr lang="en-US"/>
        </a:p>
      </dgm:t>
    </dgm:pt>
    <dgm:pt modelId="{6DAB3355-5811-4D78-9C6C-81DA864DA2B5}" type="pres">
      <dgm:prSet presAssocID="{FFF961DF-187D-44A0-BD9D-72D33CC0C96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BBC1C8-08BF-4D50-ACD5-C7B1B8D24318}" type="pres">
      <dgm:prSet presAssocID="{9C80FF4A-E2CA-4E16-A0ED-1D1D13913C5B}" presName="centerShape" presStyleLbl="node0" presStyleIdx="0" presStyleCnt="1" custScaleX="154969" custScaleY="165167"/>
      <dgm:spPr/>
    </dgm:pt>
    <dgm:pt modelId="{6F5B132F-2176-4820-9A9B-E83B92FAA452}" type="pres">
      <dgm:prSet presAssocID="{B98F3FA8-F8CD-48A9-B8A6-AA92F54F7EBC}" presName="Name9" presStyleLbl="parChTrans1D2" presStyleIdx="0" presStyleCnt="8"/>
      <dgm:spPr/>
    </dgm:pt>
    <dgm:pt modelId="{62F60385-9573-48F1-BC51-16A5E8558ED8}" type="pres">
      <dgm:prSet presAssocID="{B98F3FA8-F8CD-48A9-B8A6-AA92F54F7EBC}" presName="connTx" presStyleLbl="parChTrans1D2" presStyleIdx="0" presStyleCnt="8"/>
      <dgm:spPr/>
    </dgm:pt>
    <dgm:pt modelId="{3D881F0E-3996-4C70-B301-01DDE00F40E8}" type="pres">
      <dgm:prSet presAssocID="{C59E948D-640B-4316-BE18-2ADF89A6521C}" presName="node" presStyleLbl="node1" presStyleIdx="0" presStyleCnt="8" custScaleX="70601" custScaleY="65521">
        <dgm:presLayoutVars>
          <dgm:bulletEnabled val="1"/>
        </dgm:presLayoutVars>
      </dgm:prSet>
      <dgm:spPr/>
    </dgm:pt>
    <dgm:pt modelId="{2BED2E7F-A7D9-46D4-A9F8-3846561E0565}" type="pres">
      <dgm:prSet presAssocID="{B1A97C4B-8E89-498B-A7FA-F498B5F7572D}" presName="Name9" presStyleLbl="parChTrans1D2" presStyleIdx="1" presStyleCnt="8"/>
      <dgm:spPr/>
    </dgm:pt>
    <dgm:pt modelId="{5BD43499-DE8D-4FEA-B7FB-F63F669C7B9B}" type="pres">
      <dgm:prSet presAssocID="{B1A97C4B-8E89-498B-A7FA-F498B5F7572D}" presName="connTx" presStyleLbl="parChTrans1D2" presStyleIdx="1" presStyleCnt="8"/>
      <dgm:spPr/>
    </dgm:pt>
    <dgm:pt modelId="{0123C40E-6FB9-4626-B67F-BE7A8235B9C7}" type="pres">
      <dgm:prSet presAssocID="{18512E76-8C21-480A-A5A0-C5EF7C88D5D3}" presName="node" presStyleLbl="node1" presStyleIdx="1" presStyleCnt="8" custScaleX="107417" custScaleY="65521">
        <dgm:presLayoutVars>
          <dgm:bulletEnabled val="1"/>
        </dgm:presLayoutVars>
      </dgm:prSet>
      <dgm:spPr/>
    </dgm:pt>
    <dgm:pt modelId="{4304B8B8-F121-4E36-BE84-4FDF8F1C1628}" type="pres">
      <dgm:prSet presAssocID="{3EDC759F-8C2F-4954-87C5-0F478C4E7413}" presName="Name9" presStyleLbl="parChTrans1D2" presStyleIdx="2" presStyleCnt="8"/>
      <dgm:spPr/>
    </dgm:pt>
    <dgm:pt modelId="{8CF248FB-FB36-4326-B605-38DBDAF569E9}" type="pres">
      <dgm:prSet presAssocID="{3EDC759F-8C2F-4954-87C5-0F478C4E7413}" presName="connTx" presStyleLbl="parChTrans1D2" presStyleIdx="2" presStyleCnt="8"/>
      <dgm:spPr/>
    </dgm:pt>
    <dgm:pt modelId="{A6A3FD02-7207-4582-A719-9784FDEB13B9}" type="pres">
      <dgm:prSet presAssocID="{DB7D2011-B1A1-4BCC-9FA5-0D0CEC994F39}" presName="node" presStyleLbl="node1" presStyleIdx="2" presStyleCnt="8" custScaleX="162392" custScaleY="65521">
        <dgm:presLayoutVars>
          <dgm:bulletEnabled val="1"/>
        </dgm:presLayoutVars>
      </dgm:prSet>
      <dgm:spPr/>
    </dgm:pt>
    <dgm:pt modelId="{7B216EBD-CECC-4CFA-99A2-BB314BB469A4}" type="pres">
      <dgm:prSet presAssocID="{A18C7BE9-4F7F-4544-91A2-36D433438D22}" presName="Name9" presStyleLbl="parChTrans1D2" presStyleIdx="3" presStyleCnt="8"/>
      <dgm:spPr/>
    </dgm:pt>
    <dgm:pt modelId="{E1C03A53-5DA3-438E-9F18-EAB37636C1DE}" type="pres">
      <dgm:prSet presAssocID="{A18C7BE9-4F7F-4544-91A2-36D433438D22}" presName="connTx" presStyleLbl="parChTrans1D2" presStyleIdx="3" presStyleCnt="8"/>
      <dgm:spPr/>
    </dgm:pt>
    <dgm:pt modelId="{75B9B248-9DA6-40DE-BD92-8380B38B785C}" type="pres">
      <dgm:prSet presAssocID="{FD793383-4B30-4AEB-A741-364BE9D03887}" presName="node" presStyleLbl="node1" presStyleIdx="3" presStyleCnt="8" custScaleX="157962" custScaleY="65521" custRadScaleRad="103587" custRadScaleInc="-22296">
        <dgm:presLayoutVars>
          <dgm:bulletEnabled val="1"/>
        </dgm:presLayoutVars>
      </dgm:prSet>
      <dgm:spPr/>
    </dgm:pt>
    <dgm:pt modelId="{3C01B9C9-854D-4E8A-97D2-CDCFEC2CA751}" type="pres">
      <dgm:prSet presAssocID="{FD65E5B5-FA4A-426D-96C3-D540A5D9D591}" presName="Name9" presStyleLbl="parChTrans1D2" presStyleIdx="4" presStyleCnt="8"/>
      <dgm:spPr/>
    </dgm:pt>
    <dgm:pt modelId="{5A95D782-9CE3-45EF-8D9B-342601AFB9D9}" type="pres">
      <dgm:prSet presAssocID="{FD65E5B5-FA4A-426D-96C3-D540A5D9D591}" presName="connTx" presStyleLbl="parChTrans1D2" presStyleIdx="4" presStyleCnt="8"/>
      <dgm:spPr/>
    </dgm:pt>
    <dgm:pt modelId="{E3EE203D-E816-493B-ABFD-26BD32A9BF67}" type="pres">
      <dgm:prSet presAssocID="{37C1D1C7-68EE-4F0A-A530-EBAC4A8F44D7}" presName="node" presStyleLbl="node1" presStyleIdx="4" presStyleCnt="8" custScaleX="176452" custScaleY="65521" custRadScaleRad="105322" custRadScaleInc="0">
        <dgm:presLayoutVars>
          <dgm:bulletEnabled val="1"/>
        </dgm:presLayoutVars>
      </dgm:prSet>
      <dgm:spPr/>
    </dgm:pt>
    <dgm:pt modelId="{91A71CF2-033C-4F68-B232-5D218C7EC189}" type="pres">
      <dgm:prSet presAssocID="{1EB6550D-C730-42DE-8A50-A0FB0C59AC66}" presName="Name9" presStyleLbl="parChTrans1D2" presStyleIdx="5" presStyleCnt="8"/>
      <dgm:spPr/>
    </dgm:pt>
    <dgm:pt modelId="{5386DCDC-FB9E-4FD2-9DF0-9C70D2913596}" type="pres">
      <dgm:prSet presAssocID="{1EB6550D-C730-42DE-8A50-A0FB0C59AC66}" presName="connTx" presStyleLbl="parChTrans1D2" presStyleIdx="5" presStyleCnt="8"/>
      <dgm:spPr/>
    </dgm:pt>
    <dgm:pt modelId="{AEDC0731-5148-456B-917F-0F270FA17834}" type="pres">
      <dgm:prSet presAssocID="{7E71A9CF-2881-4BD8-8A95-83295568758D}" presName="node" presStyleLbl="node1" presStyleIdx="5" presStyleCnt="8" custScaleX="150805" custScaleY="65521" custRadScaleRad="88991" custRadScaleInc="15725">
        <dgm:presLayoutVars>
          <dgm:bulletEnabled val="1"/>
        </dgm:presLayoutVars>
      </dgm:prSet>
      <dgm:spPr/>
    </dgm:pt>
    <dgm:pt modelId="{E147B829-24B3-4589-A519-0B5B2D7C85BE}" type="pres">
      <dgm:prSet presAssocID="{14E229A7-5027-4091-ADE3-8BF1565BBF19}" presName="Name9" presStyleLbl="parChTrans1D2" presStyleIdx="6" presStyleCnt="8"/>
      <dgm:spPr/>
    </dgm:pt>
    <dgm:pt modelId="{1385C205-1B55-4820-AE6C-2591D6C07C3E}" type="pres">
      <dgm:prSet presAssocID="{14E229A7-5027-4091-ADE3-8BF1565BBF19}" presName="connTx" presStyleLbl="parChTrans1D2" presStyleIdx="6" presStyleCnt="8"/>
      <dgm:spPr/>
    </dgm:pt>
    <dgm:pt modelId="{FC98475C-9252-494D-AD9C-3183435F3539}" type="pres">
      <dgm:prSet presAssocID="{AB664664-8EC5-4207-9EB5-A2A12FCBEE1A}" presName="node" presStyleLbl="node1" presStyleIdx="6" presStyleCnt="8" custScaleX="152856" custScaleY="65521" custRadScaleRad="99847" custRadScaleInc="18744">
        <dgm:presLayoutVars>
          <dgm:bulletEnabled val="1"/>
        </dgm:presLayoutVars>
      </dgm:prSet>
      <dgm:spPr/>
    </dgm:pt>
    <dgm:pt modelId="{4372B1DA-A315-47F8-AF85-6D2B1D307AAF}" type="pres">
      <dgm:prSet presAssocID="{F41DEBA4-8E19-4393-8588-6516A445F3C8}" presName="Name9" presStyleLbl="parChTrans1D2" presStyleIdx="7" presStyleCnt="8"/>
      <dgm:spPr/>
    </dgm:pt>
    <dgm:pt modelId="{0BC5D23E-ACC3-459A-94EE-3EAD34B52726}" type="pres">
      <dgm:prSet presAssocID="{F41DEBA4-8E19-4393-8588-6516A445F3C8}" presName="connTx" presStyleLbl="parChTrans1D2" presStyleIdx="7" presStyleCnt="8"/>
      <dgm:spPr/>
    </dgm:pt>
    <dgm:pt modelId="{6463FA9B-07D7-4232-BBE9-5CA6F87ED7A1}" type="pres">
      <dgm:prSet presAssocID="{489C3C67-10D3-428F-BBA8-D27CBB17D0E8}" presName="node" presStyleLbl="node1" presStyleIdx="7" presStyleCnt="8" custScaleX="103414" custScaleY="65521">
        <dgm:presLayoutVars>
          <dgm:bulletEnabled val="1"/>
        </dgm:presLayoutVars>
      </dgm:prSet>
      <dgm:spPr/>
    </dgm:pt>
  </dgm:ptLst>
  <dgm:cxnLst>
    <dgm:cxn modelId="{9AEBF103-6A07-4312-B0B2-7EB5A528BEF7}" type="presOf" srcId="{FD793383-4B30-4AEB-A741-364BE9D03887}" destId="{75B9B248-9DA6-40DE-BD92-8380B38B785C}" srcOrd="0" destOrd="0" presId="urn:microsoft.com/office/officeart/2005/8/layout/radial1"/>
    <dgm:cxn modelId="{B5363A17-A391-4842-8E65-5762A7A40442}" srcId="{FFF961DF-187D-44A0-BD9D-72D33CC0C96E}" destId="{4AF751DE-609A-418D-B9B2-2049BD81A995}" srcOrd="3" destOrd="0" parTransId="{38175FDF-6A9B-47BF-92F3-DA64F0550F3D}" sibTransId="{2F70304F-28AB-4CA7-991D-BB5D99EE6D55}"/>
    <dgm:cxn modelId="{FB294622-C7D0-4097-9675-33E9B768E890}" srcId="{FFF961DF-187D-44A0-BD9D-72D33CC0C96E}" destId="{9D1EE7CC-3E6B-4032-8981-33A8A1375A8F}" srcOrd="4" destOrd="0" parTransId="{63EB3CF9-45E0-44AB-9930-9DB273B7681D}" sibTransId="{8B5966CE-B07F-4B9F-8748-CF238715CEF2}"/>
    <dgm:cxn modelId="{F394482E-C3B7-4988-A655-14DEB49A5804}" type="presOf" srcId="{A18C7BE9-4F7F-4544-91A2-36D433438D22}" destId="{E1C03A53-5DA3-438E-9F18-EAB37636C1DE}" srcOrd="1" destOrd="0" presId="urn:microsoft.com/office/officeart/2005/8/layout/radial1"/>
    <dgm:cxn modelId="{237ABB30-401C-4187-BFCC-140430F1442B}" type="presOf" srcId="{37C1D1C7-68EE-4F0A-A530-EBAC4A8F44D7}" destId="{E3EE203D-E816-493B-ABFD-26BD32A9BF67}" srcOrd="0" destOrd="0" presId="urn:microsoft.com/office/officeart/2005/8/layout/radial1"/>
    <dgm:cxn modelId="{3E658531-ADF9-4A40-AFF5-304CFD3BC1BD}" srcId="{FFF961DF-187D-44A0-BD9D-72D33CC0C96E}" destId="{84B8CCBF-AACE-4F91-81E0-074A9D1A18D1}" srcOrd="7" destOrd="0" parTransId="{5CF95B0A-4B07-4433-B697-6D42307A8339}" sibTransId="{739009D0-090A-46B0-89F0-E85DB73F1FF8}"/>
    <dgm:cxn modelId="{E231F335-E377-4E0B-BDCE-AA13AC6CE836}" type="presOf" srcId="{14E229A7-5027-4091-ADE3-8BF1565BBF19}" destId="{E147B829-24B3-4589-A519-0B5B2D7C85BE}" srcOrd="0" destOrd="0" presId="urn:microsoft.com/office/officeart/2005/8/layout/radial1"/>
    <dgm:cxn modelId="{E8F71043-FAC7-4AA6-B865-82C9747E3EB4}" type="presOf" srcId="{C59E948D-640B-4316-BE18-2ADF89A6521C}" destId="{3D881F0E-3996-4C70-B301-01DDE00F40E8}" srcOrd="0" destOrd="0" presId="urn:microsoft.com/office/officeart/2005/8/layout/radial1"/>
    <dgm:cxn modelId="{D8C89443-D962-4023-974C-1BEAA1971B09}" srcId="{FFF961DF-187D-44A0-BD9D-72D33CC0C96E}" destId="{9C80FF4A-E2CA-4E16-A0ED-1D1D13913C5B}" srcOrd="0" destOrd="0" parTransId="{5DACA3AC-B0D3-4B15-BE47-925FFC84C3AF}" sibTransId="{928EEB85-5C34-4AD7-840C-857D04C83EEC}"/>
    <dgm:cxn modelId="{D175DD63-5ECD-43D1-818D-1E43F8010FF0}" srcId="{9C80FF4A-E2CA-4E16-A0ED-1D1D13913C5B}" destId="{C59E948D-640B-4316-BE18-2ADF89A6521C}" srcOrd="0" destOrd="0" parTransId="{B98F3FA8-F8CD-48A9-B8A6-AA92F54F7EBC}" sibTransId="{80E5003E-BD6A-4A1E-8BBB-32AB98A3BCC1}"/>
    <dgm:cxn modelId="{CC965566-C2EA-4CB4-9015-E11C2189B64F}" type="presOf" srcId="{B1A97C4B-8E89-498B-A7FA-F498B5F7572D}" destId="{5BD43499-DE8D-4FEA-B7FB-F63F669C7B9B}" srcOrd="1" destOrd="0" presId="urn:microsoft.com/office/officeart/2005/8/layout/radial1"/>
    <dgm:cxn modelId="{64CA4E68-A643-413B-B38C-F555EB3BD466}" type="presOf" srcId="{489C3C67-10D3-428F-BBA8-D27CBB17D0E8}" destId="{6463FA9B-07D7-4232-BBE9-5CA6F87ED7A1}" srcOrd="0" destOrd="0" presId="urn:microsoft.com/office/officeart/2005/8/layout/radial1"/>
    <dgm:cxn modelId="{CB3A2A4C-C128-4B8A-A0EE-28F4DD6474CE}" srcId="{9C80FF4A-E2CA-4E16-A0ED-1D1D13913C5B}" destId="{AB664664-8EC5-4207-9EB5-A2A12FCBEE1A}" srcOrd="6" destOrd="0" parTransId="{14E229A7-5027-4091-ADE3-8BF1565BBF19}" sibTransId="{918FB142-1263-417E-AB6C-484C5035B0A6}"/>
    <dgm:cxn modelId="{9F0E5C4F-EEF5-4F0D-9C58-1078C3D365C2}" type="presOf" srcId="{FD65E5B5-FA4A-426D-96C3-D540A5D9D591}" destId="{3C01B9C9-854D-4E8A-97D2-CDCFEC2CA751}" srcOrd="0" destOrd="0" presId="urn:microsoft.com/office/officeart/2005/8/layout/radial1"/>
    <dgm:cxn modelId="{CA29807B-04B6-46E6-9A4F-924E031D34AF}" srcId="{9C80FF4A-E2CA-4E16-A0ED-1D1D13913C5B}" destId="{37C1D1C7-68EE-4F0A-A530-EBAC4A8F44D7}" srcOrd="4" destOrd="0" parTransId="{FD65E5B5-FA4A-426D-96C3-D540A5D9D591}" sibTransId="{6BC2B96C-C490-4BC4-B5EF-B08D89EBDA54}"/>
    <dgm:cxn modelId="{988B3C84-8AC3-43E4-95AC-6D9D9F62DD32}" type="presOf" srcId="{1EB6550D-C730-42DE-8A50-A0FB0C59AC66}" destId="{91A71CF2-033C-4F68-B232-5D218C7EC189}" srcOrd="0" destOrd="0" presId="urn:microsoft.com/office/officeart/2005/8/layout/radial1"/>
    <dgm:cxn modelId="{F162D289-AC43-4A92-9585-6423E00D8276}" type="presOf" srcId="{F41DEBA4-8E19-4393-8588-6516A445F3C8}" destId="{0BC5D23E-ACC3-459A-94EE-3EAD34B52726}" srcOrd="1" destOrd="0" presId="urn:microsoft.com/office/officeart/2005/8/layout/radial1"/>
    <dgm:cxn modelId="{DB57648C-D0AD-454E-96FB-299931F2E051}" type="presOf" srcId="{AB664664-8EC5-4207-9EB5-A2A12FCBEE1A}" destId="{FC98475C-9252-494D-AD9C-3183435F3539}" srcOrd="0" destOrd="0" presId="urn:microsoft.com/office/officeart/2005/8/layout/radial1"/>
    <dgm:cxn modelId="{6802738D-7E6C-4A3E-80C9-BAEBCD434F0F}" srcId="{FFF961DF-187D-44A0-BD9D-72D33CC0C96E}" destId="{25583D78-ECD8-42F6-86C2-623BD4601EA3}" srcOrd="6" destOrd="0" parTransId="{AF2A885F-4E0C-42CC-A676-9066B5BB8DBB}" sibTransId="{D99756E2-692A-43CA-9FDD-E6390BBC618D}"/>
    <dgm:cxn modelId="{D29D6692-D071-48D3-8719-1D09ECC36F6D}" type="presOf" srcId="{7E71A9CF-2881-4BD8-8A95-83295568758D}" destId="{AEDC0731-5148-456B-917F-0F270FA17834}" srcOrd="0" destOrd="0" presId="urn:microsoft.com/office/officeart/2005/8/layout/radial1"/>
    <dgm:cxn modelId="{BFA2C692-A31A-4D67-84FD-101DA7E14803}" type="presOf" srcId="{A18C7BE9-4F7F-4544-91A2-36D433438D22}" destId="{7B216EBD-CECC-4CFA-99A2-BB314BB469A4}" srcOrd="0" destOrd="0" presId="urn:microsoft.com/office/officeart/2005/8/layout/radial1"/>
    <dgm:cxn modelId="{E1C53598-6461-4544-A256-9A1F01AF5F66}" srcId="{FE15C3AE-E879-499C-BE53-0A3ABAEF64EE}" destId="{94821F92-9898-4967-BD71-6E8186FFF95D}" srcOrd="0" destOrd="0" parTransId="{8CB33E67-86F4-4F68-B502-C941A2CDC275}" sibTransId="{9364E63F-2C10-48B6-AB29-E346D3519C8F}"/>
    <dgm:cxn modelId="{15942D9A-77E9-46F0-A22B-C98757484A32}" srcId="{9C80FF4A-E2CA-4E16-A0ED-1D1D13913C5B}" destId="{7E71A9CF-2881-4BD8-8A95-83295568758D}" srcOrd="5" destOrd="0" parTransId="{1EB6550D-C730-42DE-8A50-A0FB0C59AC66}" sibTransId="{000F0CD3-C9A6-4436-85BB-6799B53ED716}"/>
    <dgm:cxn modelId="{82B2A49C-5F9F-469C-B891-72C1F6141831}" srcId="{FE15C3AE-E879-499C-BE53-0A3ABAEF64EE}" destId="{C4F92E60-88F2-406D-86C5-E2B00BED9F6A}" srcOrd="1" destOrd="0" parTransId="{B7C07C8D-33D6-485E-8FA5-0A9201D05712}" sibTransId="{FBAF8374-84B6-411F-8A7C-DE54EE40B47D}"/>
    <dgm:cxn modelId="{352E9DA2-5A4C-4222-9B3A-C561DBE075A2}" srcId="{9C80FF4A-E2CA-4E16-A0ED-1D1D13913C5B}" destId="{18512E76-8C21-480A-A5A0-C5EF7C88D5D3}" srcOrd="1" destOrd="0" parTransId="{B1A97C4B-8E89-498B-A7FA-F498B5F7572D}" sibTransId="{8D833071-A34F-4BC2-AFE6-929EB1DDBC27}"/>
    <dgm:cxn modelId="{D47579A7-5B52-42D7-AF41-28F1A45997EE}" type="presOf" srcId="{FD65E5B5-FA4A-426D-96C3-D540A5D9D591}" destId="{5A95D782-9CE3-45EF-8D9B-342601AFB9D9}" srcOrd="1" destOrd="0" presId="urn:microsoft.com/office/officeart/2005/8/layout/radial1"/>
    <dgm:cxn modelId="{BABE18AD-821C-4DB0-BAE5-16E774B6EB98}" srcId="{FFF961DF-187D-44A0-BD9D-72D33CC0C96E}" destId="{FE15C3AE-E879-499C-BE53-0A3ABAEF64EE}" srcOrd="1" destOrd="0" parTransId="{43C20AB6-6410-48DA-B830-FC519020481A}" sibTransId="{407585A1-52E7-4C81-819B-67F209447F19}"/>
    <dgm:cxn modelId="{831550AD-3DA5-40BC-B235-86F37DB738EB}" type="presOf" srcId="{1EB6550D-C730-42DE-8A50-A0FB0C59AC66}" destId="{5386DCDC-FB9E-4FD2-9DF0-9C70D2913596}" srcOrd="1" destOrd="0" presId="urn:microsoft.com/office/officeart/2005/8/layout/radial1"/>
    <dgm:cxn modelId="{AE1EE0AD-9F76-4B1E-981F-5F6E4C2D04D6}" type="presOf" srcId="{B98F3FA8-F8CD-48A9-B8A6-AA92F54F7EBC}" destId="{6F5B132F-2176-4820-9A9B-E83B92FAA452}" srcOrd="0" destOrd="0" presId="urn:microsoft.com/office/officeart/2005/8/layout/radial1"/>
    <dgm:cxn modelId="{F34F9BB0-73E4-40DF-A4E0-21363E2ED969}" srcId="{9C80FF4A-E2CA-4E16-A0ED-1D1D13913C5B}" destId="{DB7D2011-B1A1-4BCC-9FA5-0D0CEC994F39}" srcOrd="2" destOrd="0" parTransId="{3EDC759F-8C2F-4954-87C5-0F478C4E7413}" sibTransId="{BCFA0B20-0A13-4051-9D82-44FE816179DB}"/>
    <dgm:cxn modelId="{D45BAABA-95ED-465E-872A-1D7BF13D0C06}" srcId="{9C80FF4A-E2CA-4E16-A0ED-1D1D13913C5B}" destId="{489C3C67-10D3-428F-BBA8-D27CBB17D0E8}" srcOrd="7" destOrd="0" parTransId="{F41DEBA4-8E19-4393-8588-6516A445F3C8}" sibTransId="{6E897283-B665-45DA-8BB3-33869BF98368}"/>
    <dgm:cxn modelId="{4C64E9C5-5B77-46F5-837B-45F6CE611CBC}" type="presOf" srcId="{3EDC759F-8C2F-4954-87C5-0F478C4E7413}" destId="{8CF248FB-FB36-4326-B605-38DBDAF569E9}" srcOrd="1" destOrd="0" presId="urn:microsoft.com/office/officeart/2005/8/layout/radial1"/>
    <dgm:cxn modelId="{8E3BFAC5-A951-466A-AEAB-4C079FE3215D}" type="presOf" srcId="{DB7D2011-B1A1-4BCC-9FA5-0D0CEC994F39}" destId="{A6A3FD02-7207-4582-A719-9784FDEB13B9}" srcOrd="0" destOrd="0" presId="urn:microsoft.com/office/officeart/2005/8/layout/radial1"/>
    <dgm:cxn modelId="{7E82BBCD-54E7-4BDB-A66E-B77643B1A2D9}" type="presOf" srcId="{14E229A7-5027-4091-ADE3-8BF1565BBF19}" destId="{1385C205-1B55-4820-AE6C-2591D6C07C3E}" srcOrd="1" destOrd="0" presId="urn:microsoft.com/office/officeart/2005/8/layout/radial1"/>
    <dgm:cxn modelId="{D9F76DD2-DB12-4B8C-A6A0-2D46026DEF99}" srcId="{37E10AFE-1FE2-43FB-B75C-E1F2D3C1DDC7}" destId="{83D7C9C1-85A5-4524-A0DE-852DF17C19A9}" srcOrd="0" destOrd="0" parTransId="{2D974175-1C1A-4551-A6B1-305B6EA6110D}" sibTransId="{C8813494-87CF-4A35-B916-60CD01850CD2}"/>
    <dgm:cxn modelId="{ABFAFBD5-9A63-4A7F-8B66-820D03B9ADD0}" type="presOf" srcId="{18512E76-8C21-480A-A5A0-C5EF7C88D5D3}" destId="{0123C40E-6FB9-4626-B67F-BE7A8235B9C7}" srcOrd="0" destOrd="0" presId="urn:microsoft.com/office/officeart/2005/8/layout/radial1"/>
    <dgm:cxn modelId="{86A510D7-2755-42BC-8ACD-B38199D4B986}" type="presOf" srcId="{3EDC759F-8C2F-4954-87C5-0F478C4E7413}" destId="{4304B8B8-F121-4E36-BE84-4FDF8F1C1628}" srcOrd="0" destOrd="0" presId="urn:microsoft.com/office/officeart/2005/8/layout/radial1"/>
    <dgm:cxn modelId="{22B793DE-043B-4A6C-9CFC-6934A319DBB6}" srcId="{FFF961DF-187D-44A0-BD9D-72D33CC0C96E}" destId="{4370256E-4759-4322-9274-F51A40ACAC0B}" srcOrd="5" destOrd="0" parTransId="{4B7B9368-6D45-4D61-996F-FEF4554E6516}" sibTransId="{A238C53C-2A2F-409E-987C-375DB4AF5E45}"/>
    <dgm:cxn modelId="{F7B168DF-8D92-40AF-9AEE-8C7722CA6B80}" type="presOf" srcId="{FFF961DF-187D-44A0-BD9D-72D33CC0C96E}" destId="{6DAB3355-5811-4D78-9C6C-81DA864DA2B5}" srcOrd="0" destOrd="0" presId="urn:microsoft.com/office/officeart/2005/8/layout/radial1"/>
    <dgm:cxn modelId="{73AC52E8-4A8D-49B0-852B-FFC2E0B92196}" srcId="{9C80FF4A-E2CA-4E16-A0ED-1D1D13913C5B}" destId="{FD793383-4B30-4AEB-A741-364BE9D03887}" srcOrd="3" destOrd="0" parTransId="{A18C7BE9-4F7F-4544-91A2-36D433438D22}" sibTransId="{BEC7BD39-B3EA-471E-BE66-B7E14AD3B01A}"/>
    <dgm:cxn modelId="{42F99BEE-E301-4625-B554-01AA5590F492}" type="presOf" srcId="{9C80FF4A-E2CA-4E16-A0ED-1D1D13913C5B}" destId="{94BBC1C8-08BF-4D50-ACD5-C7B1B8D24318}" srcOrd="0" destOrd="0" presId="urn:microsoft.com/office/officeart/2005/8/layout/radial1"/>
    <dgm:cxn modelId="{36A466F5-E133-4D57-A563-A4DBCA5CABD8}" srcId="{37E10AFE-1FE2-43FB-B75C-E1F2D3C1DDC7}" destId="{E5ED6A5E-4A18-4987-A20E-F0280A9EBC9A}" srcOrd="1" destOrd="0" parTransId="{52F37612-8907-4ECB-9954-5F48F60DB62C}" sibTransId="{B0F7C89D-B080-41D2-B583-459E4ADB3897}"/>
    <dgm:cxn modelId="{20A8C4F8-46F1-4E88-A624-A65A3069E9A5}" type="presOf" srcId="{B1A97C4B-8E89-498B-A7FA-F498B5F7572D}" destId="{2BED2E7F-A7D9-46D4-A9F8-3846561E0565}" srcOrd="0" destOrd="0" presId="urn:microsoft.com/office/officeart/2005/8/layout/radial1"/>
    <dgm:cxn modelId="{AC2E73F9-DDA7-4AF9-B717-F607C7520C63}" type="presOf" srcId="{B98F3FA8-F8CD-48A9-B8A6-AA92F54F7EBC}" destId="{62F60385-9573-48F1-BC51-16A5E8558ED8}" srcOrd="1" destOrd="0" presId="urn:microsoft.com/office/officeart/2005/8/layout/radial1"/>
    <dgm:cxn modelId="{4E917DFB-7410-4FB0-9949-27E11FAEE8FC}" srcId="{FFF961DF-187D-44A0-BD9D-72D33CC0C96E}" destId="{37E10AFE-1FE2-43FB-B75C-E1F2D3C1DDC7}" srcOrd="2" destOrd="0" parTransId="{7F0A9368-328B-46FC-81A1-5E549CB45D6E}" sibTransId="{3700DC1D-A579-41FE-8B70-8052A3721FD7}"/>
    <dgm:cxn modelId="{73A3C0FE-B4B1-47BB-84B4-90F6C8B1846B}" type="presOf" srcId="{F41DEBA4-8E19-4393-8588-6516A445F3C8}" destId="{4372B1DA-A315-47F8-AF85-6D2B1D307AAF}" srcOrd="0" destOrd="0" presId="urn:microsoft.com/office/officeart/2005/8/layout/radial1"/>
    <dgm:cxn modelId="{10C93FEE-915A-436A-A182-39B97DFEC83A}" type="presParOf" srcId="{6DAB3355-5811-4D78-9C6C-81DA864DA2B5}" destId="{94BBC1C8-08BF-4D50-ACD5-C7B1B8D24318}" srcOrd="0" destOrd="0" presId="urn:microsoft.com/office/officeart/2005/8/layout/radial1"/>
    <dgm:cxn modelId="{28689D29-6E9C-4BD5-9C9A-37194A0746EE}" type="presParOf" srcId="{6DAB3355-5811-4D78-9C6C-81DA864DA2B5}" destId="{6F5B132F-2176-4820-9A9B-E83B92FAA452}" srcOrd="1" destOrd="0" presId="urn:microsoft.com/office/officeart/2005/8/layout/radial1"/>
    <dgm:cxn modelId="{CEC4CE1B-028D-4248-8F8A-70023453F4FE}" type="presParOf" srcId="{6F5B132F-2176-4820-9A9B-E83B92FAA452}" destId="{62F60385-9573-48F1-BC51-16A5E8558ED8}" srcOrd="0" destOrd="0" presId="urn:microsoft.com/office/officeart/2005/8/layout/radial1"/>
    <dgm:cxn modelId="{8406F97F-C7D8-4D09-B4F9-A365FB3C765B}" type="presParOf" srcId="{6DAB3355-5811-4D78-9C6C-81DA864DA2B5}" destId="{3D881F0E-3996-4C70-B301-01DDE00F40E8}" srcOrd="2" destOrd="0" presId="urn:microsoft.com/office/officeart/2005/8/layout/radial1"/>
    <dgm:cxn modelId="{DDA65F1D-5715-4A8D-930F-49B78C12166B}" type="presParOf" srcId="{6DAB3355-5811-4D78-9C6C-81DA864DA2B5}" destId="{2BED2E7F-A7D9-46D4-A9F8-3846561E0565}" srcOrd="3" destOrd="0" presId="urn:microsoft.com/office/officeart/2005/8/layout/radial1"/>
    <dgm:cxn modelId="{17C4D2B7-5127-42F7-8EE1-9CC6E7161002}" type="presParOf" srcId="{2BED2E7F-A7D9-46D4-A9F8-3846561E0565}" destId="{5BD43499-DE8D-4FEA-B7FB-F63F669C7B9B}" srcOrd="0" destOrd="0" presId="urn:microsoft.com/office/officeart/2005/8/layout/radial1"/>
    <dgm:cxn modelId="{B38B57E0-88C6-46BB-B017-F5439353EDE0}" type="presParOf" srcId="{6DAB3355-5811-4D78-9C6C-81DA864DA2B5}" destId="{0123C40E-6FB9-4626-B67F-BE7A8235B9C7}" srcOrd="4" destOrd="0" presId="urn:microsoft.com/office/officeart/2005/8/layout/radial1"/>
    <dgm:cxn modelId="{7627525D-0933-4077-AE75-6368C15318E7}" type="presParOf" srcId="{6DAB3355-5811-4D78-9C6C-81DA864DA2B5}" destId="{4304B8B8-F121-4E36-BE84-4FDF8F1C1628}" srcOrd="5" destOrd="0" presId="urn:microsoft.com/office/officeart/2005/8/layout/radial1"/>
    <dgm:cxn modelId="{ACDAAED0-9AE0-44F7-8103-6359CA920FB8}" type="presParOf" srcId="{4304B8B8-F121-4E36-BE84-4FDF8F1C1628}" destId="{8CF248FB-FB36-4326-B605-38DBDAF569E9}" srcOrd="0" destOrd="0" presId="urn:microsoft.com/office/officeart/2005/8/layout/radial1"/>
    <dgm:cxn modelId="{C1994C15-CC37-4FB9-979D-8D3A656F8793}" type="presParOf" srcId="{6DAB3355-5811-4D78-9C6C-81DA864DA2B5}" destId="{A6A3FD02-7207-4582-A719-9784FDEB13B9}" srcOrd="6" destOrd="0" presId="urn:microsoft.com/office/officeart/2005/8/layout/radial1"/>
    <dgm:cxn modelId="{BD8F70D9-BF77-42C2-9FDB-D0F4EA170077}" type="presParOf" srcId="{6DAB3355-5811-4D78-9C6C-81DA864DA2B5}" destId="{7B216EBD-CECC-4CFA-99A2-BB314BB469A4}" srcOrd="7" destOrd="0" presId="urn:microsoft.com/office/officeart/2005/8/layout/radial1"/>
    <dgm:cxn modelId="{58CF46CC-3DE0-4467-9733-0BD977255745}" type="presParOf" srcId="{7B216EBD-CECC-4CFA-99A2-BB314BB469A4}" destId="{E1C03A53-5DA3-438E-9F18-EAB37636C1DE}" srcOrd="0" destOrd="0" presId="urn:microsoft.com/office/officeart/2005/8/layout/radial1"/>
    <dgm:cxn modelId="{BC8BA185-42F1-4C8B-A4D2-D0C46DE58A39}" type="presParOf" srcId="{6DAB3355-5811-4D78-9C6C-81DA864DA2B5}" destId="{75B9B248-9DA6-40DE-BD92-8380B38B785C}" srcOrd="8" destOrd="0" presId="urn:microsoft.com/office/officeart/2005/8/layout/radial1"/>
    <dgm:cxn modelId="{E4062525-5295-48C5-8FB2-5A02DA579F62}" type="presParOf" srcId="{6DAB3355-5811-4D78-9C6C-81DA864DA2B5}" destId="{3C01B9C9-854D-4E8A-97D2-CDCFEC2CA751}" srcOrd="9" destOrd="0" presId="urn:microsoft.com/office/officeart/2005/8/layout/radial1"/>
    <dgm:cxn modelId="{FAE358CB-CA51-433B-81AB-CA2A99853689}" type="presParOf" srcId="{3C01B9C9-854D-4E8A-97D2-CDCFEC2CA751}" destId="{5A95D782-9CE3-45EF-8D9B-342601AFB9D9}" srcOrd="0" destOrd="0" presId="urn:microsoft.com/office/officeart/2005/8/layout/radial1"/>
    <dgm:cxn modelId="{79886F61-7429-438E-8C2E-6932E0C78750}" type="presParOf" srcId="{6DAB3355-5811-4D78-9C6C-81DA864DA2B5}" destId="{E3EE203D-E816-493B-ABFD-26BD32A9BF67}" srcOrd="10" destOrd="0" presId="urn:microsoft.com/office/officeart/2005/8/layout/radial1"/>
    <dgm:cxn modelId="{8F717CE0-B0ED-45F4-9701-126F7BC1EADC}" type="presParOf" srcId="{6DAB3355-5811-4D78-9C6C-81DA864DA2B5}" destId="{91A71CF2-033C-4F68-B232-5D218C7EC189}" srcOrd="11" destOrd="0" presId="urn:microsoft.com/office/officeart/2005/8/layout/radial1"/>
    <dgm:cxn modelId="{B4ACD148-A904-4C72-85B5-2CA60CF77248}" type="presParOf" srcId="{91A71CF2-033C-4F68-B232-5D218C7EC189}" destId="{5386DCDC-FB9E-4FD2-9DF0-9C70D2913596}" srcOrd="0" destOrd="0" presId="urn:microsoft.com/office/officeart/2005/8/layout/radial1"/>
    <dgm:cxn modelId="{B1422097-00B7-4DF9-8270-BD2F2082EFFC}" type="presParOf" srcId="{6DAB3355-5811-4D78-9C6C-81DA864DA2B5}" destId="{AEDC0731-5148-456B-917F-0F270FA17834}" srcOrd="12" destOrd="0" presId="urn:microsoft.com/office/officeart/2005/8/layout/radial1"/>
    <dgm:cxn modelId="{A70EE092-BF71-454A-A569-58306D0A8A0E}" type="presParOf" srcId="{6DAB3355-5811-4D78-9C6C-81DA864DA2B5}" destId="{E147B829-24B3-4589-A519-0B5B2D7C85BE}" srcOrd="13" destOrd="0" presId="urn:microsoft.com/office/officeart/2005/8/layout/radial1"/>
    <dgm:cxn modelId="{4EA2CF1B-331E-4820-92CF-E1A4A769D17A}" type="presParOf" srcId="{E147B829-24B3-4589-A519-0B5B2D7C85BE}" destId="{1385C205-1B55-4820-AE6C-2591D6C07C3E}" srcOrd="0" destOrd="0" presId="urn:microsoft.com/office/officeart/2005/8/layout/radial1"/>
    <dgm:cxn modelId="{D99BF45C-27E8-40D7-BD07-8DFCC0F81202}" type="presParOf" srcId="{6DAB3355-5811-4D78-9C6C-81DA864DA2B5}" destId="{FC98475C-9252-494D-AD9C-3183435F3539}" srcOrd="14" destOrd="0" presId="urn:microsoft.com/office/officeart/2005/8/layout/radial1"/>
    <dgm:cxn modelId="{6A9256A5-1BEC-49BC-AA31-5332AE58EF5E}" type="presParOf" srcId="{6DAB3355-5811-4D78-9C6C-81DA864DA2B5}" destId="{4372B1DA-A315-47F8-AF85-6D2B1D307AAF}" srcOrd="15" destOrd="0" presId="urn:microsoft.com/office/officeart/2005/8/layout/radial1"/>
    <dgm:cxn modelId="{4E5659C9-1113-4435-86DD-8043792BEFE7}" type="presParOf" srcId="{4372B1DA-A315-47F8-AF85-6D2B1D307AAF}" destId="{0BC5D23E-ACC3-459A-94EE-3EAD34B52726}" srcOrd="0" destOrd="0" presId="urn:microsoft.com/office/officeart/2005/8/layout/radial1"/>
    <dgm:cxn modelId="{C6401DCD-846C-4D8F-92B9-41E7AF352F79}" type="presParOf" srcId="{6DAB3355-5811-4D78-9C6C-81DA864DA2B5}" destId="{6463FA9B-07D7-4232-BBE9-5CA6F87ED7A1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C1C8-08BF-4D50-ACD5-C7B1B8D24318}">
      <dsp:nvSpPr>
        <dsp:cNvPr id="0" name=""/>
        <dsp:cNvSpPr/>
      </dsp:nvSpPr>
      <dsp:spPr>
        <a:xfrm>
          <a:off x="2590801" y="1247774"/>
          <a:ext cx="1404582" cy="1497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u="sng" kern="1200" dirty="0"/>
            <a:t>PARTS OF SPEECH</a:t>
          </a:r>
        </a:p>
      </dsp:txBody>
      <dsp:txXfrm>
        <a:off x="2796497" y="1467006"/>
        <a:ext cx="993190" cy="1058549"/>
      </dsp:txXfrm>
    </dsp:sp>
    <dsp:sp modelId="{6F5B132F-2176-4820-9A9B-E83B92FAA452}">
      <dsp:nvSpPr>
        <dsp:cNvPr id="0" name=""/>
        <dsp:cNvSpPr/>
      </dsp:nvSpPr>
      <dsp:spPr>
        <a:xfrm rot="16200000">
          <a:off x="3045993" y="988371"/>
          <a:ext cx="494197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94197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0737" y="988321"/>
        <a:ext cx="24709" cy="24709"/>
      </dsp:txXfrm>
    </dsp:sp>
    <dsp:sp modelId="{3D881F0E-3996-4C70-B301-01DDE00F40E8}">
      <dsp:nvSpPr>
        <dsp:cNvPr id="0" name=""/>
        <dsp:cNvSpPr/>
      </dsp:nvSpPr>
      <dsp:spPr>
        <a:xfrm>
          <a:off x="2973141" y="159719"/>
          <a:ext cx="639901" cy="5938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VERBS</a:t>
          </a:r>
        </a:p>
      </dsp:txBody>
      <dsp:txXfrm>
        <a:off x="3066852" y="246687"/>
        <a:ext cx="452479" cy="419922"/>
      </dsp:txXfrm>
    </dsp:sp>
    <dsp:sp modelId="{2BED2E7F-A7D9-46D4-A9F8-3846561E0565}">
      <dsp:nvSpPr>
        <dsp:cNvPr id="0" name=""/>
        <dsp:cNvSpPr/>
      </dsp:nvSpPr>
      <dsp:spPr>
        <a:xfrm rot="18900000">
          <a:off x="3738343" y="1310303"/>
          <a:ext cx="456844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56844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5344" y="1311187"/>
        <a:ext cx="22842" cy="22842"/>
      </dsp:txXfrm>
    </dsp:sp>
    <dsp:sp modelId="{0123C40E-6FB9-4626-B67F-BE7A8235B9C7}">
      <dsp:nvSpPr>
        <dsp:cNvPr id="0" name=""/>
        <dsp:cNvSpPr/>
      </dsp:nvSpPr>
      <dsp:spPr>
        <a:xfrm>
          <a:off x="3894983" y="610667"/>
          <a:ext cx="973588" cy="5938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ADVERBS</a:t>
          </a:r>
        </a:p>
      </dsp:txBody>
      <dsp:txXfrm>
        <a:off x="4037562" y="697635"/>
        <a:ext cx="688430" cy="419922"/>
      </dsp:txXfrm>
    </dsp:sp>
    <dsp:sp modelId="{4304B8B8-F121-4E36-BE84-4FDF8F1C1628}">
      <dsp:nvSpPr>
        <dsp:cNvPr id="0" name=""/>
        <dsp:cNvSpPr/>
      </dsp:nvSpPr>
      <dsp:spPr>
        <a:xfrm>
          <a:off x="3995383" y="1983976"/>
          <a:ext cx="101411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101411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43553" y="1993746"/>
        <a:ext cx="5070" cy="5070"/>
      </dsp:txXfrm>
    </dsp:sp>
    <dsp:sp modelId="{A6A3FD02-7207-4582-A719-9784FDEB13B9}">
      <dsp:nvSpPr>
        <dsp:cNvPr id="0" name=""/>
        <dsp:cNvSpPr/>
      </dsp:nvSpPr>
      <dsp:spPr>
        <a:xfrm>
          <a:off x="4096794" y="1699352"/>
          <a:ext cx="1471861" cy="5938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CONJUNCTIONS</a:t>
          </a:r>
        </a:p>
      </dsp:txBody>
      <dsp:txXfrm>
        <a:off x="4312343" y="1786320"/>
        <a:ext cx="1040763" cy="419922"/>
      </dsp:txXfrm>
    </dsp:sp>
    <dsp:sp modelId="{7B216EBD-CECC-4CFA-99A2-BB314BB469A4}">
      <dsp:nvSpPr>
        <dsp:cNvPr id="0" name=""/>
        <dsp:cNvSpPr/>
      </dsp:nvSpPr>
      <dsp:spPr>
        <a:xfrm rot="2399004">
          <a:off x="3791210" y="2594726"/>
          <a:ext cx="460345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60345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09874" y="2595522"/>
        <a:ext cx="23017" cy="23017"/>
      </dsp:txXfrm>
    </dsp:sp>
    <dsp:sp modelId="{75B9B248-9DA6-40DE-BD92-8380B38B785C}">
      <dsp:nvSpPr>
        <dsp:cNvPr id="0" name=""/>
        <dsp:cNvSpPr/>
      </dsp:nvSpPr>
      <dsp:spPr>
        <a:xfrm>
          <a:off x="3799268" y="2724154"/>
          <a:ext cx="1431709" cy="5938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INTERJECTIONS</a:t>
          </a:r>
        </a:p>
      </dsp:txBody>
      <dsp:txXfrm>
        <a:off x="4008937" y="2811122"/>
        <a:ext cx="1012371" cy="419922"/>
      </dsp:txXfrm>
    </dsp:sp>
    <dsp:sp modelId="{3C01B9C9-854D-4E8A-97D2-CDCFEC2CA751}">
      <dsp:nvSpPr>
        <dsp:cNvPr id="0" name=""/>
        <dsp:cNvSpPr/>
      </dsp:nvSpPr>
      <dsp:spPr>
        <a:xfrm rot="5400000">
          <a:off x="3005023" y="3020551"/>
          <a:ext cx="576136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576136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78688" y="3018453"/>
        <a:ext cx="28806" cy="28806"/>
      </dsp:txXfrm>
    </dsp:sp>
    <dsp:sp modelId="{E3EE203D-E816-493B-ABFD-26BD32A9BF67}">
      <dsp:nvSpPr>
        <dsp:cNvPr id="0" name=""/>
        <dsp:cNvSpPr/>
      </dsp:nvSpPr>
      <dsp:spPr>
        <a:xfrm>
          <a:off x="2493444" y="3320924"/>
          <a:ext cx="1599296" cy="59385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PREPOSITIONS</a:t>
          </a:r>
        </a:p>
      </dsp:txBody>
      <dsp:txXfrm>
        <a:off x="2727655" y="3407892"/>
        <a:ext cx="1130874" cy="419922"/>
      </dsp:txXfrm>
    </dsp:sp>
    <dsp:sp modelId="{91A71CF2-033C-4F68-B232-5D218C7EC189}">
      <dsp:nvSpPr>
        <dsp:cNvPr id="0" name=""/>
        <dsp:cNvSpPr/>
      </dsp:nvSpPr>
      <dsp:spPr>
        <a:xfrm rot="8312287">
          <a:off x="2537041" y="2543198"/>
          <a:ext cx="246235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246235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654003" y="2549346"/>
        <a:ext cx="12311" cy="12311"/>
      </dsp:txXfrm>
    </dsp:sp>
    <dsp:sp modelId="{AEDC0731-5148-456B-917F-0F270FA17834}">
      <dsp:nvSpPr>
        <dsp:cNvPr id="0" name=""/>
        <dsp:cNvSpPr/>
      </dsp:nvSpPr>
      <dsp:spPr>
        <a:xfrm>
          <a:off x="1582897" y="2606548"/>
          <a:ext cx="1366841" cy="5938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ADJECTIVES</a:t>
          </a:r>
        </a:p>
      </dsp:txBody>
      <dsp:txXfrm>
        <a:off x="1783066" y="2693516"/>
        <a:ext cx="966503" cy="419922"/>
      </dsp:txXfrm>
    </dsp:sp>
    <dsp:sp modelId="{E147B829-24B3-4589-A519-0B5B2D7C85BE}">
      <dsp:nvSpPr>
        <dsp:cNvPr id="0" name=""/>
        <dsp:cNvSpPr/>
      </dsp:nvSpPr>
      <dsp:spPr>
        <a:xfrm rot="11053044">
          <a:off x="2442460" y="1926789"/>
          <a:ext cx="150218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150218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513814" y="1935338"/>
        <a:ext cx="7510" cy="7510"/>
      </dsp:txXfrm>
    </dsp:sp>
    <dsp:sp modelId="{FC98475C-9252-494D-AD9C-3183435F3539}">
      <dsp:nvSpPr>
        <dsp:cNvPr id="0" name=""/>
        <dsp:cNvSpPr/>
      </dsp:nvSpPr>
      <dsp:spPr>
        <a:xfrm>
          <a:off x="1067261" y="1586299"/>
          <a:ext cx="1385430" cy="5938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PRONOUNS</a:t>
          </a:r>
        </a:p>
      </dsp:txBody>
      <dsp:txXfrm>
        <a:off x="1270153" y="1673267"/>
        <a:ext cx="979646" cy="419922"/>
      </dsp:txXfrm>
    </dsp:sp>
    <dsp:sp modelId="{4372B1DA-A315-47F8-AF85-6D2B1D307AAF}">
      <dsp:nvSpPr>
        <dsp:cNvPr id="0" name=""/>
        <dsp:cNvSpPr/>
      </dsp:nvSpPr>
      <dsp:spPr>
        <a:xfrm rot="13500000">
          <a:off x="2387774" y="1308968"/>
          <a:ext cx="460620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60620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606568" y="1309758"/>
        <a:ext cx="23031" cy="23031"/>
      </dsp:txXfrm>
    </dsp:sp>
    <dsp:sp modelId="{6463FA9B-07D7-4232-BBE9-5CA6F87ED7A1}">
      <dsp:nvSpPr>
        <dsp:cNvPr id="0" name=""/>
        <dsp:cNvSpPr/>
      </dsp:nvSpPr>
      <dsp:spPr>
        <a:xfrm>
          <a:off x="1735753" y="610667"/>
          <a:ext cx="937306" cy="5938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NOUNS</a:t>
          </a:r>
        </a:p>
      </dsp:txBody>
      <dsp:txXfrm>
        <a:off x="1873018" y="697635"/>
        <a:ext cx="662776" cy="419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2D55C-95A0-4ADD-B371-13F63F541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3295B8-A0EB-4676-9434-7F8BF8B4A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448B5-C7BD-44B2-9438-F7F40181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8B7258-DADE-4A80-B00F-9B2396B7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46BE9-91C7-480D-9355-E81E9057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1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2DED9-1C78-479D-BEAE-1CD26D8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C69920-B87B-4DD5-9AF1-3FB55B75C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1BB7AC-DCEF-42BC-9316-F043F54C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B7D914-F5EF-4362-8782-57A7E475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CBF065-D5C3-4622-864A-ABEAB5E4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8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9BD755-35BE-4AF4-8C92-3DD00F8A3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38C8F6-F322-4361-9308-CADEFE3E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CA51F0-3EAA-4DB1-B55F-DED1D91A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9A38B7-CD8E-47A9-8D7B-7066BDEB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4752-3DE9-4B28-A058-53D7EBE9D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1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3B239-8DD4-4D31-961C-8246355F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62813-CA49-4EB9-80EF-05BC04EF9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D241C0-07B8-4AF9-ABBC-6288D569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00E1EB-CF19-4CBB-AA76-F65BC776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7FA5AE-D554-4F27-82E4-AE9F7DFF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BF10E-D1B6-4D28-942F-137E15F6C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DA90BE-6278-4689-922E-8B7EF535A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4F38A8-6248-4B88-809E-AEBAAE82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0A06CE-6A20-4C1D-8BD7-49D64A8E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1B28FB-4ECF-499B-ABF9-FE940747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8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BDEDC-CD9F-4067-88B9-C3B1C8565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74A1A-0172-4F95-993D-E66F01E0A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E8D941-EBF5-4F28-A950-E248263D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9E1C14-D348-4FD7-A6B1-90E4DFE2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4FD523-BD05-47EB-A043-BBFED16C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09330D-77CD-4302-833F-3B040F1C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86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5B8024-21EF-4315-A770-F4131A20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87FCC3-7758-4059-92CE-A1F8E5788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2E5A6F-4C1B-477D-B2CC-8F96EFA5B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D0A75D-51BC-4E4B-B708-57B3978FF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7853C0-C752-4E49-B633-200AAF79D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6B9DF0-E498-44E3-80E0-D357B8A5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6C1A-51A7-43E7-9EB0-0A164DDB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B7D759-FCCF-4380-86C0-C4CC061F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3EC8B-5725-46C8-A044-844587BA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B4AB73-C753-43BB-928A-9E864209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BD6F82-850C-43B5-A32B-16EBB417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5B5B05A-F084-4CE1-85B1-8C339379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4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20140AC-2992-40CC-A9ED-7690AF9F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752B19-B256-4187-87DC-9903B66C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0F92C4-9485-49F3-AB91-9EF394CD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2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EAFBF-4E84-40C3-ACEB-8C76A6F9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68422A-F72A-47B5-A5E9-9359ED82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BA4DC6-5D91-4E05-9052-55DA96F1B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9B2060-3622-47C2-A055-284583B4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FF9A67-9D27-44CA-970A-945BD2FB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AF2B76-9CFC-45B1-8DF9-09E53991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10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B79A8-FB5C-476E-9FCE-C33327A7B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B0D69F-7481-42D3-B873-107235509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231439-7569-4822-BBC3-0FF7B780C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640D0A-8897-463F-983F-ADC7621E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B9B7E0-0698-4515-AC83-0BDB8F27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709DC6-1A16-459E-9E66-16D89520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1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D4B5F-4D88-42D6-BCB3-14048BB37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F7C337-0BB2-4CBA-A858-61779FBDA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AB5B03-B0C9-4267-8F79-87A19ABF9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719DB-A134-45CF-A7A5-D1DBA7427144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D66D05-9B52-451E-9DFA-1682CEA95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70E13-5205-4C1A-A3C5-5BED790D6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BC6FEF-E450-4A8C-91B0-2DAE84C89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228" y="4506686"/>
            <a:ext cx="6879771" cy="75111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32C969-757B-4B42-A9FA-1A020B33E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3" y="65208"/>
            <a:ext cx="10282822" cy="67927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BB5D32-8259-4008-A868-967F1EFAC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8873" y="2906486"/>
            <a:ext cx="6739812" cy="981367"/>
          </a:xfrm>
        </p:spPr>
        <p:txBody>
          <a:bodyPr>
            <a:no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8 </a:t>
            </a:r>
            <a:r>
              <a:rPr lang="en-US" sz="8800" b="1">
                <a:solidFill>
                  <a:schemeClr val="bg1"/>
                </a:solidFill>
                <a:latin typeface="Ink Free" panose="03080402000500000000" pitchFamily="66" charset="0"/>
              </a:rPr>
              <a:t>parts </a:t>
            </a:r>
            <a: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of </a:t>
            </a:r>
            <a:b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</a:br>
            <a: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speech</a:t>
            </a:r>
            <a:endParaRPr lang="ru-RU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2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5867400" y="5278180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391400" y="47244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924800" y="3429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239000" y="2188368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962400" y="2133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238499" y="3286125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8900000" flipH="1">
            <a:off x="3962400" y="4800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67000" y="1447801"/>
          <a:ext cx="6629400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3500000">
            <a:off x="9349647" y="1358170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6615113" y="5795963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2700000">
            <a:off x="2886932" y="4983939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114300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29200" y="609600"/>
            <a:ext cx="1371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886700" y="1694378"/>
            <a:ext cx="1295400" cy="5916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22304" y="3276600"/>
            <a:ext cx="1155096" cy="6286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039100" y="4715481"/>
            <a:ext cx="1201866" cy="626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39320" y="1938338"/>
            <a:ext cx="1213580" cy="5000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59128" y="3034100"/>
            <a:ext cx="1143000" cy="5473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21807" y="4648201"/>
            <a:ext cx="1119187" cy="5539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257800" y="5706804"/>
            <a:ext cx="1219200" cy="6177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896457" y="1911369"/>
            <a:ext cx="12278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NAME-PERSON, PLACE, THING OR IDEA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68652" y="3107694"/>
            <a:ext cx="1133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TAKES THE PLACE OF A NOUN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031760" y="4648115"/>
            <a:ext cx="1175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DESCRIBES A NOUN OR </a:t>
            </a:r>
          </a:p>
          <a:p>
            <a:pPr algn="ctr"/>
            <a:r>
              <a:rPr lang="en-US" sz="1000" b="1" u="sng" dirty="0"/>
              <a:t>A PRONOUN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05400" y="7239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SHOWS ACTION OR BEING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924800" y="1715331"/>
            <a:ext cx="12391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DESCRIBES VERBS, ADJECTIVES OR OTHER ADVERBS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72012" y="3313926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HOOK OR JOIN WORDS, PHRASES OR SENTENCES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57662" y="4724181"/>
            <a:ext cx="13542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EXPRESS EMOTIONS OR ARE FILLERS IN A SENTENCE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57800" y="5733275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IDICATES TIME, PLACE </a:t>
            </a:r>
          </a:p>
          <a:p>
            <a:pPr algn="ctr"/>
            <a:r>
              <a:rPr lang="en-US" sz="1000" b="1" u="sng" dirty="0"/>
              <a:t>OR POSITION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6615112" y="771526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8100000">
            <a:off x="9842754" y="368107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619500" y="1509713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524124" y="358140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8900000">
            <a:off x="9319356" y="527818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829426" y="57912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DOWN, BEFORE, AFTER, UPON, UP, AROUND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177338" y="565613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OH!, WOW!, YES!,               UH-OH!, HELP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240966" y="404692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AND, BUT, FOR, YET, OR, NOR, THOUGH, SINCE, UNLESS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152650" y="536257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PRETTY, OLD, NICE, BLUE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914526" y="390525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I, HE, WE, SHE, THEY, HIM, IT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218869" y="985837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NOT, ALMOST, TOO, VERY, ALWAYS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995613" y="9906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TABLE, DOG, FLOWER, CUP, CANDY,SCHOOL, HOUSE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829425" y="7239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JUMP, SLEEP, RUN, MOVE, LEARN, GO</a:t>
            </a:r>
          </a:p>
        </p:txBody>
      </p:sp>
    </p:spTree>
    <p:extLst>
      <p:ext uri="{BB962C8B-B14F-4D97-AF65-F5344CB8AC3E}">
        <p14:creationId xmlns:p14="http://schemas.microsoft.com/office/powerpoint/2010/main" val="108459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627409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NOUN - (Naming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noun is the name of a person, place, thing or idea.</a:t>
            </a:r>
          </a:p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 of nouns: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Daniel, London, table, dog,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teacher, pen, city, happiness, hope</a:t>
            </a:r>
          </a:p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 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Steve lives in Sydney. 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Mary uses pen and paper to write letters.</a:t>
            </a:r>
          </a:p>
        </p:txBody>
      </p:sp>
    </p:spTree>
    <p:extLst>
      <p:ext uri="{BB962C8B-B14F-4D97-AF65-F5344CB8AC3E}">
        <p14:creationId xmlns:p14="http://schemas.microsoft.com/office/powerpoint/2010/main" val="289464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826181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PRONOUN - (Replaces a Noun)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pronoun is used in place of a noun or noun phrase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to avoid repetition.</a:t>
            </a:r>
          </a:p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 of pronouns: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I, you, we, they, he, she, it,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me, us, them, him, her, this, those</a:t>
            </a:r>
          </a:p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Mary is tired. She wants to sleep.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want her to dance with me.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357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104830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ADJECTIVE - (Describing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adjective describes, modifies or gives more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information about a noun or pronoun.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big, happy, green, young, fun, crazy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The little girl had a pink hat.</a:t>
            </a:r>
          </a:p>
        </p:txBody>
      </p:sp>
    </p:spTree>
    <p:extLst>
      <p:ext uri="{BB962C8B-B14F-4D97-AF65-F5344CB8AC3E}">
        <p14:creationId xmlns:p14="http://schemas.microsoft.com/office/powerpoint/2010/main" val="361891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443063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VERB - (Action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verb shows an action or state of being.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verb shows what someone or something is doing.</a:t>
            </a:r>
          </a:p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go, speak, run, eat, play, live, walk,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have, like, are, is</a:t>
            </a:r>
          </a:p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like Woodward English.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study their charts and play their games.</a:t>
            </a:r>
          </a:p>
        </p:txBody>
      </p:sp>
    </p:spTree>
    <p:extLst>
      <p:ext uri="{BB962C8B-B14F-4D97-AF65-F5344CB8AC3E}">
        <p14:creationId xmlns:p14="http://schemas.microsoft.com/office/powerpoint/2010/main" val="371230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855035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ADVERB - (Describes a verb)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adverb describes/modifies a verb, an adjective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or another adverb. It tells how, where, when,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how often or to what extent. Many adverbs end in -LY</a:t>
            </a:r>
          </a:p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slowly, quietly, very, always, never, too,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well, tomorrow, here</a:t>
            </a:r>
          </a:p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am usually busy.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Yesterday, I ate my lunch quickly.</a:t>
            </a:r>
          </a:p>
        </p:txBody>
      </p:sp>
    </p:spTree>
    <p:extLst>
      <p:ext uri="{BB962C8B-B14F-4D97-AF65-F5344CB8AC3E}">
        <p14:creationId xmlns:p14="http://schemas.microsoft.com/office/powerpoint/2010/main" val="419034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933582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PREPOSITION - (Shows relationship)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preposition shows the relationship of a noun or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pronoun to another word. They can indicate time,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place, or relationship.</a:t>
            </a:r>
          </a:p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at, on, in, from, with, near, between, about,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under</a:t>
            </a:r>
          </a:p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left my keys on the table for you.</a:t>
            </a:r>
          </a:p>
        </p:txBody>
      </p:sp>
    </p:spTree>
    <p:extLst>
      <p:ext uri="{BB962C8B-B14F-4D97-AF65-F5344CB8AC3E}">
        <p14:creationId xmlns:p14="http://schemas.microsoft.com/office/powerpoint/2010/main" val="129592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8151590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CONJUNCTION - (Joining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conjunction joins two words, ideas, phrases or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clauses together in a sentence and shows how they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are connected.</a:t>
            </a:r>
          </a:p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</a:t>
            </a:r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and, or, but, because, so, yet, unless, since, if.</a:t>
            </a:r>
          </a:p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was hot and exhausted but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still finished the marathon.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409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606570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INTERJECTION - (Expressive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interjection is a word or phrase that expresses a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strong feeling or emotion. It is a short exclamation.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Ouch! Wow! Great! Help! Oh! Hey! Hi!</a:t>
            </a:r>
          </a:p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Wow! I passed my English test.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Great! – Ouch! That hurt.</a:t>
            </a:r>
          </a:p>
        </p:txBody>
      </p:sp>
    </p:spTree>
    <p:extLst>
      <p:ext uri="{BB962C8B-B14F-4D97-AF65-F5344CB8AC3E}">
        <p14:creationId xmlns:p14="http://schemas.microsoft.com/office/powerpoint/2010/main" val="4164095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676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Arabic Typesetting</vt:lpstr>
      <vt:lpstr>Arial</vt:lpstr>
      <vt:lpstr>Baskerville Old Face</vt:lpstr>
      <vt:lpstr>Calibri</vt:lpstr>
      <vt:lpstr>Calibri Light</vt:lpstr>
      <vt:lpstr>Ink Free</vt:lpstr>
      <vt:lpstr>Тема Office</vt:lpstr>
      <vt:lpstr>8 parts of  speech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 speech</dc:title>
  <dc:creator>Yulia Chudinova</dc:creator>
  <cp:lastModifiedBy>M.SAHAWNEH</cp:lastModifiedBy>
  <cp:revision>7</cp:revision>
  <dcterms:created xsi:type="dcterms:W3CDTF">2019-06-19T09:01:57Z</dcterms:created>
  <dcterms:modified xsi:type="dcterms:W3CDTF">2022-09-05T17:54:27Z</dcterms:modified>
</cp:coreProperties>
</file>