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15E15-CC78-4D3B-8B0F-4455B9EAA468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CC80B-CDBA-4917-A22E-F398B253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CC80B-CDBA-4917-A22E-F398B253D5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4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1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31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6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1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6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8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6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4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7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78A6EA-5B94-4C6B-AF46-31C854E021E1}" type="datetimeFigureOut">
              <a:rPr lang="en-US" smtClean="0"/>
              <a:t>30-Aug-22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62F9-0F4C-48D2-B5E4-94EE921B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6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9280-98B6-901D-84AD-557A39CCD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267265"/>
          </a:xfrm>
        </p:spPr>
        <p:txBody>
          <a:bodyPr/>
          <a:lstStyle/>
          <a:p>
            <a:r>
              <a:rPr lang="en-US" dirty="0"/>
              <a:t>What is a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D572C-C9FE-4F7F-0BE5-9FBD01A3F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010486"/>
            <a:ext cx="10760380" cy="358726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A business is an organization that provides a </a:t>
            </a:r>
            <a:r>
              <a:rPr lang="en-US" sz="3600" b="1" dirty="0">
                <a:solidFill>
                  <a:srgbClr val="FF0000"/>
                </a:solidFill>
              </a:rPr>
              <a:t>service</a:t>
            </a:r>
            <a:r>
              <a:rPr lang="en-US" sz="3600" dirty="0"/>
              <a:t> or produces and sells </a:t>
            </a:r>
            <a:r>
              <a:rPr lang="en-US" sz="3600" b="1" dirty="0">
                <a:solidFill>
                  <a:srgbClr val="FF0000"/>
                </a:solidFill>
              </a:rPr>
              <a:t>goods </a:t>
            </a:r>
            <a:r>
              <a:rPr lang="en-US" sz="3600" dirty="0"/>
              <a:t>which satisfy people </a:t>
            </a:r>
            <a:r>
              <a:rPr lang="en-US" sz="3600" b="1" dirty="0">
                <a:solidFill>
                  <a:srgbClr val="FF0000"/>
                </a:solidFill>
              </a:rPr>
              <a:t>needs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FF0000"/>
                </a:solidFill>
              </a:rPr>
              <a:t>wants.</a:t>
            </a:r>
            <a:r>
              <a:rPr lang="en-US" sz="3600" dirty="0"/>
              <a:t> </a:t>
            </a:r>
          </a:p>
          <a:p>
            <a:r>
              <a:rPr lang="en-US" sz="1400" dirty="0"/>
              <a:t>Book pg.31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7E1DB-A2D9-385E-F86C-1FE56BDDF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95" y="1591809"/>
            <a:ext cx="1121936" cy="9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2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2015-AD70-F011-9918-8A039F51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3: what are you selling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6DD3-AB0C-951B-856F-FA2654CC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326689" cy="42380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At this stage You have :</a:t>
            </a:r>
          </a:p>
          <a:p>
            <a:r>
              <a:rPr lang="en-US" dirty="0"/>
              <a:t>To decide and describe  what are going to do </a:t>
            </a:r>
          </a:p>
          <a:p>
            <a:pPr marL="0" indent="0">
              <a:buNone/>
            </a:pPr>
            <a:r>
              <a:rPr lang="en-US" dirty="0"/>
              <a:t>     (sell goods or provide services)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To determine what people want and prefer?</a:t>
            </a:r>
          </a:p>
          <a:p>
            <a:r>
              <a:rPr lang="en-US" dirty="0"/>
              <a:t>To research for available competition .</a:t>
            </a:r>
          </a:p>
          <a:p>
            <a:r>
              <a:rPr lang="en-US" dirty="0"/>
              <a:t>To give your customers a good reason to buy your products. what can you do better 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8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73D7-A8EF-B595-DDF4-2B39D6B1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4: The resources you need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sz="4400" b="1" dirty="0">
                <a:solidFill>
                  <a:srgbClr val="FF0000"/>
                </a:solidFill>
              </a:rPr>
              <a:t>Factors of production)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F947-6888-00BD-7ECE-76547DC07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53248"/>
            <a:ext cx="11088688" cy="48923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br>
              <a:rPr lang="en-US" sz="3600" dirty="0"/>
            </a:br>
            <a:r>
              <a:rPr lang="en-US" sz="2000" dirty="0"/>
              <a:t>Are those resources needed to produce goods or services. And there are 4 factors of production: </a:t>
            </a:r>
          </a:p>
          <a:p>
            <a:pPr marL="0" indent="0" algn="ctr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FF0000"/>
                </a:solidFill>
              </a:rPr>
              <a:t>Land</a:t>
            </a:r>
          </a:p>
          <a:p>
            <a:pPr marL="0" indent="0">
              <a:buNone/>
            </a:pPr>
            <a:r>
              <a:rPr lang="en-US" sz="2000" dirty="0"/>
              <a:t>The natural resources provided by nature and includes fields and forests, oil, gas, metals and other mineral resources.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FF0000"/>
                </a:solidFill>
              </a:rPr>
              <a:t>Labour</a:t>
            </a:r>
          </a:p>
          <a:p>
            <a:pPr marL="0" indent="0">
              <a:buNone/>
            </a:pPr>
            <a:r>
              <a:rPr lang="en-US" sz="2000" dirty="0"/>
              <a:t>The number of people available to make products.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FF0000"/>
                </a:solidFill>
              </a:rPr>
              <a:t>Capital</a:t>
            </a:r>
          </a:p>
          <a:p>
            <a:pPr marL="0" indent="0">
              <a:buNone/>
            </a:pPr>
            <a:r>
              <a:rPr lang="en-US" sz="2000" dirty="0"/>
              <a:t>The finance, machinery and equipment needed for the manufacture of goods.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FF0000"/>
                </a:solidFill>
              </a:rPr>
              <a:t>Enterprise</a:t>
            </a:r>
          </a:p>
          <a:p>
            <a:pPr marL="0" indent="0">
              <a:buNone/>
            </a:pPr>
            <a:r>
              <a:rPr lang="en-US" sz="2000" dirty="0"/>
              <a:t>The skill and risk-taking ability of the person who brings the other resources or factors of production together to produce a good or service, for example the owner of the business.</a:t>
            </a: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0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566A28-529E-526C-68F2-BC1B05509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51" y="201478"/>
            <a:ext cx="9066508" cy="63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E46B-0376-4DA8-7D77-12601E7A5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72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77C5-865D-93A5-2FE7-7F6D19DEE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514" y="253219"/>
            <a:ext cx="8825658" cy="29120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do you think is the difference between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tangible , produced.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intangible , provided.</a:t>
            </a:r>
          </a:p>
        </p:txBody>
      </p:sp>
      <p:pic>
        <p:nvPicPr>
          <p:cNvPr id="1026" name="Picture 2" descr="Goods and services - What are they?, characteristics, difference and  examples">
            <a:extLst>
              <a:ext uri="{FF2B5EF4-FFF2-40B4-BE49-F238E27FC236}">
                <a16:creationId xmlns:a16="http://schemas.microsoft.com/office/drawing/2014/main" id="{D8F8E481-57FA-1F6A-FAB3-53A3037C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71" y="3373711"/>
            <a:ext cx="5176911" cy="29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oods and Services activity">
            <a:extLst>
              <a:ext uri="{FF2B5EF4-FFF2-40B4-BE49-F238E27FC236}">
                <a16:creationId xmlns:a16="http://schemas.microsoft.com/office/drawing/2014/main" id="{4ED06281-B9D5-025D-0C40-47315E19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3" y="0"/>
            <a:ext cx="9340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3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AD80-BBBA-7E4F-1D69-A1C4F2BF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to learn :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book pg.31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F1693-F379-171E-C86F-0E331C6DD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Goods: </a:t>
            </a:r>
            <a:r>
              <a:rPr lang="en-US" sz="3200" dirty="0"/>
              <a:t>tangible items for sale.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Services:</a:t>
            </a:r>
            <a:r>
              <a:rPr lang="en-US" sz="3200" b="1" dirty="0"/>
              <a:t> </a:t>
            </a:r>
            <a:r>
              <a:rPr lang="en-US" sz="3200" dirty="0"/>
              <a:t>work done for someone by someone else ,usually for pay.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Consumers:</a:t>
            </a:r>
            <a:r>
              <a:rPr lang="en-US" sz="3200" b="1" dirty="0"/>
              <a:t> </a:t>
            </a:r>
            <a:r>
              <a:rPr lang="en-US" sz="3200" dirty="0"/>
              <a:t>a buyer of goods and services.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Consume: </a:t>
            </a:r>
            <a:r>
              <a:rPr lang="en-US" sz="3200" dirty="0"/>
              <a:t>to use up goods and services .</a:t>
            </a:r>
          </a:p>
        </p:txBody>
      </p:sp>
    </p:spTree>
    <p:extLst>
      <p:ext uri="{BB962C8B-B14F-4D97-AF65-F5344CB8AC3E}">
        <p14:creationId xmlns:p14="http://schemas.microsoft.com/office/powerpoint/2010/main" val="181224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13B9-1774-1795-09EE-DED03AE3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What do you think is the difference between </a:t>
            </a:r>
            <a:r>
              <a:rPr lang="en-US" sz="2800" b="1" dirty="0">
                <a:solidFill>
                  <a:srgbClr val="FF0000"/>
                </a:solidFill>
              </a:rPr>
              <a:t>needs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wants</a:t>
            </a:r>
            <a:r>
              <a:rPr lang="en-US" sz="2800" dirty="0"/>
              <a:t>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2B1E9-1FF9-9EAD-3CBF-123F6E7E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275384" cy="4195481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Needs: </a:t>
            </a:r>
            <a:r>
              <a:rPr lang="en-US" sz="2400" dirty="0"/>
              <a:t>Are things essential for living.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 Water</a:t>
            </a:r>
          </a:p>
          <a:p>
            <a:pPr lvl="1"/>
            <a:r>
              <a:rPr lang="en-US" dirty="0"/>
              <a:t> Clothing</a:t>
            </a:r>
          </a:p>
          <a:p>
            <a:pPr lvl="1"/>
            <a:r>
              <a:rPr lang="en-US" dirty="0"/>
              <a:t> Warmth</a:t>
            </a:r>
          </a:p>
          <a:p>
            <a:pPr lvl="1"/>
            <a:r>
              <a:rPr lang="en-US" dirty="0"/>
              <a:t> Protection</a:t>
            </a:r>
          </a:p>
          <a:p>
            <a:pPr lvl="1"/>
            <a:r>
              <a:rPr lang="en-US" dirty="0"/>
              <a:t> Food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00590-11A2-7155-4AF4-D2E0A11ADD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A6DCFE"/>
              </a:clrFrom>
              <a:clrTo>
                <a:srgbClr val="A6D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6" t="392" r="5744" b="-392"/>
          <a:stretch/>
        </p:blipFill>
        <p:spPr>
          <a:xfrm>
            <a:off x="7061982" y="2218678"/>
            <a:ext cx="5275384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4F428-B7E7-F6BF-39C1-F63769848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6" y="841828"/>
            <a:ext cx="9027885" cy="206424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Wants: </a:t>
            </a:r>
            <a:r>
              <a:rPr lang="en-US" sz="2400" dirty="0"/>
              <a:t>Are goods or services which people would like to have, but which are not essential for living.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6" name="Picture 4" descr="Illustration of people or consumer needs and wants">
            <a:extLst>
              <a:ext uri="{FF2B5EF4-FFF2-40B4-BE49-F238E27FC236}">
                <a16:creationId xmlns:a16="http://schemas.microsoft.com/office/drawing/2014/main" id="{1674B4D7-0541-958A-A6CD-47E54E45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3" y="2099544"/>
            <a:ext cx="5631542" cy="37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0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99606-BD0B-226A-7664-AB8D60F6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657" y="1888506"/>
            <a:ext cx="4934857" cy="324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How do people start a business??</a:t>
            </a:r>
          </a:p>
          <a:p>
            <a:pPr marL="0" indent="0" algn="ctr">
              <a:buNone/>
            </a:pPr>
            <a:endParaRPr lang="en-US" sz="6000" dirty="0"/>
          </a:p>
        </p:txBody>
      </p:sp>
      <p:pic>
        <p:nvPicPr>
          <p:cNvPr id="4098" name="Picture 2" descr="9,635 Thinking Emoji Stock Photos, Pictures &amp; Royalty-Free Images - iStock">
            <a:extLst>
              <a:ext uri="{FF2B5EF4-FFF2-40B4-BE49-F238E27FC236}">
                <a16:creationId xmlns:a16="http://schemas.microsoft.com/office/drawing/2014/main" id="{F23154BA-D263-03BA-8331-8942F60A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56" y="1872341"/>
            <a:ext cx="3423557" cy="30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9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5D97-3AAC-D227-22C9-16F3C312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Step 1 : choosing a business</a:t>
            </a:r>
            <a:br>
              <a:rPr lang="en-US" sz="4400" b="1" dirty="0">
                <a:solidFill>
                  <a:srgbClr val="FF0000"/>
                </a:solidFill>
              </a:rPr>
            </a:br>
            <a:br>
              <a:rPr lang="en-US" sz="4400" b="1" dirty="0">
                <a:solidFill>
                  <a:srgbClr val="FF000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A530-F5DE-BB84-4CAE-9ABAB35B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3715"/>
            <a:ext cx="12192000" cy="4949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/>
              <a:t>You need :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b="1" dirty="0"/>
              <a:t>To be passionate about it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b="1" dirty="0"/>
              <a:t>To have the knowledge that enables you to do it.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b="1" dirty="0"/>
              <a:t>To think of problems you want to solve</a:t>
            </a:r>
          </a:p>
          <a:p>
            <a:pPr marL="0" indent="0"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Book pg.37</a:t>
            </a:r>
          </a:p>
        </p:txBody>
      </p:sp>
    </p:spTree>
    <p:extLst>
      <p:ext uri="{BB962C8B-B14F-4D97-AF65-F5344CB8AC3E}">
        <p14:creationId xmlns:p14="http://schemas.microsoft.com/office/powerpoint/2010/main" val="139825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33A7-9BA7-AC17-B727-BB7907E1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Step 2: name your 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ED8B0-0594-B289-1137-39AC6F39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7544"/>
            <a:ext cx="8946541" cy="4680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choosing a business is only the beginning, now you need to build your plan .</a:t>
            </a:r>
          </a:p>
          <a:p>
            <a:pPr marL="0" indent="0" algn="ctr">
              <a:buNone/>
            </a:pPr>
            <a:r>
              <a:rPr lang="en-US" sz="2800" b="1" dirty="0"/>
              <a:t>Start by describing you business . It should have a name :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A name that reflects the type of business </a:t>
            </a:r>
          </a:p>
          <a:p>
            <a:pPr algn="ctr"/>
            <a:r>
              <a:rPr lang="en-US" dirty="0"/>
              <a:t>A name that is not related to the type of business </a:t>
            </a:r>
          </a:p>
          <a:p>
            <a:pPr marL="0" indent="0" algn="ctr">
              <a:buNone/>
            </a:pPr>
            <a:r>
              <a:rPr lang="en-US" dirty="0"/>
              <a:t>Ex : something that means a great deal to you or a family name .</a:t>
            </a:r>
          </a:p>
          <a:p>
            <a:pPr algn="ctr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Book pg.40</a:t>
            </a:r>
          </a:p>
        </p:txBody>
      </p:sp>
    </p:spTree>
    <p:extLst>
      <p:ext uri="{BB962C8B-B14F-4D97-AF65-F5344CB8AC3E}">
        <p14:creationId xmlns:p14="http://schemas.microsoft.com/office/powerpoint/2010/main" val="1737266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451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Ion</vt:lpstr>
      <vt:lpstr>What is a business</vt:lpstr>
      <vt:lpstr> </vt:lpstr>
      <vt:lpstr>PowerPoint Presentation</vt:lpstr>
      <vt:lpstr>Definitions to learn :  book pg.31 </vt:lpstr>
      <vt:lpstr>What do you think is the difference between needs and wants??</vt:lpstr>
      <vt:lpstr>PowerPoint Presentation</vt:lpstr>
      <vt:lpstr>PowerPoint Presentation</vt:lpstr>
      <vt:lpstr>Step 1 : choosing a business   </vt:lpstr>
      <vt:lpstr>Step 2: name your business </vt:lpstr>
      <vt:lpstr>Step 3: what are you selling ?</vt:lpstr>
      <vt:lpstr>Step 4: The resources you need  (Factors of production)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business</dc:title>
  <dc:creator>ADMIN</dc:creator>
  <cp:lastModifiedBy>ADMIN</cp:lastModifiedBy>
  <cp:revision>9</cp:revision>
  <dcterms:created xsi:type="dcterms:W3CDTF">2022-08-28T11:08:19Z</dcterms:created>
  <dcterms:modified xsi:type="dcterms:W3CDTF">2022-08-30T06:11:54Z</dcterms:modified>
</cp:coreProperties>
</file>