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1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1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1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1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0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9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79CA-A6C9-436F-8470-EF00891242F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AC7F-79AD-48CA-86AB-0EF90296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ألقاب واسماء الرب يسوع المسيح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ar-JO" dirty="0" smtClean="0"/>
              <a:t>جويل سالم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Read the Bible, Part 3: The Bible's Center is Jesus Christ - C.S.  Lewis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8510954" y="553916"/>
            <a:ext cx="3358661" cy="200464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ar-JO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لمخلص، (إنجيل متى 21/1).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عمانوئيل أي الله معنا، (إنجيل متى 23/1).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السيّد، (إنجيل متى 2/8)</a:t>
            </a:r>
            <a:endParaRPr lang="ar-JO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15799" cy="6855242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553915" y="770792"/>
            <a:ext cx="3956539" cy="2954215"/>
          </a:xfrm>
          <a:prstGeom prst="irregularSeal1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56184" y="1251439"/>
            <a:ext cx="1230923" cy="571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3677" y="1647736"/>
            <a:ext cx="2945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 smtClean="0"/>
              <a:t>المعلم، المعلم الوحيد، (إنجيل متى 10/23).</a:t>
            </a:r>
          </a:p>
          <a:p>
            <a:r>
              <a:rPr lang="ar-JO" dirty="0" smtClean="0"/>
              <a:t>ابن الإنسان، (إنجيل متى 30/24).</a:t>
            </a:r>
          </a:p>
          <a:p>
            <a:r>
              <a:rPr lang="ar-JO" dirty="0" smtClean="0"/>
              <a:t>الطبيب، (إنجيل مرقس 17/2).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4421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951470" y="716691"/>
            <a:ext cx="5609968" cy="1940011"/>
          </a:xfrm>
          <a:prstGeom prst="ribb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7211" y="1248032"/>
            <a:ext cx="3015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 smtClean="0"/>
              <a:t>رب السبت، (إنجيل مرقس 22/2).</a:t>
            </a:r>
          </a:p>
          <a:p>
            <a:r>
              <a:rPr lang="ar-JO" dirty="0" smtClean="0"/>
              <a:t>ابن العلي، (إنجيل مرقس 7/5).</a:t>
            </a:r>
          </a:p>
          <a:p>
            <a:r>
              <a:rPr lang="ar-JO" dirty="0" smtClean="0"/>
              <a:t>الابن، (إنجيل مرقس 7/9).</a:t>
            </a:r>
          </a:p>
          <a:p>
            <a:r>
              <a:rPr lang="ar-JO" dirty="0" smtClean="0"/>
              <a:t>العظيم، (إنجيل لوقا 32/1).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اسم الرب يسوع - السراج الأرثوذكس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4487" cy="42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88" y="2774091"/>
            <a:ext cx="5445211" cy="408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486" y="3094835"/>
            <a:ext cx="3652301" cy="3763165"/>
          </a:xfrm>
          <a:prstGeom prst="rect">
            <a:avLst/>
          </a:prstGeom>
        </p:spPr>
      </p:pic>
      <p:pic>
        <p:nvPicPr>
          <p:cNvPr id="2054" name="Picture 6" descr="LDS Art - Biblical Art — Altus Fine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37" y="0"/>
            <a:ext cx="3657600" cy="30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blical Paintings | Famous Bible Story Wall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87" y="0"/>
            <a:ext cx="5445212" cy="27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47335"/>
            <a:ext cx="3188043" cy="26106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30070" y="1877694"/>
            <a:ext cx="4312508" cy="2455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48660" y="2470159"/>
            <a:ext cx="3546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/>
              <a:t>حَمَلُ اللهِ ، (إنجيل يوحنا 29/1).</a:t>
            </a:r>
          </a:p>
          <a:p>
            <a:r>
              <a:rPr lang="ar-JO" sz="2400" dirty="0"/>
              <a:t>ابْنِ اللهِ، (إنجيل يوحنا 18/3).</a:t>
            </a:r>
          </a:p>
          <a:p>
            <a:r>
              <a:rPr lang="ar-JO" sz="2400" dirty="0"/>
              <a:t>خُبْزُ الْحَيَاةِ، (إنجيل يوحنا 35/6</a:t>
            </a:r>
          </a:p>
        </p:txBody>
      </p:sp>
    </p:spTree>
    <p:extLst>
      <p:ext uri="{BB962C8B-B14F-4D97-AF65-F5344CB8AC3E}">
        <p14:creationId xmlns:p14="http://schemas.microsoft.com/office/powerpoint/2010/main" val="25082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109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ألقاب واسماء الرب يسوع المسيح </vt:lpstr>
      <vt:lpstr>PowerPoint Presentation</vt:lpstr>
      <vt:lpstr>PowerPoint Presentation</vt:lpstr>
      <vt:lpstr>PowerPoint Presentation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mjsahouri@outlook.com</dc:creator>
  <cp:lastModifiedBy>mjsahouri@outlook.com</cp:lastModifiedBy>
  <cp:revision>4</cp:revision>
  <dcterms:created xsi:type="dcterms:W3CDTF">2023-12-06T14:23:16Z</dcterms:created>
  <dcterms:modified xsi:type="dcterms:W3CDTF">2023-12-06T14:48:24Z</dcterms:modified>
</cp:coreProperties>
</file>