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63" d="100"/>
          <a:sy n="63" d="100"/>
        </p:scale>
        <p:origin x="804"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F8695689-9C0C-48BE-A1E3-29057A02CCC5}" type="datetimeFigureOut">
              <a:rPr lang="en-US" smtClean="0"/>
              <a:t>12/5/2023</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868BD5-8820-4761-8A29-7050291DDA95}" type="slidenum">
              <a:rPr lang="en-US" smtClean="0"/>
              <a:t>‹#›</a:t>
            </a:fld>
            <a:endParaRPr lang="en-US"/>
          </a:p>
        </p:txBody>
      </p:sp>
    </p:spTree>
    <p:extLst>
      <p:ext uri="{BB962C8B-B14F-4D97-AF65-F5344CB8AC3E}">
        <p14:creationId xmlns:p14="http://schemas.microsoft.com/office/powerpoint/2010/main" val="178383730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695689-9C0C-48BE-A1E3-29057A02CCC5}"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68BD5-8820-4761-8A29-7050291DDA95}" type="slidenum">
              <a:rPr lang="en-US" smtClean="0"/>
              <a:t>‹#›</a:t>
            </a:fld>
            <a:endParaRPr lang="en-US"/>
          </a:p>
        </p:txBody>
      </p:sp>
    </p:spTree>
    <p:extLst>
      <p:ext uri="{BB962C8B-B14F-4D97-AF65-F5344CB8AC3E}">
        <p14:creationId xmlns:p14="http://schemas.microsoft.com/office/powerpoint/2010/main" val="33776429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8695689-9C0C-48BE-A1E3-29057A02CCC5}" type="datetimeFigureOut">
              <a:rPr lang="en-US" smtClean="0"/>
              <a:t>12/5/2023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868BD5-8820-4761-8A29-7050291DDA95}" type="slidenum">
              <a:rPr lang="en-US" smtClean="0"/>
              <a:t>‹#›</a:t>
            </a:fld>
            <a:endParaRPr lang="en-US"/>
          </a:p>
        </p:txBody>
      </p:sp>
    </p:spTree>
    <p:extLst>
      <p:ext uri="{BB962C8B-B14F-4D97-AF65-F5344CB8AC3E}">
        <p14:creationId xmlns:p14="http://schemas.microsoft.com/office/powerpoint/2010/main" val="3415632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695689-9C0C-48BE-A1E3-29057A02CCC5}"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868BD5-8820-4761-8A29-7050291DDA95}" type="slidenum">
              <a:rPr lang="en-US" smtClean="0"/>
              <a:t>‹#›</a:t>
            </a:fld>
            <a:endParaRPr lang="en-US"/>
          </a:p>
        </p:txBody>
      </p:sp>
    </p:spTree>
    <p:extLst>
      <p:ext uri="{BB962C8B-B14F-4D97-AF65-F5344CB8AC3E}">
        <p14:creationId xmlns:p14="http://schemas.microsoft.com/office/powerpoint/2010/main" val="703987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F8695689-9C0C-48BE-A1E3-29057A02CCC5}" type="datetimeFigureOut">
              <a:rPr lang="en-US" smtClean="0"/>
              <a:t>12/5/2023</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868BD5-8820-4761-8A29-7050291DDA95}" type="slidenum">
              <a:rPr lang="en-US" smtClean="0"/>
              <a:t>‹#›</a:t>
            </a:fld>
            <a:endParaRPr lang="en-US"/>
          </a:p>
        </p:txBody>
      </p:sp>
    </p:spTree>
    <p:extLst>
      <p:ext uri="{BB962C8B-B14F-4D97-AF65-F5344CB8AC3E}">
        <p14:creationId xmlns:p14="http://schemas.microsoft.com/office/powerpoint/2010/main" val="3466656828"/>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8695689-9C0C-48BE-A1E3-29057A02CCC5}" type="datetimeFigureOut">
              <a:rPr lang="en-US" smtClean="0"/>
              <a:t>12/5/2023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868BD5-8820-4761-8A29-7050291DDA95}" type="slidenum">
              <a:rPr lang="en-US" smtClean="0"/>
              <a:t>‹#›</a:t>
            </a:fld>
            <a:endParaRPr lang="en-US"/>
          </a:p>
        </p:txBody>
      </p:sp>
    </p:spTree>
    <p:extLst>
      <p:ext uri="{BB962C8B-B14F-4D97-AF65-F5344CB8AC3E}">
        <p14:creationId xmlns:p14="http://schemas.microsoft.com/office/powerpoint/2010/main" val="2420672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8695689-9C0C-48BE-A1E3-29057A02CCC5}" type="datetimeFigureOut">
              <a:rPr lang="en-US" smtClean="0"/>
              <a:t>12/5/2023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868BD5-8820-4761-8A29-7050291DDA95}" type="slidenum">
              <a:rPr lang="en-US" smtClean="0"/>
              <a:t>‹#›</a:t>
            </a:fld>
            <a:endParaRPr lang="en-US"/>
          </a:p>
        </p:txBody>
      </p:sp>
    </p:spTree>
    <p:extLst>
      <p:ext uri="{BB962C8B-B14F-4D97-AF65-F5344CB8AC3E}">
        <p14:creationId xmlns:p14="http://schemas.microsoft.com/office/powerpoint/2010/main" val="26256247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8695689-9C0C-48BE-A1E3-29057A02CCC5}" type="datetimeFigureOut">
              <a:rPr lang="en-US" smtClean="0"/>
              <a:t>12/5/2023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868BD5-8820-4761-8A29-7050291DDA95}" type="slidenum">
              <a:rPr lang="en-US" smtClean="0"/>
              <a:t>‹#›</a:t>
            </a:fld>
            <a:endParaRPr lang="en-US"/>
          </a:p>
        </p:txBody>
      </p:sp>
    </p:spTree>
    <p:extLst>
      <p:ext uri="{BB962C8B-B14F-4D97-AF65-F5344CB8AC3E}">
        <p14:creationId xmlns:p14="http://schemas.microsoft.com/office/powerpoint/2010/main" val="372783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695689-9C0C-48BE-A1E3-29057A02CCC5}" type="datetimeFigureOut">
              <a:rPr lang="en-US" smtClean="0"/>
              <a:t>12/5/2023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868BD5-8820-4761-8A29-7050291DDA95}" type="slidenum">
              <a:rPr lang="en-US" smtClean="0"/>
              <a:t>‹#›</a:t>
            </a:fld>
            <a:endParaRPr lang="en-US"/>
          </a:p>
        </p:txBody>
      </p:sp>
    </p:spTree>
    <p:extLst>
      <p:ext uri="{BB962C8B-B14F-4D97-AF65-F5344CB8AC3E}">
        <p14:creationId xmlns:p14="http://schemas.microsoft.com/office/powerpoint/2010/main" val="3240094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F8695689-9C0C-48BE-A1E3-29057A02CCC5}" type="datetimeFigureOut">
              <a:rPr lang="en-US" smtClean="0"/>
              <a:t>12/5/2023</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868BD5-8820-4761-8A29-7050291DDA95}"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11125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F8695689-9C0C-48BE-A1E3-29057A02CCC5}" type="datetimeFigureOut">
              <a:rPr lang="en-US" smtClean="0"/>
              <a:t>12/5/2023</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868BD5-8820-4761-8A29-7050291DDA95}"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53922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F8695689-9C0C-48BE-A1E3-29057A02CCC5}" type="datetimeFigureOut">
              <a:rPr lang="en-US" smtClean="0"/>
              <a:t>12/5/2023</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868BD5-8820-4761-8A29-7050291DDA95}" type="slidenum">
              <a:rPr lang="en-US" smtClean="0"/>
              <a:t>‹#›</a:t>
            </a:fld>
            <a:endParaRPr lang="en-US"/>
          </a:p>
        </p:txBody>
      </p:sp>
    </p:spTree>
    <p:extLst>
      <p:ext uri="{BB962C8B-B14F-4D97-AF65-F5344CB8AC3E}">
        <p14:creationId xmlns:p14="http://schemas.microsoft.com/office/powerpoint/2010/main" val="1386640279"/>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JO" dirty="0" smtClean="0"/>
              <a:t>ألقاب واسماء الرب يسوع</a:t>
            </a:r>
            <a:br>
              <a:rPr lang="ar-JO" dirty="0" smtClean="0"/>
            </a:br>
            <a:r>
              <a:rPr lang="ar-JO" dirty="0" smtClean="0"/>
              <a:t>المسيح</a:t>
            </a:r>
            <a:endParaRPr lang="en-US" dirty="0"/>
          </a:p>
        </p:txBody>
      </p:sp>
      <p:sp>
        <p:nvSpPr>
          <p:cNvPr id="3" name="Subtitle 2"/>
          <p:cNvSpPr>
            <a:spLocks noGrp="1"/>
          </p:cNvSpPr>
          <p:nvPr>
            <p:ph type="subTitle" idx="1"/>
          </p:nvPr>
        </p:nvSpPr>
        <p:spPr/>
        <p:txBody>
          <a:bodyPr/>
          <a:lstStyle/>
          <a:p>
            <a:r>
              <a:rPr lang="ar-JO" dirty="0" smtClean="0"/>
              <a:t>لين جعنينة</a:t>
            </a:r>
            <a:endParaRPr lang="en-US" dirty="0"/>
          </a:p>
        </p:txBody>
      </p:sp>
    </p:spTree>
    <p:extLst>
      <p:ext uri="{BB962C8B-B14F-4D97-AF65-F5344CB8AC3E}">
        <p14:creationId xmlns:p14="http://schemas.microsoft.com/office/powerpoint/2010/main" val="3130791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ar-JO" dirty="0" smtClean="0"/>
              <a:t>ألقاب الرب يسوع المسيح</a:t>
            </a:r>
            <a:endParaRPr lang="en-US" dirty="0"/>
          </a:p>
        </p:txBody>
      </p:sp>
      <p:sp>
        <p:nvSpPr>
          <p:cNvPr id="3" name="Content Placeholder 2"/>
          <p:cNvSpPr>
            <a:spLocks noGrp="1"/>
          </p:cNvSpPr>
          <p:nvPr>
            <p:ph idx="1"/>
          </p:nvPr>
        </p:nvSpPr>
        <p:spPr/>
        <p:txBody>
          <a:bodyPr>
            <a:normAutofit/>
          </a:bodyPr>
          <a:lstStyle/>
          <a:p>
            <a:pPr algn="r" rtl="1"/>
            <a:r>
              <a:rPr lang="ar-JO" b="1" dirty="0"/>
              <a:t>نور العالم: </a:t>
            </a:r>
            <a:r>
              <a:rPr lang="ar-JO" dirty="0"/>
              <a:t>(يوحنا 8: 12) – جاء يسوع إلى عالم أظلمته الخطية وأطلق نور الحياة والحق من خلال أعماله وتعاليمه. فالذين يضعون ثقتهم فيه تنفتح أعينهم ويسلكون في </a:t>
            </a:r>
            <a:r>
              <a:rPr lang="ar-JO" dirty="0" smtClean="0"/>
              <a:t>النور.  </a:t>
            </a:r>
          </a:p>
          <a:p>
            <a:pPr algn="r" rtl="1"/>
            <a:endParaRPr lang="ar-JO" dirty="0" smtClean="0"/>
          </a:p>
          <a:p>
            <a:pPr algn="r" rtl="1"/>
            <a:r>
              <a:rPr lang="ar-JO" b="1" dirty="0"/>
              <a:t>رئيس السلام: </a:t>
            </a:r>
            <a:r>
              <a:rPr lang="ar-JO" dirty="0"/>
              <a:t>(إشعياء 9: 6) – جاء يسوع لا ليأتي بالسلام إلى العالم بمعنى عدم وجود حروب، ولكن السلام بين الله والإنسان الذي إنفصل عنه بسبب الخطية. لقد مات ليوجد المصالحة بين الخطاة والله القدوس</a:t>
            </a:r>
            <a:r>
              <a:rPr lang="ar-JO" dirty="0" smtClean="0"/>
              <a:t>.</a:t>
            </a:r>
          </a:p>
          <a:p>
            <a:pPr algn="r" rtl="1"/>
            <a:endParaRPr lang="ar-JO" dirty="0"/>
          </a:p>
          <a:p>
            <a:pPr algn="r" rtl="1"/>
            <a:r>
              <a:rPr lang="ar-JO" b="1" dirty="0"/>
              <a:t>الكلمة: </a:t>
            </a:r>
            <a:r>
              <a:rPr lang="ar-JO" dirty="0"/>
              <a:t>(يوحنا 1: 1؛ يوحنا الأولى 5: 7-8) – الكلمة هو الإقنوم الثاني في الثالوث المقدس، الذي قال فكان، والذي أوجد كل الأشياء بكلمته، الذي كان من البدء مع الله الآب، كان هو الله وبه خلقت كل الأشياء.</a:t>
            </a:r>
            <a:r>
              <a:rPr lang="ar-JO" dirty="0" smtClean="0"/>
              <a:t/>
            </a:r>
            <a:br>
              <a:rPr lang="ar-JO" dirty="0" smtClean="0"/>
            </a:br>
            <a:endParaRPr lang="ar-JO" dirty="0"/>
          </a:p>
          <a:p>
            <a:pPr algn="r" rtl="1"/>
            <a:endParaRPr lang="en-US" dirty="0"/>
          </a:p>
        </p:txBody>
      </p:sp>
    </p:spTree>
    <p:extLst>
      <p:ext uri="{BB962C8B-B14F-4D97-AF65-F5344CB8AC3E}">
        <p14:creationId xmlns:p14="http://schemas.microsoft.com/office/powerpoint/2010/main" val="22468678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0560"/>
            <a:ext cx="10515600" cy="5506403"/>
          </a:xfrm>
        </p:spPr>
        <p:txBody>
          <a:bodyPr/>
          <a:lstStyle/>
          <a:p>
            <a:pPr algn="r" rtl="1"/>
            <a:r>
              <a:rPr lang="ar-JO" b="1" dirty="0"/>
              <a:t>المخلص:</a:t>
            </a:r>
            <a:r>
              <a:rPr lang="ar-JO" dirty="0"/>
              <a:t> (رومية 11: 26) — كما كان شعب إسرائيل بحاجة لأن يخلصهم الله من عبوديتهم لمصر كذلك فإن المسيح هو مخلصنا من عبودية الخطية</a:t>
            </a:r>
            <a:r>
              <a:rPr lang="ar-JO" dirty="0" smtClean="0"/>
              <a:t>.</a:t>
            </a:r>
            <a:endParaRPr lang="ar-JO" dirty="0"/>
          </a:p>
          <a:p>
            <a:pPr algn="r" rtl="1"/>
            <a:endParaRPr lang="ar-JO" dirty="0" smtClean="0"/>
          </a:p>
          <a:p>
            <a:pPr algn="r" rtl="1"/>
            <a:r>
              <a:rPr lang="ar-JO" b="1" dirty="0"/>
              <a:t>الراعي الصالح:</a:t>
            </a:r>
            <a:r>
              <a:rPr lang="ar-JO" dirty="0"/>
              <a:t> (يوحنا 10: 11، 14) – في زمن الكتاب المقدس، كان الراعي الصالح مستعداً أن يخاطر بحياته لكي يحمي خرافه من المعتدي. يسوع وضع حياته من أجل خرافه وهو يهتم بنا ويطعمنا ويغذينا</a:t>
            </a:r>
            <a:r>
              <a:rPr lang="ar-JO" dirty="0" smtClean="0"/>
              <a:t>.</a:t>
            </a:r>
          </a:p>
          <a:p>
            <a:pPr algn="r" rtl="1"/>
            <a:endParaRPr lang="ar-JO" dirty="0"/>
          </a:p>
          <a:p>
            <a:pPr algn="r" rtl="1"/>
            <a:r>
              <a:rPr lang="ar-JO" b="1" dirty="0"/>
              <a:t>رئيس الكهنة:</a:t>
            </a:r>
            <a:r>
              <a:rPr lang="ar-JO" dirty="0"/>
              <a:t> (عبرانيين 2: 17) – كان رئيس الكهنة اليهودي يدخل الهيكل مرة واحدة في السنة ليقدم ذبيحة كفارة عن خطايا شعبه. الرب يسوع قام بهذا الدور لشعبه مرة وإلى الأبد على الصليب.</a:t>
            </a:r>
            <a:endParaRPr lang="en-US" dirty="0"/>
          </a:p>
        </p:txBody>
      </p:sp>
    </p:spTree>
    <p:extLst>
      <p:ext uri="{BB962C8B-B14F-4D97-AF65-F5344CB8AC3E}">
        <p14:creationId xmlns:p14="http://schemas.microsoft.com/office/powerpoint/2010/main" val="1575013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87680"/>
            <a:ext cx="10515600" cy="5689283"/>
          </a:xfrm>
        </p:spPr>
        <p:txBody>
          <a:bodyPr/>
          <a:lstStyle/>
          <a:p>
            <a:pPr algn="r" rtl="1"/>
            <a:r>
              <a:rPr lang="ar-JO" b="1" dirty="0"/>
              <a:t>الصخرة:</a:t>
            </a:r>
            <a:r>
              <a:rPr lang="ar-JO" dirty="0"/>
              <a:t> (كورنثوس الأولى 10: 4) – كما فاضت المياه المانحة للحياة من الصخرة التي ضربها موسى في البرية هكذا فإن المسيح هو الصخرة التي تفيض منها مياه الحياة الأبدية. هو الصخرة التي نبني عليها بيوتنا الروحية حتى لا تهزها أية رياح أو عواصف</a:t>
            </a:r>
            <a:r>
              <a:rPr lang="ar-JO" dirty="0" smtClean="0"/>
              <a:t>.</a:t>
            </a:r>
          </a:p>
          <a:p>
            <a:pPr algn="r" rtl="1"/>
            <a:endParaRPr lang="ar-JO" dirty="0"/>
          </a:p>
          <a:p>
            <a:pPr algn="r" rtl="1"/>
            <a:r>
              <a:rPr lang="ar-JO" b="1" dirty="0"/>
              <a:t>رأس الكنيسة: </a:t>
            </a:r>
            <a:r>
              <a:rPr lang="ar-JO" dirty="0"/>
              <a:t>(أفسس 1: 22؛ 4: 15؛ 5: 23) – إن يسوع المسيح وحده، وليس الملك أو البابا، هو رأس ورئيس الكنيسة — الذين مات من أجلهم والذين وضعوا إيمانهم فيه وحده لخلاصهم</a:t>
            </a:r>
            <a:r>
              <a:rPr lang="ar-JO" dirty="0" smtClean="0"/>
              <a:t>.</a:t>
            </a:r>
          </a:p>
          <a:p>
            <a:pPr algn="r" rtl="1"/>
            <a:endParaRPr lang="ar-JO" dirty="0"/>
          </a:p>
          <a:p>
            <a:pPr algn="r" rtl="1"/>
            <a:r>
              <a:rPr lang="ar-JO" b="1" dirty="0"/>
              <a:t>القدوس: </a:t>
            </a:r>
            <a:r>
              <a:rPr lang="ar-JO" dirty="0"/>
              <a:t>(أعمال الرسل 3: 14؛ مزمور 16: 10) – المسيح قدوس، في طبيعته الإلهية وكذلك في طبيعته البشرية، وهو نبع القداسة بالنسبة لشعبه. فبموته صرنا قديسين وأبرار أمام الله.</a:t>
            </a:r>
            <a:endParaRPr lang="ar-JO" dirty="0" smtClean="0"/>
          </a:p>
          <a:p>
            <a:pPr algn="r" rtl="1"/>
            <a:endParaRPr lang="ar-JO" dirty="0"/>
          </a:p>
          <a:p>
            <a:pPr algn="r" rtl="1"/>
            <a:endParaRPr lang="en-US" dirty="0"/>
          </a:p>
        </p:txBody>
      </p:sp>
    </p:spTree>
    <p:extLst>
      <p:ext uri="{BB962C8B-B14F-4D97-AF65-F5344CB8AC3E}">
        <p14:creationId xmlns:p14="http://schemas.microsoft.com/office/powerpoint/2010/main" val="3129350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99440"/>
            <a:ext cx="10515600" cy="5577523"/>
          </a:xfrm>
        </p:spPr>
        <p:txBody>
          <a:bodyPr>
            <a:normAutofit/>
          </a:bodyPr>
          <a:lstStyle/>
          <a:p>
            <a:pPr algn="r" rtl="1" fontAlgn="base"/>
            <a:r>
              <a:rPr lang="ar-JO" b="1" dirty="0"/>
              <a:t>ملك </a:t>
            </a:r>
            <a:r>
              <a:rPr lang="ar-JO" b="1" dirty="0" smtClean="0"/>
              <a:t>ملوك:</a:t>
            </a:r>
            <a:r>
              <a:rPr lang="ar-JO" dirty="0" smtClean="0"/>
              <a:t> (ﺭﺅﻳﺎ 1 :5)-</a:t>
            </a:r>
            <a:r>
              <a:rPr lang="ar-JO" b="1" dirty="0" smtClean="0"/>
              <a:t> </a:t>
            </a:r>
            <a:r>
              <a:rPr lang="ar-JO" dirty="0" smtClean="0"/>
              <a:t>وَمِنْ </a:t>
            </a:r>
            <a:r>
              <a:rPr lang="ar-JO" dirty="0"/>
              <a:t>يَسُوعَ الْمَسِيحِ الشَّاهِدِ الأَمِينِ، بِكْرِ الْقَائِمِينَ مِنْ </a:t>
            </a:r>
            <a:r>
              <a:rPr lang="ar-JO" dirty="0" smtClean="0"/>
              <a:t>بَيْنِ</a:t>
            </a:r>
          </a:p>
          <a:p>
            <a:pPr marL="0" indent="0" algn="r" rtl="1" fontAlgn="base">
              <a:buNone/>
            </a:pPr>
            <a:r>
              <a:rPr lang="ar-JO" dirty="0" smtClean="0"/>
              <a:t> </a:t>
            </a:r>
            <a:r>
              <a:rPr lang="ar-JO" dirty="0"/>
              <a:t>الأَمْوَاتِ، مَلِكِ</a:t>
            </a:r>
            <a:r>
              <a:rPr lang="ar-JO" b="1" dirty="0"/>
              <a:t> </a:t>
            </a:r>
            <a:r>
              <a:rPr lang="ar-JO" dirty="0"/>
              <a:t>مُلُوكِ الأَرْضِ، ذَاكَ الَّذِي بِدَافِعِ مَحَبَّتِهِ لَنَا مَاتَ لأَجْلِنَا فَغَسَلَنَا بِدَمِهِ مِنْ </a:t>
            </a:r>
            <a:r>
              <a:rPr lang="ar-JO" dirty="0" smtClean="0"/>
              <a:t>خَطَايَانَا.</a:t>
            </a:r>
          </a:p>
          <a:p>
            <a:pPr algn="r" rtl="1" fontAlgn="base"/>
            <a:endParaRPr lang="ar-JO" dirty="0"/>
          </a:p>
          <a:p>
            <a:pPr algn="r" rtl="1" fontAlgn="base"/>
            <a:r>
              <a:rPr lang="ar-JO" b="1" dirty="0"/>
              <a:t>خبز </a:t>
            </a:r>
            <a:r>
              <a:rPr lang="ar-JO" b="1" dirty="0" smtClean="0"/>
              <a:t>الحياة: </a:t>
            </a:r>
            <a:r>
              <a:rPr lang="ar-JO" dirty="0" smtClean="0"/>
              <a:t>(</a:t>
            </a:r>
            <a:r>
              <a:rPr lang="ar-JO" dirty="0" smtClean="0"/>
              <a:t>يوحنا 6: 35)- </a:t>
            </a:r>
            <a:r>
              <a:rPr lang="ar-JO" dirty="0" smtClean="0"/>
              <a:t>فَأَجَابَهُمْ </a:t>
            </a:r>
            <a:r>
              <a:rPr lang="ar-JO" dirty="0"/>
              <a:t>يَسُوعُ: «أَنَا هُوَ خُبْزُ</a:t>
            </a:r>
            <a:r>
              <a:rPr lang="ar-JO" b="1" dirty="0"/>
              <a:t> </a:t>
            </a:r>
            <a:r>
              <a:rPr lang="ar-JO" dirty="0"/>
              <a:t>الْحَيَاةِ. فَالَّذِي يُقْبِلُ إِلَيَّ لَا يَجُوعُ</a:t>
            </a:r>
            <a:r>
              <a:rPr lang="ar-JO" dirty="0" smtClean="0"/>
              <a:t>،</a:t>
            </a:r>
          </a:p>
          <a:p>
            <a:pPr marL="0" indent="0" algn="r" rtl="1" fontAlgn="base">
              <a:buNone/>
            </a:pPr>
            <a:r>
              <a:rPr lang="ar-JO" dirty="0" smtClean="0"/>
              <a:t> </a:t>
            </a:r>
            <a:r>
              <a:rPr lang="ar-JO" dirty="0"/>
              <a:t>وَالَّذِي يُؤْمِنُ بِي لَا يَعْطَشُ </a:t>
            </a:r>
            <a:r>
              <a:rPr lang="ar-JO" dirty="0" smtClean="0"/>
              <a:t>أَبَداً.</a:t>
            </a:r>
          </a:p>
          <a:p>
            <a:pPr algn="r" rtl="1" fontAlgn="base"/>
            <a:endParaRPr lang="ar-JO" dirty="0"/>
          </a:p>
          <a:p>
            <a:pPr algn="r" rtl="1" fontAlgn="base"/>
            <a:r>
              <a:rPr lang="ar-JO" b="1" dirty="0"/>
              <a:t>حمل </a:t>
            </a:r>
            <a:r>
              <a:rPr lang="ar-JO" b="1" dirty="0" smtClean="0"/>
              <a:t>الله: </a:t>
            </a:r>
            <a:r>
              <a:rPr lang="ar-JO" dirty="0" smtClean="0"/>
              <a:t>(</a:t>
            </a:r>
            <a:r>
              <a:rPr lang="ar-JO" dirty="0" smtClean="0"/>
              <a:t>يوحنا 1: 29)-</a:t>
            </a:r>
            <a:r>
              <a:rPr lang="ar-JO" dirty="0"/>
              <a:t> </a:t>
            </a:r>
            <a:r>
              <a:rPr lang="ar-JO" dirty="0" smtClean="0"/>
              <a:t>فِي </a:t>
            </a:r>
            <a:r>
              <a:rPr lang="ar-JO" dirty="0"/>
              <a:t>الْيَوْمِ التَّالِي رَأَى يُوحَنَّا يَسُوعَ آتِياً نَحْوَهُ، فَهَتَفَ قَائِلاً: «</a:t>
            </a:r>
            <a:r>
              <a:rPr lang="ar-JO" dirty="0" smtClean="0"/>
              <a:t>هَذَا</a:t>
            </a:r>
          </a:p>
          <a:p>
            <a:pPr marL="0" indent="0" algn="r" rtl="1" fontAlgn="base">
              <a:buNone/>
            </a:pPr>
            <a:r>
              <a:rPr lang="ar-JO" dirty="0" smtClean="0"/>
              <a:t> </a:t>
            </a:r>
            <a:r>
              <a:rPr lang="ar-JO" dirty="0"/>
              <a:t>هُوَ حَمَلُ</a:t>
            </a:r>
            <a:r>
              <a:rPr lang="ar-JO" b="1" dirty="0"/>
              <a:t> </a:t>
            </a:r>
            <a:r>
              <a:rPr lang="ar-JO" dirty="0"/>
              <a:t>اللهِ الَّذِي يُزِيلُ خَطِيئَةَ الْعَالَمِ</a:t>
            </a:r>
            <a:r>
              <a:rPr lang="ar-JO" dirty="0" smtClean="0"/>
              <a:t>.</a:t>
            </a:r>
            <a:endParaRPr lang="ar-JO" dirty="0"/>
          </a:p>
          <a:p>
            <a:pPr marL="0" indent="0" rtl="1" fontAlgn="base">
              <a:buNone/>
            </a:pPr>
            <a:endParaRPr lang="ar-JO" dirty="0"/>
          </a:p>
          <a:p>
            <a:pPr algn="r" rtl="1" fontAlgn="base"/>
            <a:endParaRPr lang="ar-JO" dirty="0" smtClean="0"/>
          </a:p>
          <a:p>
            <a:pPr marL="0" indent="0" algn="r" rtl="1" fontAlgn="base">
              <a:buNone/>
            </a:pPr>
            <a:r>
              <a:rPr lang="ar-JO" dirty="0" smtClean="0"/>
              <a:t/>
            </a:r>
            <a:br>
              <a:rPr lang="ar-JO" dirty="0" smtClean="0"/>
            </a:br>
            <a:endParaRPr lang="ar-JO" dirty="0" smtClean="0"/>
          </a:p>
          <a:p>
            <a:pPr algn="r" rtl="1"/>
            <a:endParaRPr lang="en-US" dirty="0"/>
          </a:p>
        </p:txBody>
      </p:sp>
    </p:spTree>
    <p:extLst>
      <p:ext uri="{BB962C8B-B14F-4D97-AF65-F5344CB8AC3E}">
        <p14:creationId xmlns:p14="http://schemas.microsoft.com/office/powerpoint/2010/main" val="1914418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18160"/>
            <a:ext cx="10515600" cy="6065520"/>
          </a:xfrm>
        </p:spPr>
        <p:txBody>
          <a:bodyPr>
            <a:normAutofit/>
          </a:bodyPr>
          <a:lstStyle/>
          <a:p>
            <a:pPr algn="r" rtl="1"/>
            <a:r>
              <a:rPr lang="ar-JO" b="1" dirty="0" smtClean="0"/>
              <a:t>واهب الحياة: </a:t>
            </a:r>
            <a:r>
              <a:rPr lang="ar-JO" dirty="0" smtClean="0"/>
              <a:t>(</a:t>
            </a:r>
            <a:r>
              <a:rPr lang="ar-JO" dirty="0" smtClean="0"/>
              <a:t>سفر أعمال الرسل 15:3)- </a:t>
            </a:r>
            <a:r>
              <a:rPr lang="ar-JO" dirty="0" smtClean="0"/>
              <a:t>قَتَلْتُمْ وَاهِبَ الْحَيَاةِ. وَلَكِنَّ اللهَ أَقَامَهُ مِنْ بَيْنِ الأَمْوَاتِ وَنَحْنُ شُهُودٌ لِذَلِكَ.</a:t>
            </a:r>
          </a:p>
          <a:p>
            <a:pPr algn="r" rtl="1"/>
            <a:endParaRPr lang="ar-JO" dirty="0"/>
          </a:p>
          <a:p>
            <a:pPr algn="r" rtl="1"/>
            <a:r>
              <a:rPr lang="ar-JO" b="1" dirty="0" smtClean="0"/>
              <a:t>الفادي: </a:t>
            </a:r>
            <a:r>
              <a:rPr lang="ar-JO" dirty="0" smtClean="0"/>
              <a:t>(</a:t>
            </a:r>
            <a:r>
              <a:rPr lang="ar-JO" dirty="0" smtClean="0"/>
              <a:t>إنجيل مرقس 45:10)- </a:t>
            </a:r>
            <a:r>
              <a:rPr lang="ar-JO" dirty="0" smtClean="0"/>
              <a:t>فَحَتَّى ابْنُ الإِنْسَانِ قَدْ جَاءَ لَا لِيُخْدَمَ، بَلْ لِيَخْدِمَ وَيَبْذِلَ نَفْسَهُ فِدْيَةً عَنْ كَثِيرِينَ.</a:t>
            </a:r>
          </a:p>
          <a:p>
            <a:pPr algn="r" rtl="1"/>
            <a:endParaRPr lang="ar-JO" dirty="0"/>
          </a:p>
          <a:p>
            <a:pPr algn="r" rtl="1" fontAlgn="base"/>
            <a:r>
              <a:rPr lang="ar-JO" b="1" dirty="0"/>
              <a:t>رأس </a:t>
            </a:r>
            <a:r>
              <a:rPr lang="ar-JO" b="1" dirty="0" smtClean="0"/>
              <a:t>الكنيسة: </a:t>
            </a:r>
            <a:r>
              <a:rPr lang="ar-JO" dirty="0" smtClean="0"/>
              <a:t>(</a:t>
            </a:r>
            <a:r>
              <a:rPr lang="ar-JO" dirty="0" smtClean="0"/>
              <a:t>أفسس 1: 22)- </a:t>
            </a:r>
            <a:r>
              <a:rPr lang="ar-JO" dirty="0" smtClean="0"/>
              <a:t>وَأَخْضَعَ </a:t>
            </a:r>
            <a:r>
              <a:rPr lang="ar-JO" dirty="0"/>
              <a:t>كُلَّ شَيْءٍ تَحْتَ قَدَمَيْهِ، وَإِيَّاهُ جَعَلَ فَوْقَ </a:t>
            </a:r>
            <a:r>
              <a:rPr lang="ar-JO" dirty="0" smtClean="0"/>
              <a:t>كُلِّ </a:t>
            </a:r>
            <a:r>
              <a:rPr lang="ar-JO" dirty="0"/>
              <a:t>شَيْءٍ رَأْساً</a:t>
            </a:r>
            <a:r>
              <a:rPr lang="ar-JO" b="1" dirty="0"/>
              <a:t> </a:t>
            </a:r>
            <a:r>
              <a:rPr lang="ar-JO" dirty="0" smtClean="0"/>
              <a:t>لِلْكَنِيسَةِ</a:t>
            </a:r>
            <a:r>
              <a:rPr lang="ar-JO" b="1" dirty="0" smtClean="0"/>
              <a:t>.</a:t>
            </a:r>
          </a:p>
          <a:p>
            <a:pPr algn="r" rtl="1" fontAlgn="base"/>
            <a:endParaRPr lang="ar-JO" b="1" dirty="0"/>
          </a:p>
          <a:p>
            <a:pPr algn="r" rtl="1" fontAlgn="base"/>
            <a:r>
              <a:rPr lang="ar-JO" b="1" dirty="0" smtClean="0"/>
              <a:t>العريس: </a:t>
            </a:r>
            <a:r>
              <a:rPr lang="ar-JO" dirty="0" smtClean="0"/>
              <a:t>(</a:t>
            </a:r>
            <a:r>
              <a:rPr lang="ar-JO" dirty="0" smtClean="0"/>
              <a:t>متى 9: 15)- </a:t>
            </a:r>
            <a:r>
              <a:rPr lang="ar-JO" dirty="0" smtClean="0"/>
              <a:t>فَقَالَ لَهُمْ يَسُوعُ: «هَلْ يَقْدِرُ أَهْلُ الْعُرْسِ أَنْ يَحْزَنُوا مَادَامَ الْعَرِيسُ بَيْنَهُمْ؟ وَلَكِنْ، سَتَأْتِي أَيَّامٌ يَكُونُ فِيهَا </a:t>
            </a:r>
            <a:r>
              <a:rPr lang="ar-JO" b="1" dirty="0" smtClean="0"/>
              <a:t>الْعَرِيسُ</a:t>
            </a:r>
            <a:r>
              <a:rPr lang="ar-JO" dirty="0" smtClean="0"/>
              <a:t> قَدْ رُفِعَ مِنْ بَيْنِهِمْ، فَعِنْدَئِذٍ يَصُومُونَ!</a:t>
            </a:r>
          </a:p>
          <a:p>
            <a:pPr marL="0" indent="0" algn="r" rtl="1" fontAlgn="base">
              <a:buNone/>
            </a:pPr>
            <a:endParaRPr lang="ar-JO" dirty="0" smtClean="0"/>
          </a:p>
          <a:p>
            <a:pPr algn="r" rtl="1"/>
            <a:endParaRPr lang="ar-JO" dirty="0" smtClean="0"/>
          </a:p>
          <a:p>
            <a:pPr marL="0" indent="0" algn="r" rtl="1">
              <a:buNone/>
            </a:pPr>
            <a:endParaRPr lang="ar-JO" dirty="0" smtClean="0"/>
          </a:p>
          <a:p>
            <a:pPr marL="0" indent="0" algn="r" rtl="1">
              <a:buNone/>
            </a:pPr>
            <a:endParaRPr lang="ar-JO" dirty="0" smtClean="0"/>
          </a:p>
        </p:txBody>
      </p:sp>
    </p:spTree>
    <p:extLst>
      <p:ext uri="{BB962C8B-B14F-4D97-AF65-F5344CB8AC3E}">
        <p14:creationId xmlns:p14="http://schemas.microsoft.com/office/powerpoint/2010/main" val="18806257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33</TotalTime>
  <Words>105</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Century Gothic</vt:lpstr>
      <vt:lpstr>Garamond</vt:lpstr>
      <vt:lpstr>Tahoma</vt:lpstr>
      <vt:lpstr>Savon</vt:lpstr>
      <vt:lpstr>ألقاب واسماء الرب يسوع المسيح</vt:lpstr>
      <vt:lpstr>ألقاب الرب يسوع المسيح</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ألقاب واسماء الرب يسوع المسيح</dc:title>
  <dc:creator>Osama</dc:creator>
  <cp:lastModifiedBy>Osama</cp:lastModifiedBy>
  <cp:revision>5</cp:revision>
  <dcterms:created xsi:type="dcterms:W3CDTF">2023-12-05T18:10:17Z</dcterms:created>
  <dcterms:modified xsi:type="dcterms:W3CDTF">2023-12-05T18:44:01Z</dcterms:modified>
</cp:coreProperties>
</file>