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9"/>
  </p:notesMasterIdLst>
  <p:handoutMasterIdLst>
    <p:handoutMasterId r:id="rId10"/>
  </p:handoutMasterIdLst>
  <p:sldIdLst>
    <p:sldId id="256" r:id="rId2"/>
    <p:sldId id="295" r:id="rId3"/>
    <p:sldId id="258" r:id="rId4"/>
    <p:sldId id="260" r:id="rId5"/>
    <p:sldId id="294" r:id="rId6"/>
    <p:sldId id="296" r:id="rId7"/>
    <p:sldId id="298" r:id="rId8"/>
  </p:sldIdLst>
  <p:sldSz cx="9144000" cy="5143500" type="screen16x9"/>
  <p:notesSz cx="6858000" cy="9144000"/>
  <p:embeddedFontLst>
    <p:embeddedFont>
      <p:font typeface="Arabic Typesetting" panose="03020402040406030203" pitchFamily="66" charset="-78"/>
      <p:regular r:id="rId11"/>
    </p:embeddedFont>
    <p:embeddedFont>
      <p:font typeface="Bebas Neue" panose="020B0606020202050201" pitchFamily="34" charset="0"/>
      <p:regular r:id="rId12"/>
    </p:embeddedFont>
    <p:embeddedFont>
      <p:font typeface="Nunito" panose="00000500000000000000" pitchFamily="2" charset="0"/>
      <p:regular r:id="rId13"/>
      <p:bold r:id="rId14"/>
      <p:italic r:id="rId15"/>
      <p:boldItalic r:id="rId16"/>
    </p:embeddedFont>
    <p:embeddedFont>
      <p:font typeface="Nunito Light" panose="00000400000000000000" pitchFamily="2" charset="0"/>
      <p:regular r:id="rId17"/>
      <p:italic r:id="rId18"/>
    </p:embeddedFont>
    <p:embeddedFont>
      <p:font typeface="Roboto Condensed Light" panose="02000000000000000000" pitchFamily="2" charset="0"/>
      <p:regular r:id="rId19"/>
      <p:italic r:id="rId20"/>
    </p:embeddedFont>
    <p:embeddedFont>
      <p:font typeface="Roboto Slab" pitchFamily="2" charset="0"/>
      <p:regular r:id="rId21"/>
      <p:bold r:id="rId22"/>
    </p:embeddedFont>
    <p:embeddedFont>
      <p:font typeface="Tw Cen MT" panose="020B0602020104020603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74083F1-E8A0-4DEC-96E7-1295D75C2AA2}">
  <a:tblStyle styleId="{E74083F1-E8A0-4DEC-96E7-1295D75C2A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2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font" Target="fonts/font16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font" Target="fonts/font15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viewProps" Target="viewProps.xml"/><Relationship Id="rId10" Type="http://schemas.openxmlformats.org/officeDocument/2006/relationships/handoutMaster" Target="handoutMasters/handout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6BD0E7-6442-4CCA-8991-368C5DA1A2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5CF11D-8538-1CA0-E0AC-2D1A181206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FF4AB-FA5B-42E9-9509-EB00B0C4B36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464571-0DD6-BDE4-7F21-F28E179305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E58F7E-F72B-0643-8041-6EF02AD049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E1E5D-2C5C-4CC2-836C-126E7F1B4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02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27afccfc6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27afccfc6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63c9bbd8c0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63c9bbd8c0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3040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63c9bbd8c0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63c9bbd8c0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163f7ca0b68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163f7ca0b68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163f7ca0b68_0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163f7ca0b68_0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3821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163f7ca0b68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163f7ca0b68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1072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163f7ca0b68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163f7ca0b68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208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-5400000">
            <a:off x="4709352" y="116587"/>
            <a:ext cx="5200627" cy="4694319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FFE8D4">
              <a:alpha val="31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 rot="5400000" flipH="1">
            <a:off x="-278085" y="258641"/>
            <a:ext cx="5141489" cy="4585332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674575" y="3648126"/>
            <a:ext cx="1964725" cy="1752200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A4AD8F">
              <a:alpha val="631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5400000" flipH="1">
            <a:off x="-182462" y="-336611"/>
            <a:ext cx="1964725" cy="1752200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A4AD8F">
              <a:alpha val="631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9689746" flipH="1">
            <a:off x="7042693" y="3522537"/>
            <a:ext cx="2759617" cy="1609717"/>
          </a:xfrm>
          <a:custGeom>
            <a:avLst/>
            <a:gdLst/>
            <a:ahLst/>
            <a:cxnLst/>
            <a:rect l="l" t="t" r="r" b="b"/>
            <a:pathLst>
              <a:path w="175870" h="102587" extrusionOk="0">
                <a:moveTo>
                  <a:pt x="6586" y="1"/>
                </a:moveTo>
                <a:cubicBezTo>
                  <a:pt x="6410" y="1"/>
                  <a:pt x="6249" y="128"/>
                  <a:pt x="6209" y="306"/>
                </a:cubicBezTo>
                <a:cubicBezTo>
                  <a:pt x="6187" y="398"/>
                  <a:pt x="4429" y="9254"/>
                  <a:pt x="3950" y="19571"/>
                </a:cubicBezTo>
                <a:cubicBezTo>
                  <a:pt x="3311" y="33472"/>
                  <a:pt x="5228" y="43218"/>
                  <a:pt x="9610" y="48582"/>
                </a:cubicBezTo>
                <a:cubicBezTo>
                  <a:pt x="12144" y="51686"/>
                  <a:pt x="15522" y="53261"/>
                  <a:pt x="19631" y="53261"/>
                </a:cubicBezTo>
                <a:cubicBezTo>
                  <a:pt x="30495" y="53261"/>
                  <a:pt x="40424" y="46733"/>
                  <a:pt x="50901" y="39817"/>
                </a:cubicBezTo>
                <a:cubicBezTo>
                  <a:pt x="61885" y="32569"/>
                  <a:pt x="73193" y="25123"/>
                  <a:pt x="86143" y="25123"/>
                </a:cubicBezTo>
                <a:cubicBezTo>
                  <a:pt x="87753" y="25123"/>
                  <a:pt x="89388" y="25238"/>
                  <a:pt x="91051" y="25483"/>
                </a:cubicBezTo>
                <a:cubicBezTo>
                  <a:pt x="101391" y="27035"/>
                  <a:pt x="106664" y="39931"/>
                  <a:pt x="112781" y="54882"/>
                </a:cubicBezTo>
                <a:cubicBezTo>
                  <a:pt x="117711" y="66979"/>
                  <a:pt x="123326" y="80697"/>
                  <a:pt x="132684" y="90192"/>
                </a:cubicBezTo>
                <a:cubicBezTo>
                  <a:pt x="140833" y="98478"/>
                  <a:pt x="150808" y="102586"/>
                  <a:pt x="162996" y="102586"/>
                </a:cubicBezTo>
                <a:cubicBezTo>
                  <a:pt x="166922" y="102586"/>
                  <a:pt x="171122" y="102153"/>
                  <a:pt x="175527" y="101285"/>
                </a:cubicBezTo>
                <a:cubicBezTo>
                  <a:pt x="175733" y="101240"/>
                  <a:pt x="175870" y="101057"/>
                  <a:pt x="175824" y="100852"/>
                </a:cubicBezTo>
                <a:cubicBezTo>
                  <a:pt x="175803" y="100661"/>
                  <a:pt x="175625" y="100530"/>
                  <a:pt x="175435" y="100530"/>
                </a:cubicBezTo>
                <a:cubicBezTo>
                  <a:pt x="175421" y="100530"/>
                  <a:pt x="175406" y="100531"/>
                  <a:pt x="175391" y="100532"/>
                </a:cubicBezTo>
                <a:cubicBezTo>
                  <a:pt x="171017" y="101386"/>
                  <a:pt x="166885" y="101814"/>
                  <a:pt x="162983" y="101814"/>
                </a:cubicBezTo>
                <a:cubicBezTo>
                  <a:pt x="151021" y="101814"/>
                  <a:pt x="141218" y="97791"/>
                  <a:pt x="133232" y="89667"/>
                </a:cubicBezTo>
                <a:cubicBezTo>
                  <a:pt x="123988" y="80263"/>
                  <a:pt x="118396" y="66614"/>
                  <a:pt x="113488" y="54585"/>
                </a:cubicBezTo>
                <a:cubicBezTo>
                  <a:pt x="107280" y="39429"/>
                  <a:pt x="101916" y="26327"/>
                  <a:pt x="91165" y="24729"/>
                </a:cubicBezTo>
                <a:cubicBezTo>
                  <a:pt x="89458" y="24478"/>
                  <a:pt x="87781" y="24359"/>
                  <a:pt x="86131" y="24359"/>
                </a:cubicBezTo>
                <a:cubicBezTo>
                  <a:pt x="72980" y="24359"/>
                  <a:pt x="61564" y="31877"/>
                  <a:pt x="50490" y="39178"/>
                </a:cubicBezTo>
                <a:cubicBezTo>
                  <a:pt x="40105" y="46025"/>
                  <a:pt x="30267" y="52508"/>
                  <a:pt x="19631" y="52508"/>
                </a:cubicBezTo>
                <a:cubicBezTo>
                  <a:pt x="15750" y="52508"/>
                  <a:pt x="12578" y="51024"/>
                  <a:pt x="10204" y="48103"/>
                </a:cubicBezTo>
                <a:cubicBezTo>
                  <a:pt x="1" y="35640"/>
                  <a:pt x="6894" y="809"/>
                  <a:pt x="6963" y="466"/>
                </a:cubicBezTo>
                <a:cubicBezTo>
                  <a:pt x="7008" y="261"/>
                  <a:pt x="6871" y="55"/>
                  <a:pt x="6666" y="10"/>
                </a:cubicBezTo>
                <a:cubicBezTo>
                  <a:pt x="6639" y="4"/>
                  <a:pt x="6612" y="1"/>
                  <a:pt x="658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4" name="Google Shape;14;p2"/>
          <p:cNvGrpSpPr/>
          <p:nvPr/>
        </p:nvGrpSpPr>
        <p:grpSpPr>
          <a:xfrm rot="10800000">
            <a:off x="-76200" y="2992864"/>
            <a:ext cx="4436125" cy="2159800"/>
            <a:chOff x="4707875" y="-19399"/>
            <a:chExt cx="4436125" cy="2159800"/>
          </a:xfrm>
        </p:grpSpPr>
        <p:sp>
          <p:nvSpPr>
            <p:cNvPr id="15" name="Google Shape;15;p2"/>
            <p:cNvSpPr/>
            <p:nvPr/>
          </p:nvSpPr>
          <p:spPr>
            <a:xfrm>
              <a:off x="4707875" y="-19399"/>
              <a:ext cx="4436125" cy="2159800"/>
            </a:xfrm>
            <a:custGeom>
              <a:avLst/>
              <a:gdLst/>
              <a:ahLst/>
              <a:cxnLst/>
              <a:rect l="l" t="t" r="r" b="b"/>
              <a:pathLst>
                <a:path w="177445" h="86392" extrusionOk="0">
                  <a:moveTo>
                    <a:pt x="3333" y="0"/>
                  </a:moveTo>
                  <a:cubicBezTo>
                    <a:pt x="0" y="11458"/>
                    <a:pt x="913" y="27048"/>
                    <a:pt x="12897" y="35242"/>
                  </a:cubicBezTo>
                  <a:cubicBezTo>
                    <a:pt x="17629" y="38468"/>
                    <a:pt x="23097" y="39621"/>
                    <a:pt x="29059" y="39621"/>
                  </a:cubicBezTo>
                  <a:cubicBezTo>
                    <a:pt x="42166" y="39621"/>
                    <a:pt x="57661" y="34051"/>
                    <a:pt x="72973" y="32686"/>
                  </a:cubicBezTo>
                  <a:cubicBezTo>
                    <a:pt x="75145" y="32494"/>
                    <a:pt x="77205" y="32395"/>
                    <a:pt x="79168" y="32395"/>
                  </a:cubicBezTo>
                  <a:cubicBezTo>
                    <a:pt x="97316" y="32395"/>
                    <a:pt x="107146" y="40836"/>
                    <a:pt x="120267" y="62381"/>
                  </a:cubicBezTo>
                  <a:cubicBezTo>
                    <a:pt x="129588" y="77663"/>
                    <a:pt x="147227" y="86391"/>
                    <a:pt x="164443" y="86391"/>
                  </a:cubicBezTo>
                  <a:cubicBezTo>
                    <a:pt x="168853" y="86391"/>
                    <a:pt x="173236" y="85818"/>
                    <a:pt x="177444" y="84636"/>
                  </a:cubicBezTo>
                  <a:lnTo>
                    <a:pt x="1774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" name="Google Shape;16;p2"/>
            <p:cNvGrpSpPr/>
            <p:nvPr/>
          </p:nvGrpSpPr>
          <p:grpSpPr>
            <a:xfrm rot="5400000" flipH="1">
              <a:off x="7596408" y="318269"/>
              <a:ext cx="1130465" cy="1294452"/>
              <a:chOff x="7852208" y="207243"/>
              <a:chExt cx="1130465" cy="1294452"/>
            </a:xfrm>
          </p:grpSpPr>
          <p:sp>
            <p:nvSpPr>
              <p:cNvPr id="17" name="Google Shape;17;p2"/>
              <p:cNvSpPr/>
              <p:nvPr/>
            </p:nvSpPr>
            <p:spPr>
              <a:xfrm rot="4411677" flipH="1">
                <a:off x="8651511" y="1388008"/>
                <a:ext cx="120707" cy="86962"/>
              </a:xfrm>
              <a:custGeom>
                <a:avLst/>
                <a:gdLst/>
                <a:ahLst/>
                <a:cxnLst/>
                <a:rect l="l" t="t" r="r" b="b"/>
                <a:pathLst>
                  <a:path w="4432" h="3193" extrusionOk="0">
                    <a:moveTo>
                      <a:pt x="1801" y="1"/>
                    </a:moveTo>
                    <a:cubicBezTo>
                      <a:pt x="1422" y="1"/>
                      <a:pt x="1044" y="135"/>
                      <a:pt x="731" y="454"/>
                    </a:cubicBezTo>
                    <a:cubicBezTo>
                      <a:pt x="0" y="1166"/>
                      <a:pt x="1081" y="3192"/>
                      <a:pt x="2325" y="3192"/>
                    </a:cubicBezTo>
                    <a:cubicBezTo>
                      <a:pt x="2637" y="3192"/>
                      <a:pt x="2958" y="3066"/>
                      <a:pt x="3264" y="2760"/>
                    </a:cubicBezTo>
                    <a:cubicBezTo>
                      <a:pt x="4431" y="1592"/>
                      <a:pt x="3105" y="1"/>
                      <a:pt x="180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 rot="4411677" flipH="1">
                <a:off x="8865502" y="1014328"/>
                <a:ext cx="112536" cy="93744"/>
              </a:xfrm>
              <a:custGeom>
                <a:avLst/>
                <a:gdLst/>
                <a:ahLst/>
                <a:cxnLst/>
                <a:rect l="l" t="t" r="r" b="b"/>
                <a:pathLst>
                  <a:path w="4132" h="3442" extrusionOk="0">
                    <a:moveTo>
                      <a:pt x="2019" y="0"/>
                    </a:moveTo>
                    <a:cubicBezTo>
                      <a:pt x="1002" y="0"/>
                      <a:pt x="0" y="555"/>
                      <a:pt x="0" y="1713"/>
                    </a:cubicBezTo>
                    <a:cubicBezTo>
                      <a:pt x="0" y="2882"/>
                      <a:pt x="1003" y="3442"/>
                      <a:pt x="2020" y="3442"/>
                    </a:cubicBezTo>
                    <a:cubicBezTo>
                      <a:pt x="3068" y="3442"/>
                      <a:pt x="4131" y="2848"/>
                      <a:pt x="4131" y="1713"/>
                    </a:cubicBezTo>
                    <a:cubicBezTo>
                      <a:pt x="4131" y="589"/>
                      <a:pt x="3067" y="0"/>
                      <a:pt x="20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 rot="4411677" flipH="1">
                <a:off x="8730576" y="436004"/>
                <a:ext cx="112291" cy="74734"/>
              </a:xfrm>
              <a:custGeom>
                <a:avLst/>
                <a:gdLst/>
                <a:ahLst/>
                <a:cxnLst/>
                <a:rect l="l" t="t" r="r" b="b"/>
                <a:pathLst>
                  <a:path w="4123" h="2744" extrusionOk="0">
                    <a:moveTo>
                      <a:pt x="1601" y="0"/>
                    </a:moveTo>
                    <a:cubicBezTo>
                      <a:pt x="726" y="0"/>
                      <a:pt x="0" y="532"/>
                      <a:pt x="308" y="1816"/>
                    </a:cubicBezTo>
                    <a:cubicBezTo>
                      <a:pt x="477" y="2488"/>
                      <a:pt x="941" y="2743"/>
                      <a:pt x="1467" y="2743"/>
                    </a:cubicBezTo>
                    <a:cubicBezTo>
                      <a:pt x="2639" y="2743"/>
                      <a:pt x="4122" y="1476"/>
                      <a:pt x="3366" y="720"/>
                    </a:cubicBezTo>
                    <a:cubicBezTo>
                      <a:pt x="2912" y="266"/>
                      <a:pt x="2220" y="0"/>
                      <a:pt x="16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 rot="4411677" flipH="1">
                <a:off x="8298828" y="304469"/>
                <a:ext cx="144129" cy="110112"/>
              </a:xfrm>
              <a:custGeom>
                <a:avLst/>
                <a:gdLst/>
                <a:ahLst/>
                <a:cxnLst/>
                <a:rect l="l" t="t" r="r" b="b"/>
                <a:pathLst>
                  <a:path w="5292" h="4043" extrusionOk="0">
                    <a:moveTo>
                      <a:pt x="2314" y="0"/>
                    </a:moveTo>
                    <a:cubicBezTo>
                      <a:pt x="1456" y="0"/>
                      <a:pt x="683" y="415"/>
                      <a:pt x="429" y="1404"/>
                    </a:cubicBezTo>
                    <a:cubicBezTo>
                      <a:pt x="0" y="3094"/>
                      <a:pt x="1754" y="4043"/>
                      <a:pt x="3273" y="4043"/>
                    </a:cubicBezTo>
                    <a:cubicBezTo>
                      <a:pt x="4340" y="4043"/>
                      <a:pt x="5291" y="3575"/>
                      <a:pt x="5291" y="2568"/>
                    </a:cubicBezTo>
                    <a:cubicBezTo>
                      <a:pt x="5291" y="1076"/>
                      <a:pt x="3693" y="0"/>
                      <a:pt x="23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 rot="4411677" flipH="1">
                <a:off x="8474155" y="965386"/>
                <a:ext cx="98238" cy="71384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2621" extrusionOk="0">
                    <a:moveTo>
                      <a:pt x="1859" y="0"/>
                    </a:moveTo>
                    <a:cubicBezTo>
                      <a:pt x="939" y="0"/>
                      <a:pt x="0" y="435"/>
                      <a:pt x="0" y="1250"/>
                    </a:cubicBezTo>
                    <a:cubicBezTo>
                      <a:pt x="0" y="2180"/>
                      <a:pt x="868" y="2620"/>
                      <a:pt x="1753" y="2620"/>
                    </a:cubicBezTo>
                    <a:cubicBezTo>
                      <a:pt x="2671" y="2620"/>
                      <a:pt x="3607" y="2146"/>
                      <a:pt x="3607" y="1250"/>
                    </a:cubicBezTo>
                    <a:cubicBezTo>
                      <a:pt x="3607" y="401"/>
                      <a:pt x="2742" y="0"/>
                      <a:pt x="185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 rot="4411677" flipH="1">
                <a:off x="8072404" y="617423"/>
                <a:ext cx="162976" cy="101397"/>
              </a:xfrm>
              <a:custGeom>
                <a:avLst/>
                <a:gdLst/>
                <a:ahLst/>
                <a:cxnLst/>
                <a:rect l="l" t="t" r="r" b="b"/>
                <a:pathLst>
                  <a:path w="5984" h="3723" extrusionOk="0">
                    <a:moveTo>
                      <a:pt x="2654" y="0"/>
                    </a:moveTo>
                    <a:cubicBezTo>
                      <a:pt x="2416" y="0"/>
                      <a:pt x="2181" y="37"/>
                      <a:pt x="1963" y="114"/>
                    </a:cubicBezTo>
                    <a:cubicBezTo>
                      <a:pt x="1" y="824"/>
                      <a:pt x="1588" y="3723"/>
                      <a:pt x="3256" y="3723"/>
                    </a:cubicBezTo>
                    <a:cubicBezTo>
                      <a:pt x="3625" y="3723"/>
                      <a:pt x="3998" y="3581"/>
                      <a:pt x="4337" y="3241"/>
                    </a:cubicBezTo>
                    <a:cubicBezTo>
                      <a:pt x="5983" y="1595"/>
                      <a:pt x="4234" y="0"/>
                      <a:pt x="2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 rot="4411677" flipH="1">
                <a:off x="7848553" y="234593"/>
                <a:ext cx="116213" cy="79200"/>
              </a:xfrm>
              <a:custGeom>
                <a:avLst/>
                <a:gdLst/>
                <a:ahLst/>
                <a:cxnLst/>
                <a:rect l="l" t="t" r="r" b="b"/>
                <a:pathLst>
                  <a:path w="4267" h="2908" extrusionOk="0">
                    <a:moveTo>
                      <a:pt x="2350" y="1"/>
                    </a:moveTo>
                    <a:cubicBezTo>
                      <a:pt x="2148" y="1"/>
                      <a:pt x="1926" y="39"/>
                      <a:pt x="1689" y="125"/>
                    </a:cubicBezTo>
                    <a:cubicBezTo>
                      <a:pt x="0" y="721"/>
                      <a:pt x="507" y="2908"/>
                      <a:pt x="1917" y="2908"/>
                    </a:cubicBezTo>
                    <a:cubicBezTo>
                      <a:pt x="2126" y="2908"/>
                      <a:pt x="2356" y="2859"/>
                      <a:pt x="2602" y="2750"/>
                    </a:cubicBezTo>
                    <a:cubicBezTo>
                      <a:pt x="4267" y="2028"/>
                      <a:pt x="3816" y="1"/>
                      <a:pt x="235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" name="Google Shape;24;p2"/>
          <p:cNvGrpSpPr/>
          <p:nvPr/>
        </p:nvGrpSpPr>
        <p:grpSpPr>
          <a:xfrm rot="10800000">
            <a:off x="7179275" y="-19399"/>
            <a:ext cx="1964725" cy="1752200"/>
            <a:chOff x="-269150" y="-324486"/>
            <a:chExt cx="1964725" cy="1752200"/>
          </a:xfrm>
        </p:grpSpPr>
        <p:sp>
          <p:nvSpPr>
            <p:cNvPr id="25" name="Google Shape;25;p2"/>
            <p:cNvSpPr/>
            <p:nvPr/>
          </p:nvSpPr>
          <p:spPr>
            <a:xfrm flipH="1">
              <a:off x="-269150" y="-324486"/>
              <a:ext cx="1964725" cy="1752200"/>
            </a:xfrm>
            <a:custGeom>
              <a:avLst/>
              <a:gdLst/>
              <a:ahLst/>
              <a:cxnLst/>
              <a:rect l="l" t="t" r="r" b="b"/>
              <a:pathLst>
                <a:path w="78589" h="70088" extrusionOk="0">
                  <a:moveTo>
                    <a:pt x="69862" y="1"/>
                  </a:moveTo>
                  <a:cubicBezTo>
                    <a:pt x="59818" y="1"/>
                    <a:pt x="42955" y="2489"/>
                    <a:pt x="29331" y="16859"/>
                  </a:cubicBezTo>
                  <a:cubicBezTo>
                    <a:pt x="10044" y="37196"/>
                    <a:pt x="16092" y="47947"/>
                    <a:pt x="1" y="70087"/>
                  </a:cubicBezTo>
                  <a:lnTo>
                    <a:pt x="78588" y="70087"/>
                  </a:lnTo>
                  <a:lnTo>
                    <a:pt x="78588" y="699"/>
                  </a:lnTo>
                  <a:cubicBezTo>
                    <a:pt x="78588" y="699"/>
                    <a:pt x="75182" y="1"/>
                    <a:pt x="698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" name="Google Shape;26;p2"/>
            <p:cNvGrpSpPr/>
            <p:nvPr/>
          </p:nvGrpSpPr>
          <p:grpSpPr>
            <a:xfrm rot="5400000" flipH="1">
              <a:off x="-2588" y="52359"/>
              <a:ext cx="1130465" cy="1294452"/>
              <a:chOff x="7852208" y="207243"/>
              <a:chExt cx="1130465" cy="1294452"/>
            </a:xfrm>
          </p:grpSpPr>
          <p:sp>
            <p:nvSpPr>
              <p:cNvPr id="27" name="Google Shape;27;p2"/>
              <p:cNvSpPr/>
              <p:nvPr/>
            </p:nvSpPr>
            <p:spPr>
              <a:xfrm rot="4411677" flipH="1">
                <a:off x="8651511" y="1388008"/>
                <a:ext cx="120707" cy="86962"/>
              </a:xfrm>
              <a:custGeom>
                <a:avLst/>
                <a:gdLst/>
                <a:ahLst/>
                <a:cxnLst/>
                <a:rect l="l" t="t" r="r" b="b"/>
                <a:pathLst>
                  <a:path w="4432" h="3193" extrusionOk="0">
                    <a:moveTo>
                      <a:pt x="1801" y="1"/>
                    </a:moveTo>
                    <a:cubicBezTo>
                      <a:pt x="1422" y="1"/>
                      <a:pt x="1044" y="135"/>
                      <a:pt x="731" y="454"/>
                    </a:cubicBezTo>
                    <a:cubicBezTo>
                      <a:pt x="0" y="1166"/>
                      <a:pt x="1081" y="3192"/>
                      <a:pt x="2325" y="3192"/>
                    </a:cubicBezTo>
                    <a:cubicBezTo>
                      <a:pt x="2637" y="3192"/>
                      <a:pt x="2958" y="3066"/>
                      <a:pt x="3264" y="2760"/>
                    </a:cubicBezTo>
                    <a:cubicBezTo>
                      <a:pt x="4431" y="1592"/>
                      <a:pt x="3105" y="1"/>
                      <a:pt x="180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 rot="4411677" flipH="1">
                <a:off x="8865502" y="1014328"/>
                <a:ext cx="112536" cy="93744"/>
              </a:xfrm>
              <a:custGeom>
                <a:avLst/>
                <a:gdLst/>
                <a:ahLst/>
                <a:cxnLst/>
                <a:rect l="l" t="t" r="r" b="b"/>
                <a:pathLst>
                  <a:path w="4132" h="3442" extrusionOk="0">
                    <a:moveTo>
                      <a:pt x="2019" y="0"/>
                    </a:moveTo>
                    <a:cubicBezTo>
                      <a:pt x="1002" y="0"/>
                      <a:pt x="0" y="555"/>
                      <a:pt x="0" y="1713"/>
                    </a:cubicBezTo>
                    <a:cubicBezTo>
                      <a:pt x="0" y="2882"/>
                      <a:pt x="1003" y="3442"/>
                      <a:pt x="2020" y="3442"/>
                    </a:cubicBezTo>
                    <a:cubicBezTo>
                      <a:pt x="3068" y="3442"/>
                      <a:pt x="4131" y="2848"/>
                      <a:pt x="4131" y="1713"/>
                    </a:cubicBezTo>
                    <a:cubicBezTo>
                      <a:pt x="4131" y="589"/>
                      <a:pt x="3067" y="0"/>
                      <a:pt x="20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 rot="4411677" flipH="1">
                <a:off x="8730576" y="436004"/>
                <a:ext cx="112291" cy="74734"/>
              </a:xfrm>
              <a:custGeom>
                <a:avLst/>
                <a:gdLst/>
                <a:ahLst/>
                <a:cxnLst/>
                <a:rect l="l" t="t" r="r" b="b"/>
                <a:pathLst>
                  <a:path w="4123" h="2744" extrusionOk="0">
                    <a:moveTo>
                      <a:pt x="1601" y="0"/>
                    </a:moveTo>
                    <a:cubicBezTo>
                      <a:pt x="726" y="0"/>
                      <a:pt x="0" y="532"/>
                      <a:pt x="308" y="1816"/>
                    </a:cubicBezTo>
                    <a:cubicBezTo>
                      <a:pt x="477" y="2488"/>
                      <a:pt x="941" y="2743"/>
                      <a:pt x="1467" y="2743"/>
                    </a:cubicBezTo>
                    <a:cubicBezTo>
                      <a:pt x="2639" y="2743"/>
                      <a:pt x="4122" y="1476"/>
                      <a:pt x="3366" y="720"/>
                    </a:cubicBezTo>
                    <a:cubicBezTo>
                      <a:pt x="2912" y="266"/>
                      <a:pt x="2220" y="0"/>
                      <a:pt x="16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 rot="4411677" flipH="1">
                <a:off x="8298828" y="304469"/>
                <a:ext cx="144129" cy="110112"/>
              </a:xfrm>
              <a:custGeom>
                <a:avLst/>
                <a:gdLst/>
                <a:ahLst/>
                <a:cxnLst/>
                <a:rect l="l" t="t" r="r" b="b"/>
                <a:pathLst>
                  <a:path w="5292" h="4043" extrusionOk="0">
                    <a:moveTo>
                      <a:pt x="2314" y="0"/>
                    </a:moveTo>
                    <a:cubicBezTo>
                      <a:pt x="1456" y="0"/>
                      <a:pt x="683" y="415"/>
                      <a:pt x="429" y="1404"/>
                    </a:cubicBezTo>
                    <a:cubicBezTo>
                      <a:pt x="0" y="3094"/>
                      <a:pt x="1754" y="4043"/>
                      <a:pt x="3273" y="4043"/>
                    </a:cubicBezTo>
                    <a:cubicBezTo>
                      <a:pt x="4340" y="4043"/>
                      <a:pt x="5291" y="3575"/>
                      <a:pt x="5291" y="2568"/>
                    </a:cubicBezTo>
                    <a:cubicBezTo>
                      <a:pt x="5291" y="1076"/>
                      <a:pt x="3693" y="0"/>
                      <a:pt x="23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 rot="4411677" flipH="1">
                <a:off x="8474155" y="965386"/>
                <a:ext cx="98238" cy="71384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2621" extrusionOk="0">
                    <a:moveTo>
                      <a:pt x="1859" y="0"/>
                    </a:moveTo>
                    <a:cubicBezTo>
                      <a:pt x="939" y="0"/>
                      <a:pt x="0" y="435"/>
                      <a:pt x="0" y="1250"/>
                    </a:cubicBezTo>
                    <a:cubicBezTo>
                      <a:pt x="0" y="2180"/>
                      <a:pt x="868" y="2620"/>
                      <a:pt x="1753" y="2620"/>
                    </a:cubicBezTo>
                    <a:cubicBezTo>
                      <a:pt x="2671" y="2620"/>
                      <a:pt x="3607" y="2146"/>
                      <a:pt x="3607" y="1250"/>
                    </a:cubicBezTo>
                    <a:cubicBezTo>
                      <a:pt x="3607" y="401"/>
                      <a:pt x="2742" y="0"/>
                      <a:pt x="18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 rot="4411677" flipH="1">
                <a:off x="8072404" y="617423"/>
                <a:ext cx="162976" cy="101397"/>
              </a:xfrm>
              <a:custGeom>
                <a:avLst/>
                <a:gdLst/>
                <a:ahLst/>
                <a:cxnLst/>
                <a:rect l="l" t="t" r="r" b="b"/>
                <a:pathLst>
                  <a:path w="5984" h="3723" extrusionOk="0">
                    <a:moveTo>
                      <a:pt x="2654" y="0"/>
                    </a:moveTo>
                    <a:cubicBezTo>
                      <a:pt x="2416" y="0"/>
                      <a:pt x="2181" y="37"/>
                      <a:pt x="1963" y="114"/>
                    </a:cubicBezTo>
                    <a:cubicBezTo>
                      <a:pt x="1" y="824"/>
                      <a:pt x="1588" y="3723"/>
                      <a:pt x="3256" y="3723"/>
                    </a:cubicBezTo>
                    <a:cubicBezTo>
                      <a:pt x="3625" y="3723"/>
                      <a:pt x="3998" y="3581"/>
                      <a:pt x="4337" y="3241"/>
                    </a:cubicBezTo>
                    <a:cubicBezTo>
                      <a:pt x="5983" y="1595"/>
                      <a:pt x="4234" y="0"/>
                      <a:pt x="2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 rot="4411677" flipH="1">
                <a:off x="7848553" y="234593"/>
                <a:ext cx="116213" cy="79200"/>
              </a:xfrm>
              <a:custGeom>
                <a:avLst/>
                <a:gdLst/>
                <a:ahLst/>
                <a:cxnLst/>
                <a:rect l="l" t="t" r="r" b="b"/>
                <a:pathLst>
                  <a:path w="4267" h="2908" extrusionOk="0">
                    <a:moveTo>
                      <a:pt x="2350" y="1"/>
                    </a:moveTo>
                    <a:cubicBezTo>
                      <a:pt x="2148" y="1"/>
                      <a:pt x="1926" y="39"/>
                      <a:pt x="1689" y="125"/>
                    </a:cubicBezTo>
                    <a:cubicBezTo>
                      <a:pt x="0" y="721"/>
                      <a:pt x="507" y="2908"/>
                      <a:pt x="1917" y="2908"/>
                    </a:cubicBezTo>
                    <a:cubicBezTo>
                      <a:pt x="2126" y="2908"/>
                      <a:pt x="2356" y="2859"/>
                      <a:pt x="2602" y="2750"/>
                    </a:cubicBezTo>
                    <a:cubicBezTo>
                      <a:pt x="4267" y="2028"/>
                      <a:pt x="3816" y="1"/>
                      <a:pt x="235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4" name="Google Shape;34;p2"/>
          <p:cNvSpPr/>
          <p:nvPr/>
        </p:nvSpPr>
        <p:spPr>
          <a:xfrm>
            <a:off x="18639" y="1507984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18639" y="2419108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flipH="1">
            <a:off x="1144517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flipH="1">
            <a:off x="1144517" y="9122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462600" y="1250838"/>
            <a:ext cx="6881100" cy="22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3814900" y="3598963"/>
            <a:ext cx="4528800" cy="29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0" name="Google Shape;40;p2"/>
          <p:cNvSpPr/>
          <p:nvPr/>
        </p:nvSpPr>
        <p:spPr>
          <a:xfrm rot="9261710" flipH="1">
            <a:off x="-2199547" y="74159"/>
            <a:ext cx="5433364" cy="2564587"/>
          </a:xfrm>
          <a:custGeom>
            <a:avLst/>
            <a:gdLst/>
            <a:ahLst/>
            <a:cxnLst/>
            <a:rect l="l" t="t" r="r" b="b"/>
            <a:pathLst>
              <a:path w="175870" h="102587" extrusionOk="0">
                <a:moveTo>
                  <a:pt x="6586" y="1"/>
                </a:moveTo>
                <a:cubicBezTo>
                  <a:pt x="6410" y="1"/>
                  <a:pt x="6249" y="128"/>
                  <a:pt x="6209" y="306"/>
                </a:cubicBezTo>
                <a:cubicBezTo>
                  <a:pt x="6187" y="398"/>
                  <a:pt x="4429" y="9254"/>
                  <a:pt x="3950" y="19571"/>
                </a:cubicBezTo>
                <a:cubicBezTo>
                  <a:pt x="3311" y="33472"/>
                  <a:pt x="5228" y="43218"/>
                  <a:pt x="9610" y="48582"/>
                </a:cubicBezTo>
                <a:cubicBezTo>
                  <a:pt x="12144" y="51686"/>
                  <a:pt x="15522" y="53261"/>
                  <a:pt x="19631" y="53261"/>
                </a:cubicBezTo>
                <a:cubicBezTo>
                  <a:pt x="30495" y="53261"/>
                  <a:pt x="40424" y="46733"/>
                  <a:pt x="50901" y="39817"/>
                </a:cubicBezTo>
                <a:cubicBezTo>
                  <a:pt x="61885" y="32569"/>
                  <a:pt x="73193" y="25123"/>
                  <a:pt x="86143" y="25123"/>
                </a:cubicBezTo>
                <a:cubicBezTo>
                  <a:pt x="87753" y="25123"/>
                  <a:pt x="89388" y="25238"/>
                  <a:pt x="91051" y="25483"/>
                </a:cubicBezTo>
                <a:cubicBezTo>
                  <a:pt x="101391" y="27035"/>
                  <a:pt x="106664" y="39931"/>
                  <a:pt x="112781" y="54882"/>
                </a:cubicBezTo>
                <a:cubicBezTo>
                  <a:pt x="117711" y="66979"/>
                  <a:pt x="123326" y="80697"/>
                  <a:pt x="132684" y="90192"/>
                </a:cubicBezTo>
                <a:cubicBezTo>
                  <a:pt x="140833" y="98478"/>
                  <a:pt x="150808" y="102586"/>
                  <a:pt x="162996" y="102586"/>
                </a:cubicBezTo>
                <a:cubicBezTo>
                  <a:pt x="166922" y="102586"/>
                  <a:pt x="171122" y="102153"/>
                  <a:pt x="175527" y="101285"/>
                </a:cubicBezTo>
                <a:cubicBezTo>
                  <a:pt x="175733" y="101240"/>
                  <a:pt x="175870" y="101057"/>
                  <a:pt x="175824" y="100852"/>
                </a:cubicBezTo>
                <a:cubicBezTo>
                  <a:pt x="175803" y="100661"/>
                  <a:pt x="175625" y="100530"/>
                  <a:pt x="175435" y="100530"/>
                </a:cubicBezTo>
                <a:cubicBezTo>
                  <a:pt x="175421" y="100530"/>
                  <a:pt x="175406" y="100531"/>
                  <a:pt x="175391" y="100532"/>
                </a:cubicBezTo>
                <a:cubicBezTo>
                  <a:pt x="171017" y="101386"/>
                  <a:pt x="166885" y="101814"/>
                  <a:pt x="162983" y="101814"/>
                </a:cubicBezTo>
                <a:cubicBezTo>
                  <a:pt x="151021" y="101814"/>
                  <a:pt x="141218" y="97791"/>
                  <a:pt x="133232" y="89667"/>
                </a:cubicBezTo>
                <a:cubicBezTo>
                  <a:pt x="123988" y="80263"/>
                  <a:pt x="118396" y="66614"/>
                  <a:pt x="113488" y="54585"/>
                </a:cubicBezTo>
                <a:cubicBezTo>
                  <a:pt x="107280" y="39429"/>
                  <a:pt x="101916" y="26327"/>
                  <a:pt x="91165" y="24729"/>
                </a:cubicBezTo>
                <a:cubicBezTo>
                  <a:pt x="89458" y="24478"/>
                  <a:pt x="87781" y="24359"/>
                  <a:pt x="86131" y="24359"/>
                </a:cubicBezTo>
                <a:cubicBezTo>
                  <a:pt x="72980" y="24359"/>
                  <a:pt x="61564" y="31877"/>
                  <a:pt x="50490" y="39178"/>
                </a:cubicBezTo>
                <a:cubicBezTo>
                  <a:pt x="40105" y="46025"/>
                  <a:pt x="30267" y="52508"/>
                  <a:pt x="19631" y="52508"/>
                </a:cubicBezTo>
                <a:cubicBezTo>
                  <a:pt x="15750" y="52508"/>
                  <a:pt x="12578" y="51024"/>
                  <a:pt x="10204" y="48103"/>
                </a:cubicBezTo>
                <a:cubicBezTo>
                  <a:pt x="1" y="35640"/>
                  <a:pt x="6894" y="809"/>
                  <a:pt x="6963" y="466"/>
                </a:cubicBezTo>
                <a:cubicBezTo>
                  <a:pt x="7008" y="261"/>
                  <a:pt x="6871" y="55"/>
                  <a:pt x="6666" y="10"/>
                </a:cubicBezTo>
                <a:cubicBezTo>
                  <a:pt x="6639" y="4"/>
                  <a:pt x="6612" y="1"/>
                  <a:pt x="658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"/>
          <p:cNvSpPr txBox="1">
            <a:spLocks noGrp="1"/>
          </p:cNvSpPr>
          <p:nvPr>
            <p:ph type="title"/>
          </p:nvPr>
        </p:nvSpPr>
        <p:spPr>
          <a:xfrm>
            <a:off x="4562025" y="2985000"/>
            <a:ext cx="3801600" cy="53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title" idx="2" hasCustomPrompt="1"/>
          </p:nvPr>
        </p:nvSpPr>
        <p:spPr>
          <a:xfrm>
            <a:off x="4562025" y="1712375"/>
            <a:ext cx="1134900" cy="6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7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4" name="Google Shape;44;p3"/>
          <p:cNvSpPr/>
          <p:nvPr/>
        </p:nvSpPr>
        <p:spPr>
          <a:xfrm rot="-5400000">
            <a:off x="4280610" y="270248"/>
            <a:ext cx="5141489" cy="4585332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subTitle" idx="1"/>
          </p:nvPr>
        </p:nvSpPr>
        <p:spPr>
          <a:xfrm>
            <a:off x="4562025" y="3854750"/>
            <a:ext cx="3801600" cy="31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/>
          <p:nvPr/>
        </p:nvSpPr>
        <p:spPr>
          <a:xfrm rot="-5400000">
            <a:off x="4164990" y="224582"/>
            <a:ext cx="5263695" cy="4694319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FFE8D4">
              <a:alpha val="31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48" name="Google Shape;48;p4"/>
          <p:cNvSpPr/>
          <p:nvPr/>
        </p:nvSpPr>
        <p:spPr>
          <a:xfrm rot="5400000">
            <a:off x="-413727" y="571588"/>
            <a:ext cx="5141489" cy="4585332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49" name="Google Shape;49;p4"/>
          <p:cNvSpPr/>
          <p:nvPr/>
        </p:nvSpPr>
        <p:spPr>
          <a:xfrm rot="10800000">
            <a:off x="-8002" y="-16130"/>
            <a:ext cx="1964725" cy="1752200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A4AD8F">
              <a:alpha val="631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4"/>
          <p:cNvGrpSpPr/>
          <p:nvPr/>
        </p:nvGrpSpPr>
        <p:grpSpPr>
          <a:xfrm rot="10800000" flipH="1">
            <a:off x="7466211" y="3175893"/>
            <a:ext cx="1760187" cy="1994265"/>
            <a:chOff x="7383811" y="-43157"/>
            <a:chExt cx="1760187" cy="1994265"/>
          </a:xfrm>
        </p:grpSpPr>
        <p:sp>
          <p:nvSpPr>
            <p:cNvPr id="51" name="Google Shape;51;p4"/>
            <p:cNvSpPr/>
            <p:nvPr/>
          </p:nvSpPr>
          <p:spPr>
            <a:xfrm rot="-5400000">
              <a:off x="7277548" y="92645"/>
              <a:ext cx="1964725" cy="1752200"/>
            </a:xfrm>
            <a:custGeom>
              <a:avLst/>
              <a:gdLst/>
              <a:ahLst/>
              <a:cxnLst/>
              <a:rect l="l" t="t" r="r" b="b"/>
              <a:pathLst>
                <a:path w="78589" h="70088" extrusionOk="0">
                  <a:moveTo>
                    <a:pt x="69862" y="1"/>
                  </a:moveTo>
                  <a:cubicBezTo>
                    <a:pt x="59818" y="1"/>
                    <a:pt x="42955" y="2489"/>
                    <a:pt x="29331" y="16859"/>
                  </a:cubicBezTo>
                  <a:cubicBezTo>
                    <a:pt x="10044" y="37196"/>
                    <a:pt x="16092" y="47947"/>
                    <a:pt x="1" y="70087"/>
                  </a:cubicBezTo>
                  <a:lnTo>
                    <a:pt x="78588" y="70087"/>
                  </a:lnTo>
                  <a:lnTo>
                    <a:pt x="78588" y="699"/>
                  </a:lnTo>
                  <a:cubicBezTo>
                    <a:pt x="78588" y="699"/>
                    <a:pt x="75182" y="1"/>
                    <a:pt x="698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" name="Google Shape;52;p4"/>
            <p:cNvGrpSpPr/>
            <p:nvPr/>
          </p:nvGrpSpPr>
          <p:grpSpPr>
            <a:xfrm>
              <a:off x="8013533" y="-43157"/>
              <a:ext cx="1130465" cy="1294452"/>
              <a:chOff x="7852208" y="207243"/>
              <a:chExt cx="1130465" cy="1294452"/>
            </a:xfrm>
          </p:grpSpPr>
          <p:sp>
            <p:nvSpPr>
              <p:cNvPr id="53" name="Google Shape;53;p4"/>
              <p:cNvSpPr/>
              <p:nvPr/>
            </p:nvSpPr>
            <p:spPr>
              <a:xfrm rot="4411677" flipH="1">
                <a:off x="8651511" y="1388008"/>
                <a:ext cx="120707" cy="86962"/>
              </a:xfrm>
              <a:custGeom>
                <a:avLst/>
                <a:gdLst/>
                <a:ahLst/>
                <a:cxnLst/>
                <a:rect l="l" t="t" r="r" b="b"/>
                <a:pathLst>
                  <a:path w="4432" h="3193" extrusionOk="0">
                    <a:moveTo>
                      <a:pt x="1801" y="1"/>
                    </a:moveTo>
                    <a:cubicBezTo>
                      <a:pt x="1422" y="1"/>
                      <a:pt x="1044" y="135"/>
                      <a:pt x="731" y="454"/>
                    </a:cubicBezTo>
                    <a:cubicBezTo>
                      <a:pt x="0" y="1166"/>
                      <a:pt x="1081" y="3192"/>
                      <a:pt x="2325" y="3192"/>
                    </a:cubicBezTo>
                    <a:cubicBezTo>
                      <a:pt x="2637" y="3192"/>
                      <a:pt x="2958" y="3066"/>
                      <a:pt x="3264" y="2760"/>
                    </a:cubicBezTo>
                    <a:cubicBezTo>
                      <a:pt x="4431" y="1592"/>
                      <a:pt x="3105" y="1"/>
                      <a:pt x="180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4"/>
              <p:cNvSpPr/>
              <p:nvPr/>
            </p:nvSpPr>
            <p:spPr>
              <a:xfrm rot="4411677" flipH="1">
                <a:off x="8865502" y="1014328"/>
                <a:ext cx="112536" cy="93744"/>
              </a:xfrm>
              <a:custGeom>
                <a:avLst/>
                <a:gdLst/>
                <a:ahLst/>
                <a:cxnLst/>
                <a:rect l="l" t="t" r="r" b="b"/>
                <a:pathLst>
                  <a:path w="4132" h="3442" extrusionOk="0">
                    <a:moveTo>
                      <a:pt x="2019" y="0"/>
                    </a:moveTo>
                    <a:cubicBezTo>
                      <a:pt x="1002" y="0"/>
                      <a:pt x="0" y="555"/>
                      <a:pt x="0" y="1713"/>
                    </a:cubicBezTo>
                    <a:cubicBezTo>
                      <a:pt x="0" y="2882"/>
                      <a:pt x="1003" y="3442"/>
                      <a:pt x="2020" y="3442"/>
                    </a:cubicBezTo>
                    <a:cubicBezTo>
                      <a:pt x="3068" y="3442"/>
                      <a:pt x="4131" y="2848"/>
                      <a:pt x="4131" y="1713"/>
                    </a:cubicBezTo>
                    <a:cubicBezTo>
                      <a:pt x="4131" y="589"/>
                      <a:pt x="3067" y="0"/>
                      <a:pt x="20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4"/>
              <p:cNvSpPr/>
              <p:nvPr/>
            </p:nvSpPr>
            <p:spPr>
              <a:xfrm rot="4411677" flipH="1">
                <a:off x="8730576" y="436004"/>
                <a:ext cx="112291" cy="74734"/>
              </a:xfrm>
              <a:custGeom>
                <a:avLst/>
                <a:gdLst/>
                <a:ahLst/>
                <a:cxnLst/>
                <a:rect l="l" t="t" r="r" b="b"/>
                <a:pathLst>
                  <a:path w="4123" h="2744" extrusionOk="0">
                    <a:moveTo>
                      <a:pt x="1601" y="0"/>
                    </a:moveTo>
                    <a:cubicBezTo>
                      <a:pt x="726" y="0"/>
                      <a:pt x="0" y="532"/>
                      <a:pt x="308" y="1816"/>
                    </a:cubicBezTo>
                    <a:cubicBezTo>
                      <a:pt x="477" y="2488"/>
                      <a:pt x="941" y="2743"/>
                      <a:pt x="1467" y="2743"/>
                    </a:cubicBezTo>
                    <a:cubicBezTo>
                      <a:pt x="2639" y="2743"/>
                      <a:pt x="4122" y="1476"/>
                      <a:pt x="3366" y="720"/>
                    </a:cubicBezTo>
                    <a:cubicBezTo>
                      <a:pt x="2912" y="266"/>
                      <a:pt x="2220" y="0"/>
                      <a:pt x="16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 rot="4411677" flipH="1">
                <a:off x="8298828" y="304469"/>
                <a:ext cx="144129" cy="110112"/>
              </a:xfrm>
              <a:custGeom>
                <a:avLst/>
                <a:gdLst/>
                <a:ahLst/>
                <a:cxnLst/>
                <a:rect l="l" t="t" r="r" b="b"/>
                <a:pathLst>
                  <a:path w="5292" h="4043" extrusionOk="0">
                    <a:moveTo>
                      <a:pt x="2314" y="0"/>
                    </a:moveTo>
                    <a:cubicBezTo>
                      <a:pt x="1456" y="0"/>
                      <a:pt x="683" y="415"/>
                      <a:pt x="429" y="1404"/>
                    </a:cubicBezTo>
                    <a:cubicBezTo>
                      <a:pt x="0" y="3094"/>
                      <a:pt x="1754" y="4043"/>
                      <a:pt x="3273" y="4043"/>
                    </a:cubicBezTo>
                    <a:cubicBezTo>
                      <a:pt x="4340" y="4043"/>
                      <a:pt x="5291" y="3575"/>
                      <a:pt x="5291" y="2568"/>
                    </a:cubicBezTo>
                    <a:cubicBezTo>
                      <a:pt x="5291" y="1076"/>
                      <a:pt x="3693" y="0"/>
                      <a:pt x="23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4"/>
              <p:cNvSpPr/>
              <p:nvPr/>
            </p:nvSpPr>
            <p:spPr>
              <a:xfrm rot="4411677" flipH="1">
                <a:off x="8474155" y="965386"/>
                <a:ext cx="98238" cy="71384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2621" extrusionOk="0">
                    <a:moveTo>
                      <a:pt x="1859" y="0"/>
                    </a:moveTo>
                    <a:cubicBezTo>
                      <a:pt x="939" y="0"/>
                      <a:pt x="0" y="435"/>
                      <a:pt x="0" y="1250"/>
                    </a:cubicBezTo>
                    <a:cubicBezTo>
                      <a:pt x="0" y="2180"/>
                      <a:pt x="868" y="2620"/>
                      <a:pt x="1753" y="2620"/>
                    </a:cubicBezTo>
                    <a:cubicBezTo>
                      <a:pt x="2671" y="2620"/>
                      <a:pt x="3607" y="2146"/>
                      <a:pt x="3607" y="1250"/>
                    </a:cubicBezTo>
                    <a:cubicBezTo>
                      <a:pt x="3607" y="401"/>
                      <a:pt x="2742" y="0"/>
                      <a:pt x="18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4"/>
              <p:cNvSpPr/>
              <p:nvPr/>
            </p:nvSpPr>
            <p:spPr>
              <a:xfrm rot="4411677" flipH="1">
                <a:off x="8072404" y="617423"/>
                <a:ext cx="162976" cy="101397"/>
              </a:xfrm>
              <a:custGeom>
                <a:avLst/>
                <a:gdLst/>
                <a:ahLst/>
                <a:cxnLst/>
                <a:rect l="l" t="t" r="r" b="b"/>
                <a:pathLst>
                  <a:path w="5984" h="3723" extrusionOk="0">
                    <a:moveTo>
                      <a:pt x="2654" y="0"/>
                    </a:moveTo>
                    <a:cubicBezTo>
                      <a:pt x="2416" y="0"/>
                      <a:pt x="2181" y="37"/>
                      <a:pt x="1963" y="114"/>
                    </a:cubicBezTo>
                    <a:cubicBezTo>
                      <a:pt x="1" y="824"/>
                      <a:pt x="1588" y="3723"/>
                      <a:pt x="3256" y="3723"/>
                    </a:cubicBezTo>
                    <a:cubicBezTo>
                      <a:pt x="3625" y="3723"/>
                      <a:pt x="3998" y="3581"/>
                      <a:pt x="4337" y="3241"/>
                    </a:cubicBezTo>
                    <a:cubicBezTo>
                      <a:pt x="5983" y="1595"/>
                      <a:pt x="4234" y="0"/>
                      <a:pt x="2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4"/>
              <p:cNvSpPr/>
              <p:nvPr/>
            </p:nvSpPr>
            <p:spPr>
              <a:xfrm rot="4411677" flipH="1">
                <a:off x="7848553" y="234593"/>
                <a:ext cx="116213" cy="79200"/>
              </a:xfrm>
              <a:custGeom>
                <a:avLst/>
                <a:gdLst/>
                <a:ahLst/>
                <a:cxnLst/>
                <a:rect l="l" t="t" r="r" b="b"/>
                <a:pathLst>
                  <a:path w="4267" h="2908" extrusionOk="0">
                    <a:moveTo>
                      <a:pt x="2350" y="1"/>
                    </a:moveTo>
                    <a:cubicBezTo>
                      <a:pt x="2148" y="1"/>
                      <a:pt x="1926" y="39"/>
                      <a:pt x="1689" y="125"/>
                    </a:cubicBezTo>
                    <a:cubicBezTo>
                      <a:pt x="0" y="721"/>
                      <a:pt x="507" y="2908"/>
                      <a:pt x="1917" y="2908"/>
                    </a:cubicBezTo>
                    <a:cubicBezTo>
                      <a:pt x="2126" y="2908"/>
                      <a:pt x="2356" y="2859"/>
                      <a:pt x="2602" y="2750"/>
                    </a:cubicBezTo>
                    <a:cubicBezTo>
                      <a:pt x="4267" y="2028"/>
                      <a:pt x="3816" y="1"/>
                      <a:pt x="235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0" name="Google Shape;60;p4"/>
          <p:cNvSpPr/>
          <p:nvPr/>
        </p:nvSpPr>
        <p:spPr>
          <a:xfrm rot="10800000" flipH="1">
            <a:off x="7991305" y="5118077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4"/>
          <p:cNvSpPr/>
          <p:nvPr/>
        </p:nvSpPr>
        <p:spPr>
          <a:xfrm rot="10800000" flipH="1">
            <a:off x="7991305" y="5118077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 txBox="1">
            <a:spLocks noGrp="1"/>
          </p:cNvSpPr>
          <p:nvPr>
            <p:ph type="title"/>
          </p:nvPr>
        </p:nvSpPr>
        <p:spPr>
          <a:xfrm>
            <a:off x="1445700" y="523875"/>
            <a:ext cx="6252600" cy="8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body" idx="1"/>
          </p:nvPr>
        </p:nvSpPr>
        <p:spPr>
          <a:xfrm>
            <a:off x="720000" y="1870875"/>
            <a:ext cx="7704000" cy="263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 rot="5400000">
            <a:off x="-278075" y="272775"/>
            <a:ext cx="5141489" cy="4585332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6" name="Google Shape;66;p5"/>
          <p:cNvSpPr/>
          <p:nvPr/>
        </p:nvSpPr>
        <p:spPr>
          <a:xfrm rot="-5400000">
            <a:off x="4196570" y="244882"/>
            <a:ext cx="5200627" cy="4694319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FFE8D4">
              <a:alpha val="31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7" name="Google Shape;67;p5"/>
          <p:cNvSpPr/>
          <p:nvPr/>
        </p:nvSpPr>
        <p:spPr>
          <a:xfrm rot="10800000" flipH="1">
            <a:off x="7839328" y="-16118"/>
            <a:ext cx="1351534" cy="1205338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A4AD8F">
              <a:alpha val="631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5"/>
          <p:cNvSpPr/>
          <p:nvPr/>
        </p:nvSpPr>
        <p:spPr>
          <a:xfrm rot="7519913">
            <a:off x="7232322" y="4150422"/>
            <a:ext cx="1906766" cy="1112448"/>
          </a:xfrm>
          <a:custGeom>
            <a:avLst/>
            <a:gdLst/>
            <a:ahLst/>
            <a:cxnLst/>
            <a:rect l="l" t="t" r="r" b="b"/>
            <a:pathLst>
              <a:path w="175870" h="102587" extrusionOk="0">
                <a:moveTo>
                  <a:pt x="6586" y="1"/>
                </a:moveTo>
                <a:cubicBezTo>
                  <a:pt x="6410" y="1"/>
                  <a:pt x="6249" y="128"/>
                  <a:pt x="6209" y="306"/>
                </a:cubicBezTo>
                <a:cubicBezTo>
                  <a:pt x="6187" y="398"/>
                  <a:pt x="4429" y="9254"/>
                  <a:pt x="3950" y="19571"/>
                </a:cubicBezTo>
                <a:cubicBezTo>
                  <a:pt x="3311" y="33472"/>
                  <a:pt x="5228" y="43218"/>
                  <a:pt x="9610" y="48582"/>
                </a:cubicBezTo>
                <a:cubicBezTo>
                  <a:pt x="12144" y="51686"/>
                  <a:pt x="15522" y="53261"/>
                  <a:pt x="19631" y="53261"/>
                </a:cubicBezTo>
                <a:cubicBezTo>
                  <a:pt x="30495" y="53261"/>
                  <a:pt x="40424" y="46733"/>
                  <a:pt x="50901" y="39817"/>
                </a:cubicBezTo>
                <a:cubicBezTo>
                  <a:pt x="61885" y="32569"/>
                  <a:pt x="73193" y="25123"/>
                  <a:pt x="86143" y="25123"/>
                </a:cubicBezTo>
                <a:cubicBezTo>
                  <a:pt x="87753" y="25123"/>
                  <a:pt x="89388" y="25238"/>
                  <a:pt x="91051" y="25483"/>
                </a:cubicBezTo>
                <a:cubicBezTo>
                  <a:pt x="101391" y="27035"/>
                  <a:pt x="106664" y="39931"/>
                  <a:pt x="112781" y="54882"/>
                </a:cubicBezTo>
                <a:cubicBezTo>
                  <a:pt x="117711" y="66979"/>
                  <a:pt x="123326" y="80697"/>
                  <a:pt x="132684" y="90192"/>
                </a:cubicBezTo>
                <a:cubicBezTo>
                  <a:pt x="140833" y="98478"/>
                  <a:pt x="150808" y="102586"/>
                  <a:pt x="162996" y="102586"/>
                </a:cubicBezTo>
                <a:cubicBezTo>
                  <a:pt x="166922" y="102586"/>
                  <a:pt x="171122" y="102153"/>
                  <a:pt x="175527" y="101285"/>
                </a:cubicBezTo>
                <a:cubicBezTo>
                  <a:pt x="175733" y="101240"/>
                  <a:pt x="175870" y="101057"/>
                  <a:pt x="175824" y="100852"/>
                </a:cubicBezTo>
                <a:cubicBezTo>
                  <a:pt x="175803" y="100661"/>
                  <a:pt x="175625" y="100530"/>
                  <a:pt x="175435" y="100530"/>
                </a:cubicBezTo>
                <a:cubicBezTo>
                  <a:pt x="175421" y="100530"/>
                  <a:pt x="175406" y="100531"/>
                  <a:pt x="175391" y="100532"/>
                </a:cubicBezTo>
                <a:cubicBezTo>
                  <a:pt x="171017" y="101386"/>
                  <a:pt x="166885" y="101814"/>
                  <a:pt x="162983" y="101814"/>
                </a:cubicBezTo>
                <a:cubicBezTo>
                  <a:pt x="151021" y="101814"/>
                  <a:pt x="141218" y="97791"/>
                  <a:pt x="133232" y="89667"/>
                </a:cubicBezTo>
                <a:cubicBezTo>
                  <a:pt x="123988" y="80263"/>
                  <a:pt x="118396" y="66614"/>
                  <a:pt x="113488" y="54585"/>
                </a:cubicBezTo>
                <a:cubicBezTo>
                  <a:pt x="107280" y="39429"/>
                  <a:pt x="101916" y="26327"/>
                  <a:pt x="91165" y="24729"/>
                </a:cubicBezTo>
                <a:cubicBezTo>
                  <a:pt x="89458" y="24478"/>
                  <a:pt x="87781" y="24359"/>
                  <a:pt x="86131" y="24359"/>
                </a:cubicBezTo>
                <a:cubicBezTo>
                  <a:pt x="72980" y="24359"/>
                  <a:pt x="61564" y="31877"/>
                  <a:pt x="50490" y="39178"/>
                </a:cubicBezTo>
                <a:cubicBezTo>
                  <a:pt x="40105" y="46025"/>
                  <a:pt x="30267" y="52508"/>
                  <a:pt x="19631" y="52508"/>
                </a:cubicBezTo>
                <a:cubicBezTo>
                  <a:pt x="15750" y="52508"/>
                  <a:pt x="12578" y="51024"/>
                  <a:pt x="10204" y="48103"/>
                </a:cubicBezTo>
                <a:cubicBezTo>
                  <a:pt x="1" y="35640"/>
                  <a:pt x="6894" y="809"/>
                  <a:pt x="6963" y="466"/>
                </a:cubicBezTo>
                <a:cubicBezTo>
                  <a:pt x="7008" y="261"/>
                  <a:pt x="6871" y="55"/>
                  <a:pt x="6666" y="10"/>
                </a:cubicBezTo>
                <a:cubicBezTo>
                  <a:pt x="6639" y="4"/>
                  <a:pt x="6612" y="1"/>
                  <a:pt x="658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" name="Google Shape;69;p5"/>
          <p:cNvGrpSpPr/>
          <p:nvPr/>
        </p:nvGrpSpPr>
        <p:grpSpPr>
          <a:xfrm rot="8723373">
            <a:off x="8344582" y="-45322"/>
            <a:ext cx="763702" cy="1539495"/>
            <a:chOff x="8415916" y="13915"/>
            <a:chExt cx="609239" cy="1228123"/>
          </a:xfrm>
        </p:grpSpPr>
        <p:sp>
          <p:nvSpPr>
            <p:cNvPr id="70" name="Google Shape;70;p5"/>
            <p:cNvSpPr/>
            <p:nvPr/>
          </p:nvSpPr>
          <p:spPr>
            <a:xfrm rot="-6214160">
              <a:off x="8841575" y="1152412"/>
              <a:ext cx="96292" cy="69373"/>
            </a:xfrm>
            <a:custGeom>
              <a:avLst/>
              <a:gdLst/>
              <a:ahLst/>
              <a:cxnLst/>
              <a:rect l="l" t="t" r="r" b="b"/>
              <a:pathLst>
                <a:path w="4432" h="3193" extrusionOk="0">
                  <a:moveTo>
                    <a:pt x="1801" y="1"/>
                  </a:moveTo>
                  <a:cubicBezTo>
                    <a:pt x="1422" y="1"/>
                    <a:pt x="1044" y="135"/>
                    <a:pt x="731" y="454"/>
                  </a:cubicBezTo>
                  <a:cubicBezTo>
                    <a:pt x="0" y="1166"/>
                    <a:pt x="1081" y="3192"/>
                    <a:pt x="2325" y="3192"/>
                  </a:cubicBezTo>
                  <a:cubicBezTo>
                    <a:pt x="2637" y="3192"/>
                    <a:pt x="2958" y="3066"/>
                    <a:pt x="3264" y="2760"/>
                  </a:cubicBezTo>
                  <a:cubicBezTo>
                    <a:pt x="4431" y="1592"/>
                    <a:pt x="3105" y="1"/>
                    <a:pt x="18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 rot="-6214160">
              <a:off x="8552011" y="977837"/>
              <a:ext cx="89774" cy="74782"/>
            </a:xfrm>
            <a:custGeom>
              <a:avLst/>
              <a:gdLst/>
              <a:ahLst/>
              <a:cxnLst/>
              <a:rect l="l" t="t" r="r" b="b"/>
              <a:pathLst>
                <a:path w="4132" h="3442" extrusionOk="0">
                  <a:moveTo>
                    <a:pt x="2019" y="0"/>
                  </a:moveTo>
                  <a:cubicBezTo>
                    <a:pt x="1002" y="0"/>
                    <a:pt x="0" y="555"/>
                    <a:pt x="0" y="1713"/>
                  </a:cubicBezTo>
                  <a:cubicBezTo>
                    <a:pt x="0" y="2882"/>
                    <a:pt x="1003" y="3442"/>
                    <a:pt x="2020" y="3442"/>
                  </a:cubicBezTo>
                  <a:cubicBezTo>
                    <a:pt x="3068" y="3442"/>
                    <a:pt x="4131" y="2848"/>
                    <a:pt x="4131" y="1713"/>
                  </a:cubicBezTo>
                  <a:cubicBezTo>
                    <a:pt x="4131" y="589"/>
                    <a:pt x="3067" y="0"/>
                    <a:pt x="2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 rot="-6214160">
              <a:off x="8410612" y="525573"/>
              <a:ext cx="89578" cy="59617"/>
            </a:xfrm>
            <a:custGeom>
              <a:avLst/>
              <a:gdLst/>
              <a:ahLst/>
              <a:cxnLst/>
              <a:rect l="l" t="t" r="r" b="b"/>
              <a:pathLst>
                <a:path w="4123" h="2744" extrusionOk="0">
                  <a:moveTo>
                    <a:pt x="1601" y="0"/>
                  </a:moveTo>
                  <a:cubicBezTo>
                    <a:pt x="726" y="0"/>
                    <a:pt x="0" y="532"/>
                    <a:pt x="308" y="1816"/>
                  </a:cubicBezTo>
                  <a:cubicBezTo>
                    <a:pt x="477" y="2488"/>
                    <a:pt x="941" y="2743"/>
                    <a:pt x="1467" y="2743"/>
                  </a:cubicBezTo>
                  <a:cubicBezTo>
                    <a:pt x="2639" y="2743"/>
                    <a:pt x="4122" y="1476"/>
                    <a:pt x="3366" y="720"/>
                  </a:cubicBezTo>
                  <a:cubicBezTo>
                    <a:pt x="2912" y="266"/>
                    <a:pt x="2220" y="0"/>
                    <a:pt x="1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 rot="-6214160">
              <a:off x="8639593" y="266784"/>
              <a:ext cx="114976" cy="87840"/>
            </a:xfrm>
            <a:custGeom>
              <a:avLst/>
              <a:gdLst/>
              <a:ahLst/>
              <a:cxnLst/>
              <a:rect l="l" t="t" r="r" b="b"/>
              <a:pathLst>
                <a:path w="5292" h="4043" extrusionOk="0">
                  <a:moveTo>
                    <a:pt x="2314" y="0"/>
                  </a:moveTo>
                  <a:cubicBezTo>
                    <a:pt x="1456" y="0"/>
                    <a:pt x="683" y="415"/>
                    <a:pt x="429" y="1404"/>
                  </a:cubicBezTo>
                  <a:cubicBezTo>
                    <a:pt x="0" y="3094"/>
                    <a:pt x="1754" y="4043"/>
                    <a:pt x="3273" y="4043"/>
                  </a:cubicBezTo>
                  <a:cubicBezTo>
                    <a:pt x="4340" y="4043"/>
                    <a:pt x="5291" y="3575"/>
                    <a:pt x="5291" y="2568"/>
                  </a:cubicBezTo>
                  <a:cubicBezTo>
                    <a:pt x="5291" y="1076"/>
                    <a:pt x="3693" y="0"/>
                    <a:pt x="2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 rot="-6214160">
              <a:off x="8808879" y="786099"/>
              <a:ext cx="78367" cy="56945"/>
            </a:xfrm>
            <a:custGeom>
              <a:avLst/>
              <a:gdLst/>
              <a:ahLst/>
              <a:cxnLst/>
              <a:rect l="l" t="t" r="r" b="b"/>
              <a:pathLst>
                <a:path w="3607" h="2621" extrusionOk="0">
                  <a:moveTo>
                    <a:pt x="1859" y="0"/>
                  </a:moveTo>
                  <a:cubicBezTo>
                    <a:pt x="939" y="0"/>
                    <a:pt x="0" y="435"/>
                    <a:pt x="0" y="1250"/>
                  </a:cubicBezTo>
                  <a:cubicBezTo>
                    <a:pt x="0" y="2180"/>
                    <a:pt x="868" y="2620"/>
                    <a:pt x="1753" y="2620"/>
                  </a:cubicBezTo>
                  <a:cubicBezTo>
                    <a:pt x="2671" y="2620"/>
                    <a:pt x="3607" y="2146"/>
                    <a:pt x="3607" y="1250"/>
                  </a:cubicBezTo>
                  <a:cubicBezTo>
                    <a:pt x="3607" y="401"/>
                    <a:pt x="2742" y="0"/>
                    <a:pt x="18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 rot="-6214160">
              <a:off x="8905160" y="396696"/>
              <a:ext cx="130011" cy="80888"/>
            </a:xfrm>
            <a:custGeom>
              <a:avLst/>
              <a:gdLst/>
              <a:ahLst/>
              <a:cxnLst/>
              <a:rect l="l" t="t" r="r" b="b"/>
              <a:pathLst>
                <a:path w="5984" h="3723" extrusionOk="0">
                  <a:moveTo>
                    <a:pt x="2654" y="0"/>
                  </a:moveTo>
                  <a:cubicBezTo>
                    <a:pt x="2416" y="0"/>
                    <a:pt x="2181" y="37"/>
                    <a:pt x="1963" y="114"/>
                  </a:cubicBezTo>
                  <a:cubicBezTo>
                    <a:pt x="1" y="824"/>
                    <a:pt x="1588" y="3723"/>
                    <a:pt x="3256" y="3723"/>
                  </a:cubicBezTo>
                  <a:cubicBezTo>
                    <a:pt x="3625" y="3723"/>
                    <a:pt x="3998" y="3581"/>
                    <a:pt x="4337" y="3241"/>
                  </a:cubicBezTo>
                  <a:cubicBezTo>
                    <a:pt x="5983" y="1595"/>
                    <a:pt x="4234" y="0"/>
                    <a:pt x="26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 rot="-6214160">
              <a:off x="8937217" y="34796"/>
              <a:ext cx="92707" cy="63181"/>
            </a:xfrm>
            <a:custGeom>
              <a:avLst/>
              <a:gdLst/>
              <a:ahLst/>
              <a:cxnLst/>
              <a:rect l="l" t="t" r="r" b="b"/>
              <a:pathLst>
                <a:path w="4267" h="2908" extrusionOk="0">
                  <a:moveTo>
                    <a:pt x="2350" y="1"/>
                  </a:moveTo>
                  <a:cubicBezTo>
                    <a:pt x="2148" y="1"/>
                    <a:pt x="1926" y="39"/>
                    <a:pt x="1689" y="125"/>
                  </a:cubicBezTo>
                  <a:cubicBezTo>
                    <a:pt x="0" y="721"/>
                    <a:pt x="507" y="2908"/>
                    <a:pt x="1917" y="2908"/>
                  </a:cubicBezTo>
                  <a:cubicBezTo>
                    <a:pt x="2126" y="2908"/>
                    <a:pt x="2356" y="2859"/>
                    <a:pt x="2602" y="2750"/>
                  </a:cubicBezTo>
                  <a:cubicBezTo>
                    <a:pt x="4267" y="2028"/>
                    <a:pt x="3816" y="1"/>
                    <a:pt x="23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5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3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"/>
          <p:cNvSpPr txBox="1">
            <a:spLocks noGrp="1"/>
          </p:cNvSpPr>
          <p:nvPr>
            <p:ph type="subTitle" idx="1"/>
          </p:nvPr>
        </p:nvSpPr>
        <p:spPr>
          <a:xfrm>
            <a:off x="5055286" y="3806972"/>
            <a:ext cx="2505600" cy="6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subTitle" idx="2"/>
          </p:nvPr>
        </p:nvSpPr>
        <p:spPr>
          <a:xfrm>
            <a:off x="1583289" y="3806972"/>
            <a:ext cx="2505600" cy="6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ubTitle" idx="3"/>
          </p:nvPr>
        </p:nvSpPr>
        <p:spPr>
          <a:xfrm>
            <a:off x="5055276" y="3376024"/>
            <a:ext cx="2505600" cy="48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1" name="Google Shape;81;p5"/>
          <p:cNvSpPr txBox="1">
            <a:spLocks noGrp="1"/>
          </p:cNvSpPr>
          <p:nvPr>
            <p:ph type="subTitle" idx="4"/>
          </p:nvPr>
        </p:nvSpPr>
        <p:spPr>
          <a:xfrm>
            <a:off x="1583300" y="3376024"/>
            <a:ext cx="2505600" cy="48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"/>
          <p:cNvSpPr/>
          <p:nvPr/>
        </p:nvSpPr>
        <p:spPr>
          <a:xfrm rot="-5400000">
            <a:off x="4293910" y="279082"/>
            <a:ext cx="5141489" cy="4585332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05" name="Google Shape;105;p7"/>
          <p:cNvSpPr/>
          <p:nvPr/>
        </p:nvSpPr>
        <p:spPr>
          <a:xfrm rot="5400000">
            <a:off x="-253173" y="207225"/>
            <a:ext cx="5200627" cy="4694319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FFE8D4">
              <a:alpha val="31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06" name="Google Shape;106;p7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219500" cy="3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7"/>
          <p:cNvSpPr txBox="1">
            <a:spLocks noGrp="1"/>
          </p:cNvSpPr>
          <p:nvPr>
            <p:ph type="subTitle" idx="1"/>
          </p:nvPr>
        </p:nvSpPr>
        <p:spPr>
          <a:xfrm>
            <a:off x="720000" y="1541950"/>
            <a:ext cx="4150800" cy="27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unito Light"/>
              <a:buChar char="●"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108" name="Google Shape;108;p7"/>
          <p:cNvGrpSpPr/>
          <p:nvPr/>
        </p:nvGrpSpPr>
        <p:grpSpPr>
          <a:xfrm rot="10800000">
            <a:off x="-17" y="3848043"/>
            <a:ext cx="1130465" cy="1294452"/>
            <a:chOff x="7852208" y="207243"/>
            <a:chExt cx="1130465" cy="1294452"/>
          </a:xfrm>
        </p:grpSpPr>
        <p:sp>
          <p:nvSpPr>
            <p:cNvPr id="109" name="Google Shape;109;p7"/>
            <p:cNvSpPr/>
            <p:nvPr/>
          </p:nvSpPr>
          <p:spPr>
            <a:xfrm rot="4411677" flipH="1">
              <a:off x="8651511" y="1388008"/>
              <a:ext cx="120707" cy="86962"/>
            </a:xfrm>
            <a:custGeom>
              <a:avLst/>
              <a:gdLst/>
              <a:ahLst/>
              <a:cxnLst/>
              <a:rect l="l" t="t" r="r" b="b"/>
              <a:pathLst>
                <a:path w="4432" h="3193" extrusionOk="0">
                  <a:moveTo>
                    <a:pt x="1801" y="1"/>
                  </a:moveTo>
                  <a:cubicBezTo>
                    <a:pt x="1422" y="1"/>
                    <a:pt x="1044" y="135"/>
                    <a:pt x="731" y="454"/>
                  </a:cubicBezTo>
                  <a:cubicBezTo>
                    <a:pt x="0" y="1166"/>
                    <a:pt x="1081" y="3192"/>
                    <a:pt x="2325" y="3192"/>
                  </a:cubicBezTo>
                  <a:cubicBezTo>
                    <a:pt x="2637" y="3192"/>
                    <a:pt x="2958" y="3066"/>
                    <a:pt x="3264" y="2760"/>
                  </a:cubicBezTo>
                  <a:cubicBezTo>
                    <a:pt x="4431" y="1592"/>
                    <a:pt x="3105" y="1"/>
                    <a:pt x="18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7"/>
            <p:cNvSpPr/>
            <p:nvPr/>
          </p:nvSpPr>
          <p:spPr>
            <a:xfrm rot="4411677" flipH="1">
              <a:off x="8865502" y="1014328"/>
              <a:ext cx="112536" cy="93744"/>
            </a:xfrm>
            <a:custGeom>
              <a:avLst/>
              <a:gdLst/>
              <a:ahLst/>
              <a:cxnLst/>
              <a:rect l="l" t="t" r="r" b="b"/>
              <a:pathLst>
                <a:path w="4132" h="3442" extrusionOk="0">
                  <a:moveTo>
                    <a:pt x="2019" y="0"/>
                  </a:moveTo>
                  <a:cubicBezTo>
                    <a:pt x="1002" y="0"/>
                    <a:pt x="0" y="555"/>
                    <a:pt x="0" y="1713"/>
                  </a:cubicBezTo>
                  <a:cubicBezTo>
                    <a:pt x="0" y="2882"/>
                    <a:pt x="1003" y="3442"/>
                    <a:pt x="2020" y="3442"/>
                  </a:cubicBezTo>
                  <a:cubicBezTo>
                    <a:pt x="3068" y="3442"/>
                    <a:pt x="4131" y="2848"/>
                    <a:pt x="4131" y="1713"/>
                  </a:cubicBezTo>
                  <a:cubicBezTo>
                    <a:pt x="4131" y="589"/>
                    <a:pt x="3067" y="0"/>
                    <a:pt x="2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7"/>
            <p:cNvSpPr/>
            <p:nvPr/>
          </p:nvSpPr>
          <p:spPr>
            <a:xfrm rot="4411677" flipH="1">
              <a:off x="8730576" y="436004"/>
              <a:ext cx="112291" cy="74734"/>
            </a:xfrm>
            <a:custGeom>
              <a:avLst/>
              <a:gdLst/>
              <a:ahLst/>
              <a:cxnLst/>
              <a:rect l="l" t="t" r="r" b="b"/>
              <a:pathLst>
                <a:path w="4123" h="2744" extrusionOk="0">
                  <a:moveTo>
                    <a:pt x="1601" y="0"/>
                  </a:moveTo>
                  <a:cubicBezTo>
                    <a:pt x="726" y="0"/>
                    <a:pt x="0" y="532"/>
                    <a:pt x="308" y="1816"/>
                  </a:cubicBezTo>
                  <a:cubicBezTo>
                    <a:pt x="477" y="2488"/>
                    <a:pt x="941" y="2743"/>
                    <a:pt x="1467" y="2743"/>
                  </a:cubicBezTo>
                  <a:cubicBezTo>
                    <a:pt x="2639" y="2743"/>
                    <a:pt x="4122" y="1476"/>
                    <a:pt x="3366" y="720"/>
                  </a:cubicBezTo>
                  <a:cubicBezTo>
                    <a:pt x="2912" y="266"/>
                    <a:pt x="2220" y="0"/>
                    <a:pt x="1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 rot="4411677" flipH="1">
              <a:off x="8298828" y="304469"/>
              <a:ext cx="144129" cy="110112"/>
            </a:xfrm>
            <a:custGeom>
              <a:avLst/>
              <a:gdLst/>
              <a:ahLst/>
              <a:cxnLst/>
              <a:rect l="l" t="t" r="r" b="b"/>
              <a:pathLst>
                <a:path w="5292" h="4043" extrusionOk="0">
                  <a:moveTo>
                    <a:pt x="2314" y="0"/>
                  </a:moveTo>
                  <a:cubicBezTo>
                    <a:pt x="1456" y="0"/>
                    <a:pt x="683" y="415"/>
                    <a:pt x="429" y="1404"/>
                  </a:cubicBezTo>
                  <a:cubicBezTo>
                    <a:pt x="0" y="3094"/>
                    <a:pt x="1754" y="4043"/>
                    <a:pt x="3273" y="4043"/>
                  </a:cubicBezTo>
                  <a:cubicBezTo>
                    <a:pt x="4340" y="4043"/>
                    <a:pt x="5291" y="3575"/>
                    <a:pt x="5291" y="2568"/>
                  </a:cubicBezTo>
                  <a:cubicBezTo>
                    <a:pt x="5291" y="1076"/>
                    <a:pt x="3693" y="0"/>
                    <a:pt x="2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 rot="4411677" flipH="1">
              <a:off x="8474155" y="965386"/>
              <a:ext cx="98238" cy="71384"/>
            </a:xfrm>
            <a:custGeom>
              <a:avLst/>
              <a:gdLst/>
              <a:ahLst/>
              <a:cxnLst/>
              <a:rect l="l" t="t" r="r" b="b"/>
              <a:pathLst>
                <a:path w="3607" h="2621" extrusionOk="0">
                  <a:moveTo>
                    <a:pt x="1859" y="0"/>
                  </a:moveTo>
                  <a:cubicBezTo>
                    <a:pt x="939" y="0"/>
                    <a:pt x="0" y="435"/>
                    <a:pt x="0" y="1250"/>
                  </a:cubicBezTo>
                  <a:cubicBezTo>
                    <a:pt x="0" y="2180"/>
                    <a:pt x="868" y="2620"/>
                    <a:pt x="1753" y="2620"/>
                  </a:cubicBezTo>
                  <a:cubicBezTo>
                    <a:pt x="2671" y="2620"/>
                    <a:pt x="3607" y="2146"/>
                    <a:pt x="3607" y="1250"/>
                  </a:cubicBezTo>
                  <a:cubicBezTo>
                    <a:pt x="3607" y="401"/>
                    <a:pt x="2742" y="0"/>
                    <a:pt x="18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 rot="4411677" flipH="1">
              <a:off x="8072404" y="617423"/>
              <a:ext cx="162976" cy="101397"/>
            </a:xfrm>
            <a:custGeom>
              <a:avLst/>
              <a:gdLst/>
              <a:ahLst/>
              <a:cxnLst/>
              <a:rect l="l" t="t" r="r" b="b"/>
              <a:pathLst>
                <a:path w="5984" h="3723" extrusionOk="0">
                  <a:moveTo>
                    <a:pt x="2654" y="0"/>
                  </a:moveTo>
                  <a:cubicBezTo>
                    <a:pt x="2416" y="0"/>
                    <a:pt x="2181" y="37"/>
                    <a:pt x="1963" y="114"/>
                  </a:cubicBezTo>
                  <a:cubicBezTo>
                    <a:pt x="1" y="824"/>
                    <a:pt x="1588" y="3723"/>
                    <a:pt x="3256" y="3723"/>
                  </a:cubicBezTo>
                  <a:cubicBezTo>
                    <a:pt x="3625" y="3723"/>
                    <a:pt x="3998" y="3581"/>
                    <a:pt x="4337" y="3241"/>
                  </a:cubicBezTo>
                  <a:cubicBezTo>
                    <a:pt x="5983" y="1595"/>
                    <a:pt x="4234" y="0"/>
                    <a:pt x="26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 rot="4411677" flipH="1">
              <a:off x="7848553" y="234593"/>
              <a:ext cx="116213" cy="79200"/>
            </a:xfrm>
            <a:custGeom>
              <a:avLst/>
              <a:gdLst/>
              <a:ahLst/>
              <a:cxnLst/>
              <a:rect l="l" t="t" r="r" b="b"/>
              <a:pathLst>
                <a:path w="4267" h="2908" extrusionOk="0">
                  <a:moveTo>
                    <a:pt x="2350" y="1"/>
                  </a:moveTo>
                  <a:cubicBezTo>
                    <a:pt x="2148" y="1"/>
                    <a:pt x="1926" y="39"/>
                    <a:pt x="1689" y="125"/>
                  </a:cubicBezTo>
                  <a:cubicBezTo>
                    <a:pt x="0" y="721"/>
                    <a:pt x="507" y="2908"/>
                    <a:pt x="1917" y="2908"/>
                  </a:cubicBezTo>
                  <a:cubicBezTo>
                    <a:pt x="2126" y="2908"/>
                    <a:pt x="2356" y="2859"/>
                    <a:pt x="2602" y="2750"/>
                  </a:cubicBezTo>
                  <a:cubicBezTo>
                    <a:pt x="4267" y="2028"/>
                    <a:pt x="3816" y="1"/>
                    <a:pt x="23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Google Shape;116;p7"/>
          <p:cNvSpPr/>
          <p:nvPr/>
        </p:nvSpPr>
        <p:spPr>
          <a:xfrm rot="10800000" flipH="1">
            <a:off x="7839328" y="2932"/>
            <a:ext cx="1351534" cy="1205338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A4AD8F">
              <a:alpha val="631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"/>
          <p:cNvSpPr/>
          <p:nvPr/>
        </p:nvSpPr>
        <p:spPr>
          <a:xfrm rot="-5400000">
            <a:off x="4209847" y="207225"/>
            <a:ext cx="5200627" cy="4694319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FFE8D4">
              <a:alpha val="31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19" name="Google Shape;119;p8"/>
          <p:cNvSpPr/>
          <p:nvPr/>
        </p:nvSpPr>
        <p:spPr>
          <a:xfrm>
            <a:off x="4707873" y="-5"/>
            <a:ext cx="4436125" cy="2159800"/>
          </a:xfrm>
          <a:custGeom>
            <a:avLst/>
            <a:gdLst/>
            <a:ahLst/>
            <a:cxnLst/>
            <a:rect l="l" t="t" r="r" b="b"/>
            <a:pathLst>
              <a:path w="177445" h="86392" extrusionOk="0">
                <a:moveTo>
                  <a:pt x="3333" y="0"/>
                </a:moveTo>
                <a:cubicBezTo>
                  <a:pt x="0" y="11458"/>
                  <a:pt x="913" y="27048"/>
                  <a:pt x="12897" y="35242"/>
                </a:cubicBezTo>
                <a:cubicBezTo>
                  <a:pt x="17629" y="38468"/>
                  <a:pt x="23097" y="39621"/>
                  <a:pt x="29059" y="39621"/>
                </a:cubicBezTo>
                <a:cubicBezTo>
                  <a:pt x="42166" y="39621"/>
                  <a:pt x="57661" y="34051"/>
                  <a:pt x="72973" y="32686"/>
                </a:cubicBezTo>
                <a:cubicBezTo>
                  <a:pt x="75145" y="32494"/>
                  <a:pt x="77205" y="32395"/>
                  <a:pt x="79168" y="32395"/>
                </a:cubicBezTo>
                <a:cubicBezTo>
                  <a:pt x="97316" y="32395"/>
                  <a:pt x="107146" y="40836"/>
                  <a:pt x="120267" y="62381"/>
                </a:cubicBezTo>
                <a:cubicBezTo>
                  <a:pt x="129588" y="77663"/>
                  <a:pt x="147227" y="86391"/>
                  <a:pt x="164443" y="86391"/>
                </a:cubicBezTo>
                <a:cubicBezTo>
                  <a:pt x="168853" y="86391"/>
                  <a:pt x="173236" y="85818"/>
                  <a:pt x="177444" y="84636"/>
                </a:cubicBezTo>
                <a:lnTo>
                  <a:pt x="1774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"/>
          <p:cNvSpPr/>
          <p:nvPr/>
        </p:nvSpPr>
        <p:spPr>
          <a:xfrm rot="5400000">
            <a:off x="-303110" y="177882"/>
            <a:ext cx="5263695" cy="4694319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FFE8D4">
              <a:alpha val="31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21" name="Google Shape;121;p8"/>
          <p:cNvSpPr/>
          <p:nvPr/>
        </p:nvSpPr>
        <p:spPr>
          <a:xfrm rot="10800000">
            <a:off x="-18402" y="3009295"/>
            <a:ext cx="4436125" cy="2159800"/>
          </a:xfrm>
          <a:custGeom>
            <a:avLst/>
            <a:gdLst/>
            <a:ahLst/>
            <a:cxnLst/>
            <a:rect l="l" t="t" r="r" b="b"/>
            <a:pathLst>
              <a:path w="177445" h="86392" extrusionOk="0">
                <a:moveTo>
                  <a:pt x="3333" y="0"/>
                </a:moveTo>
                <a:cubicBezTo>
                  <a:pt x="0" y="11458"/>
                  <a:pt x="913" y="27048"/>
                  <a:pt x="12897" y="35242"/>
                </a:cubicBezTo>
                <a:cubicBezTo>
                  <a:pt x="17629" y="38468"/>
                  <a:pt x="23097" y="39621"/>
                  <a:pt x="29059" y="39621"/>
                </a:cubicBezTo>
                <a:cubicBezTo>
                  <a:pt x="42166" y="39621"/>
                  <a:pt x="57661" y="34051"/>
                  <a:pt x="72973" y="32686"/>
                </a:cubicBezTo>
                <a:cubicBezTo>
                  <a:pt x="75145" y="32494"/>
                  <a:pt x="77205" y="32395"/>
                  <a:pt x="79168" y="32395"/>
                </a:cubicBezTo>
                <a:cubicBezTo>
                  <a:pt x="97316" y="32395"/>
                  <a:pt x="107146" y="40836"/>
                  <a:pt x="120267" y="62381"/>
                </a:cubicBezTo>
                <a:cubicBezTo>
                  <a:pt x="129588" y="77663"/>
                  <a:pt x="147227" y="86391"/>
                  <a:pt x="164443" y="86391"/>
                </a:cubicBezTo>
                <a:cubicBezTo>
                  <a:pt x="168853" y="86391"/>
                  <a:pt x="173236" y="85818"/>
                  <a:pt x="177444" y="84636"/>
                </a:cubicBezTo>
                <a:lnTo>
                  <a:pt x="17744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"/>
          <p:cNvSpPr/>
          <p:nvPr/>
        </p:nvSpPr>
        <p:spPr>
          <a:xfrm rot="10800000">
            <a:off x="-18402" y="-29739"/>
            <a:ext cx="1964725" cy="1752200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A4AD8F">
              <a:alpha val="631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7206473" y="3402495"/>
            <a:ext cx="1964725" cy="1752200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A4AD8F">
              <a:alpha val="631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"/>
          <p:cNvSpPr/>
          <p:nvPr/>
        </p:nvSpPr>
        <p:spPr>
          <a:xfrm rot="6402164">
            <a:off x="6677814" y="3245296"/>
            <a:ext cx="2759764" cy="1609802"/>
          </a:xfrm>
          <a:custGeom>
            <a:avLst/>
            <a:gdLst/>
            <a:ahLst/>
            <a:cxnLst/>
            <a:rect l="l" t="t" r="r" b="b"/>
            <a:pathLst>
              <a:path w="175870" h="102587" extrusionOk="0">
                <a:moveTo>
                  <a:pt x="6586" y="1"/>
                </a:moveTo>
                <a:cubicBezTo>
                  <a:pt x="6410" y="1"/>
                  <a:pt x="6249" y="128"/>
                  <a:pt x="6209" y="306"/>
                </a:cubicBezTo>
                <a:cubicBezTo>
                  <a:pt x="6187" y="398"/>
                  <a:pt x="4429" y="9254"/>
                  <a:pt x="3950" y="19571"/>
                </a:cubicBezTo>
                <a:cubicBezTo>
                  <a:pt x="3311" y="33472"/>
                  <a:pt x="5228" y="43218"/>
                  <a:pt x="9610" y="48582"/>
                </a:cubicBezTo>
                <a:cubicBezTo>
                  <a:pt x="12144" y="51686"/>
                  <a:pt x="15522" y="53261"/>
                  <a:pt x="19631" y="53261"/>
                </a:cubicBezTo>
                <a:cubicBezTo>
                  <a:pt x="30495" y="53261"/>
                  <a:pt x="40424" y="46733"/>
                  <a:pt x="50901" y="39817"/>
                </a:cubicBezTo>
                <a:cubicBezTo>
                  <a:pt x="61885" y="32569"/>
                  <a:pt x="73193" y="25123"/>
                  <a:pt x="86143" y="25123"/>
                </a:cubicBezTo>
                <a:cubicBezTo>
                  <a:pt x="87753" y="25123"/>
                  <a:pt x="89388" y="25238"/>
                  <a:pt x="91051" y="25483"/>
                </a:cubicBezTo>
                <a:cubicBezTo>
                  <a:pt x="101391" y="27035"/>
                  <a:pt x="106664" y="39931"/>
                  <a:pt x="112781" y="54882"/>
                </a:cubicBezTo>
                <a:cubicBezTo>
                  <a:pt x="117711" y="66979"/>
                  <a:pt x="123326" y="80697"/>
                  <a:pt x="132684" y="90192"/>
                </a:cubicBezTo>
                <a:cubicBezTo>
                  <a:pt x="140833" y="98478"/>
                  <a:pt x="150808" y="102586"/>
                  <a:pt x="162996" y="102586"/>
                </a:cubicBezTo>
                <a:cubicBezTo>
                  <a:pt x="166922" y="102586"/>
                  <a:pt x="171122" y="102153"/>
                  <a:pt x="175527" y="101285"/>
                </a:cubicBezTo>
                <a:cubicBezTo>
                  <a:pt x="175733" y="101240"/>
                  <a:pt x="175870" y="101057"/>
                  <a:pt x="175824" y="100852"/>
                </a:cubicBezTo>
                <a:cubicBezTo>
                  <a:pt x="175803" y="100661"/>
                  <a:pt x="175625" y="100530"/>
                  <a:pt x="175435" y="100530"/>
                </a:cubicBezTo>
                <a:cubicBezTo>
                  <a:pt x="175421" y="100530"/>
                  <a:pt x="175406" y="100531"/>
                  <a:pt x="175391" y="100532"/>
                </a:cubicBezTo>
                <a:cubicBezTo>
                  <a:pt x="171017" y="101386"/>
                  <a:pt x="166885" y="101814"/>
                  <a:pt x="162983" y="101814"/>
                </a:cubicBezTo>
                <a:cubicBezTo>
                  <a:pt x="151021" y="101814"/>
                  <a:pt x="141218" y="97791"/>
                  <a:pt x="133232" y="89667"/>
                </a:cubicBezTo>
                <a:cubicBezTo>
                  <a:pt x="123988" y="80263"/>
                  <a:pt x="118396" y="66614"/>
                  <a:pt x="113488" y="54585"/>
                </a:cubicBezTo>
                <a:cubicBezTo>
                  <a:pt x="107280" y="39429"/>
                  <a:pt x="101916" y="26327"/>
                  <a:pt x="91165" y="24729"/>
                </a:cubicBezTo>
                <a:cubicBezTo>
                  <a:pt x="89458" y="24478"/>
                  <a:pt x="87781" y="24359"/>
                  <a:pt x="86131" y="24359"/>
                </a:cubicBezTo>
                <a:cubicBezTo>
                  <a:pt x="72980" y="24359"/>
                  <a:pt x="61564" y="31877"/>
                  <a:pt x="50490" y="39178"/>
                </a:cubicBezTo>
                <a:cubicBezTo>
                  <a:pt x="40105" y="46025"/>
                  <a:pt x="30267" y="52508"/>
                  <a:pt x="19631" y="52508"/>
                </a:cubicBezTo>
                <a:cubicBezTo>
                  <a:pt x="15750" y="52508"/>
                  <a:pt x="12578" y="51024"/>
                  <a:pt x="10204" y="48103"/>
                </a:cubicBezTo>
                <a:cubicBezTo>
                  <a:pt x="1" y="35640"/>
                  <a:pt x="6894" y="809"/>
                  <a:pt x="6963" y="466"/>
                </a:cubicBezTo>
                <a:cubicBezTo>
                  <a:pt x="7008" y="261"/>
                  <a:pt x="6871" y="55"/>
                  <a:pt x="6666" y="10"/>
                </a:cubicBezTo>
                <a:cubicBezTo>
                  <a:pt x="6639" y="4"/>
                  <a:pt x="6612" y="1"/>
                  <a:pt x="658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1139400" y="1514850"/>
            <a:ext cx="6865200" cy="21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87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/>
          <p:nvPr/>
        </p:nvSpPr>
        <p:spPr>
          <a:xfrm flipH="1">
            <a:off x="42247" y="332588"/>
            <a:ext cx="4033634" cy="3703857"/>
          </a:xfrm>
          <a:custGeom>
            <a:avLst/>
            <a:gdLst/>
            <a:ahLst/>
            <a:cxnLst/>
            <a:rect l="l" t="t" r="r" b="b"/>
            <a:pathLst>
              <a:path w="49400" h="45364" extrusionOk="0">
                <a:moveTo>
                  <a:pt x="14184" y="2711"/>
                </a:moveTo>
                <a:cubicBezTo>
                  <a:pt x="9663" y="5563"/>
                  <a:pt x="2430" y="12657"/>
                  <a:pt x="830" y="17734"/>
                </a:cubicBezTo>
                <a:cubicBezTo>
                  <a:pt x="-770" y="22811"/>
                  <a:pt x="-74" y="28585"/>
                  <a:pt x="4586" y="33175"/>
                </a:cubicBezTo>
                <a:cubicBezTo>
                  <a:pt x="9246" y="37766"/>
                  <a:pt x="21627" y="44929"/>
                  <a:pt x="28791" y="45277"/>
                </a:cubicBezTo>
                <a:cubicBezTo>
                  <a:pt x="35955" y="45625"/>
                  <a:pt x="44649" y="41244"/>
                  <a:pt x="47570" y="35262"/>
                </a:cubicBezTo>
                <a:cubicBezTo>
                  <a:pt x="50491" y="29281"/>
                  <a:pt x="49587" y="15161"/>
                  <a:pt x="46318" y="9388"/>
                </a:cubicBezTo>
                <a:cubicBezTo>
                  <a:pt x="43049" y="3615"/>
                  <a:pt x="33312" y="1737"/>
                  <a:pt x="27956" y="624"/>
                </a:cubicBezTo>
                <a:cubicBezTo>
                  <a:pt x="22600" y="-489"/>
                  <a:pt x="18705" y="-141"/>
                  <a:pt x="14184" y="271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</p:sp>
      <p:sp>
        <p:nvSpPr>
          <p:cNvPr id="128" name="Google Shape;128;p9"/>
          <p:cNvSpPr txBox="1">
            <a:spLocks noGrp="1"/>
          </p:cNvSpPr>
          <p:nvPr>
            <p:ph type="title"/>
          </p:nvPr>
        </p:nvSpPr>
        <p:spPr>
          <a:xfrm>
            <a:off x="713225" y="1368850"/>
            <a:ext cx="3600600" cy="77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52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9"/>
          <p:cNvSpPr txBox="1">
            <a:spLocks noGrp="1"/>
          </p:cNvSpPr>
          <p:nvPr>
            <p:ph type="subTitle" idx="1"/>
          </p:nvPr>
        </p:nvSpPr>
        <p:spPr>
          <a:xfrm>
            <a:off x="713225" y="2401350"/>
            <a:ext cx="3600600" cy="66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9"/>
          <p:cNvSpPr/>
          <p:nvPr/>
        </p:nvSpPr>
        <p:spPr>
          <a:xfrm rot="-5400000" flipH="1">
            <a:off x="3610265" y="-391313"/>
            <a:ext cx="5141489" cy="5926116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>
            <a:spLocks noGrp="1"/>
          </p:cNvSpPr>
          <p:nvPr>
            <p:ph type="title"/>
          </p:nvPr>
        </p:nvSpPr>
        <p:spPr>
          <a:xfrm>
            <a:off x="713225" y="1107725"/>
            <a:ext cx="3949800" cy="12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3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"/>
          <p:cNvSpPr/>
          <p:nvPr/>
        </p:nvSpPr>
        <p:spPr>
          <a:xfrm rot="-5400000">
            <a:off x="4192191" y="257332"/>
            <a:ext cx="5263695" cy="4694319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FFE8D4">
              <a:alpha val="31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35" name="Google Shape;135;p11"/>
          <p:cNvSpPr/>
          <p:nvPr/>
        </p:nvSpPr>
        <p:spPr>
          <a:xfrm>
            <a:off x="7206453" y="3407071"/>
            <a:ext cx="1964725" cy="1752200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1"/>
          <p:cNvSpPr/>
          <p:nvPr/>
        </p:nvSpPr>
        <p:spPr>
          <a:xfrm rot="10800000">
            <a:off x="-18422" y="-25163"/>
            <a:ext cx="1964725" cy="1752200"/>
          </a:xfrm>
          <a:custGeom>
            <a:avLst/>
            <a:gdLst/>
            <a:ahLst/>
            <a:cxnLst/>
            <a:rect l="l" t="t" r="r" b="b"/>
            <a:pathLst>
              <a:path w="78589" h="70088" extrusionOk="0">
                <a:moveTo>
                  <a:pt x="69862" y="1"/>
                </a:moveTo>
                <a:cubicBezTo>
                  <a:pt x="59818" y="1"/>
                  <a:pt x="42955" y="2489"/>
                  <a:pt x="29331" y="16859"/>
                </a:cubicBezTo>
                <a:cubicBezTo>
                  <a:pt x="10044" y="37196"/>
                  <a:pt x="16092" y="47947"/>
                  <a:pt x="1" y="70087"/>
                </a:cubicBezTo>
                <a:lnTo>
                  <a:pt x="78588" y="70087"/>
                </a:lnTo>
                <a:lnTo>
                  <a:pt x="78588" y="699"/>
                </a:lnTo>
                <a:cubicBezTo>
                  <a:pt x="78588" y="699"/>
                  <a:pt x="75182" y="1"/>
                  <a:pt x="69862" y="1"/>
                </a:cubicBezTo>
                <a:close/>
              </a:path>
            </a:pathLst>
          </a:custGeom>
          <a:solidFill>
            <a:srgbClr val="CDD7B6">
              <a:alpha val="237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title" hasCustomPrompt="1"/>
          </p:nvPr>
        </p:nvSpPr>
        <p:spPr>
          <a:xfrm>
            <a:off x="886950" y="1874550"/>
            <a:ext cx="7370100" cy="13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8500">
                <a:solidFill>
                  <a:schemeClr val="accent4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38" name="Google Shape;138;p11"/>
          <p:cNvSpPr txBox="1">
            <a:spLocks noGrp="1"/>
          </p:cNvSpPr>
          <p:nvPr>
            <p:ph type="subTitle" idx="1"/>
          </p:nvPr>
        </p:nvSpPr>
        <p:spPr>
          <a:xfrm>
            <a:off x="1284000" y="3657750"/>
            <a:ext cx="6576000" cy="75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39496"/>
            <a:ext cx="8520600" cy="3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Roboto Slab"/>
              <a:buNone/>
              <a:defRPr sz="31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"/>
          <p:cNvSpPr txBox="1">
            <a:spLocks noGrp="1"/>
          </p:cNvSpPr>
          <p:nvPr>
            <p:ph type="subTitle" idx="1"/>
          </p:nvPr>
        </p:nvSpPr>
        <p:spPr>
          <a:xfrm>
            <a:off x="1209061" y="3601086"/>
            <a:ext cx="2534295" cy="5853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JO" sz="1800" b="0" i="0" u="none" strike="noStrike" kern="1200" cap="all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t>سيلين دبابنة</a:t>
            </a:r>
            <a:endParaRPr kumimoji="0" lang="en-US" sz="180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</p:txBody>
      </p:sp>
      <p:sp>
        <p:nvSpPr>
          <p:cNvPr id="192" name="Google Shape;192;p19"/>
          <p:cNvSpPr txBox="1">
            <a:spLocks noGrp="1"/>
          </p:cNvSpPr>
          <p:nvPr>
            <p:ph type="ctrTitle"/>
          </p:nvPr>
        </p:nvSpPr>
        <p:spPr>
          <a:xfrm>
            <a:off x="1027574" y="1725861"/>
            <a:ext cx="4127973" cy="139544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ألقاب واسماء الرب يسوع المسيح </a:t>
            </a:r>
            <a:endParaRPr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2" name="Google Shape;883;p45">
            <a:extLst>
              <a:ext uri="{FF2B5EF4-FFF2-40B4-BE49-F238E27FC236}">
                <a16:creationId xmlns:a16="http://schemas.microsoft.com/office/drawing/2014/main" id="{C85F7215-03D3-B001-B4D4-4A697F88AC05}"/>
              </a:ext>
            </a:extLst>
          </p:cNvPr>
          <p:cNvGrpSpPr/>
          <p:nvPr/>
        </p:nvGrpSpPr>
        <p:grpSpPr>
          <a:xfrm>
            <a:off x="5887843" y="1576857"/>
            <a:ext cx="2163389" cy="2571107"/>
            <a:chOff x="5694808" y="1415175"/>
            <a:chExt cx="2250775" cy="2571107"/>
          </a:xfrm>
        </p:grpSpPr>
        <p:sp>
          <p:nvSpPr>
            <p:cNvPr id="153" name="Google Shape;884;p45">
              <a:extLst>
                <a:ext uri="{FF2B5EF4-FFF2-40B4-BE49-F238E27FC236}">
                  <a16:creationId xmlns:a16="http://schemas.microsoft.com/office/drawing/2014/main" id="{AD7D15A5-A229-E83C-1672-8C7F1FAA7734}"/>
                </a:ext>
              </a:extLst>
            </p:cNvPr>
            <p:cNvSpPr/>
            <p:nvPr/>
          </p:nvSpPr>
          <p:spPr>
            <a:xfrm flipH="1">
              <a:off x="6678195" y="1872716"/>
              <a:ext cx="1043253" cy="1085785"/>
            </a:xfrm>
            <a:custGeom>
              <a:avLst/>
              <a:gdLst/>
              <a:ahLst/>
              <a:cxnLst/>
              <a:rect l="l" t="t" r="r" b="b"/>
              <a:pathLst>
                <a:path w="6186" h="6438" extrusionOk="0">
                  <a:moveTo>
                    <a:pt x="462" y="0"/>
                  </a:moveTo>
                  <a:cubicBezTo>
                    <a:pt x="326" y="0"/>
                    <a:pt x="191" y="0"/>
                    <a:pt x="82" y="54"/>
                  </a:cubicBezTo>
                  <a:lnTo>
                    <a:pt x="55" y="109"/>
                  </a:lnTo>
                  <a:lnTo>
                    <a:pt x="55" y="163"/>
                  </a:lnTo>
                  <a:cubicBezTo>
                    <a:pt x="1" y="515"/>
                    <a:pt x="55" y="868"/>
                    <a:pt x="82" y="1221"/>
                  </a:cubicBezTo>
                  <a:cubicBezTo>
                    <a:pt x="137" y="1546"/>
                    <a:pt x="164" y="1926"/>
                    <a:pt x="191" y="2278"/>
                  </a:cubicBezTo>
                  <a:cubicBezTo>
                    <a:pt x="272" y="2984"/>
                    <a:pt x="435" y="3689"/>
                    <a:pt x="706" y="4340"/>
                  </a:cubicBezTo>
                  <a:cubicBezTo>
                    <a:pt x="869" y="4774"/>
                    <a:pt x="1140" y="5181"/>
                    <a:pt x="1493" y="5533"/>
                  </a:cubicBezTo>
                  <a:cubicBezTo>
                    <a:pt x="2062" y="6076"/>
                    <a:pt x="2849" y="6401"/>
                    <a:pt x="3663" y="6428"/>
                  </a:cubicBezTo>
                  <a:cubicBezTo>
                    <a:pt x="3733" y="6434"/>
                    <a:pt x="3804" y="6437"/>
                    <a:pt x="3875" y="6437"/>
                  </a:cubicBezTo>
                  <a:cubicBezTo>
                    <a:pt x="4789" y="6437"/>
                    <a:pt x="5732" y="5959"/>
                    <a:pt x="6185" y="5154"/>
                  </a:cubicBezTo>
                  <a:cubicBezTo>
                    <a:pt x="6073" y="5114"/>
                    <a:pt x="5957" y="5100"/>
                    <a:pt x="5837" y="5100"/>
                  </a:cubicBezTo>
                  <a:cubicBezTo>
                    <a:pt x="5549" y="5100"/>
                    <a:pt x="5244" y="5180"/>
                    <a:pt x="4940" y="5180"/>
                  </a:cubicBezTo>
                  <a:cubicBezTo>
                    <a:pt x="4849" y="5180"/>
                    <a:pt x="4757" y="5173"/>
                    <a:pt x="4666" y="5154"/>
                  </a:cubicBezTo>
                  <a:cubicBezTo>
                    <a:pt x="4205" y="5045"/>
                    <a:pt x="3825" y="4665"/>
                    <a:pt x="3690" y="4204"/>
                  </a:cubicBezTo>
                  <a:cubicBezTo>
                    <a:pt x="3608" y="4069"/>
                    <a:pt x="3608" y="3933"/>
                    <a:pt x="3527" y="3825"/>
                  </a:cubicBezTo>
                  <a:cubicBezTo>
                    <a:pt x="3419" y="3716"/>
                    <a:pt x="3256" y="3716"/>
                    <a:pt x="3120" y="3689"/>
                  </a:cubicBezTo>
                  <a:cubicBezTo>
                    <a:pt x="2469" y="3580"/>
                    <a:pt x="1927" y="3146"/>
                    <a:pt x="1628" y="2577"/>
                  </a:cubicBezTo>
                  <a:cubicBezTo>
                    <a:pt x="1439" y="2197"/>
                    <a:pt x="1384" y="1817"/>
                    <a:pt x="1276" y="1383"/>
                  </a:cubicBezTo>
                  <a:cubicBezTo>
                    <a:pt x="1167" y="1004"/>
                    <a:pt x="1086" y="651"/>
                    <a:pt x="1005" y="244"/>
                  </a:cubicBezTo>
                  <a:cubicBezTo>
                    <a:pt x="1005" y="163"/>
                    <a:pt x="977" y="54"/>
                    <a:pt x="896" y="27"/>
                  </a:cubicBezTo>
                  <a:cubicBezTo>
                    <a:pt x="869" y="0"/>
                    <a:pt x="815" y="0"/>
                    <a:pt x="73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85;p45">
              <a:extLst>
                <a:ext uri="{FF2B5EF4-FFF2-40B4-BE49-F238E27FC236}">
                  <a16:creationId xmlns:a16="http://schemas.microsoft.com/office/drawing/2014/main" id="{2DC9EB28-F766-605E-12E1-54D78E902069}"/>
                </a:ext>
              </a:extLst>
            </p:cNvPr>
            <p:cNvSpPr/>
            <p:nvPr/>
          </p:nvSpPr>
          <p:spPr>
            <a:xfrm flipH="1">
              <a:off x="6005794" y="1839998"/>
              <a:ext cx="1166703" cy="1200468"/>
            </a:xfrm>
            <a:custGeom>
              <a:avLst/>
              <a:gdLst/>
              <a:ahLst/>
              <a:cxnLst/>
              <a:rect l="l" t="t" r="r" b="b"/>
              <a:pathLst>
                <a:path w="6918" h="7118" extrusionOk="0">
                  <a:moveTo>
                    <a:pt x="783" y="0"/>
                  </a:moveTo>
                  <a:cubicBezTo>
                    <a:pt x="591" y="0"/>
                    <a:pt x="400" y="87"/>
                    <a:pt x="299" y="248"/>
                  </a:cubicBezTo>
                  <a:cubicBezTo>
                    <a:pt x="1" y="655"/>
                    <a:pt x="706" y="1469"/>
                    <a:pt x="1032" y="1794"/>
                  </a:cubicBezTo>
                  <a:cubicBezTo>
                    <a:pt x="1520" y="2228"/>
                    <a:pt x="2144" y="2472"/>
                    <a:pt x="2632" y="2906"/>
                  </a:cubicBezTo>
                  <a:cubicBezTo>
                    <a:pt x="3283" y="3503"/>
                    <a:pt x="3554" y="4425"/>
                    <a:pt x="3825" y="5266"/>
                  </a:cubicBezTo>
                  <a:cubicBezTo>
                    <a:pt x="3988" y="5863"/>
                    <a:pt x="4124" y="6405"/>
                    <a:pt x="4286" y="6975"/>
                  </a:cubicBezTo>
                  <a:cubicBezTo>
                    <a:pt x="4286" y="7002"/>
                    <a:pt x="4341" y="7029"/>
                    <a:pt x="4341" y="7084"/>
                  </a:cubicBezTo>
                  <a:cubicBezTo>
                    <a:pt x="4368" y="7111"/>
                    <a:pt x="4402" y="7117"/>
                    <a:pt x="4436" y="7117"/>
                  </a:cubicBezTo>
                  <a:cubicBezTo>
                    <a:pt x="4469" y="7117"/>
                    <a:pt x="4503" y="7111"/>
                    <a:pt x="4530" y="7111"/>
                  </a:cubicBezTo>
                  <a:cubicBezTo>
                    <a:pt x="4946" y="7039"/>
                    <a:pt x="5368" y="7005"/>
                    <a:pt x="5791" y="7005"/>
                  </a:cubicBezTo>
                  <a:cubicBezTo>
                    <a:pt x="6169" y="7005"/>
                    <a:pt x="6546" y="7032"/>
                    <a:pt x="6917" y="7084"/>
                  </a:cubicBezTo>
                  <a:cubicBezTo>
                    <a:pt x="6565" y="6677"/>
                    <a:pt x="6022" y="6622"/>
                    <a:pt x="5860" y="6080"/>
                  </a:cubicBezTo>
                  <a:cubicBezTo>
                    <a:pt x="5615" y="5375"/>
                    <a:pt x="5724" y="4588"/>
                    <a:pt x="5426" y="3883"/>
                  </a:cubicBezTo>
                  <a:cubicBezTo>
                    <a:pt x="5209" y="3476"/>
                    <a:pt x="4883" y="3151"/>
                    <a:pt x="4530" y="2879"/>
                  </a:cubicBezTo>
                  <a:cubicBezTo>
                    <a:pt x="4151" y="2554"/>
                    <a:pt x="3852" y="2201"/>
                    <a:pt x="3446" y="1930"/>
                  </a:cubicBezTo>
                  <a:cubicBezTo>
                    <a:pt x="3120" y="1713"/>
                    <a:pt x="2713" y="1713"/>
                    <a:pt x="2361" y="1577"/>
                  </a:cubicBezTo>
                  <a:cubicBezTo>
                    <a:pt x="1954" y="1442"/>
                    <a:pt x="1628" y="1062"/>
                    <a:pt x="1520" y="655"/>
                  </a:cubicBezTo>
                  <a:cubicBezTo>
                    <a:pt x="1411" y="357"/>
                    <a:pt x="1357" y="86"/>
                    <a:pt x="977" y="31"/>
                  </a:cubicBezTo>
                  <a:cubicBezTo>
                    <a:pt x="915" y="11"/>
                    <a:pt x="849" y="0"/>
                    <a:pt x="7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86;p45">
              <a:extLst>
                <a:ext uri="{FF2B5EF4-FFF2-40B4-BE49-F238E27FC236}">
                  <a16:creationId xmlns:a16="http://schemas.microsoft.com/office/drawing/2014/main" id="{DF0F40BE-A6BB-DD6E-B332-BE7277A94D91}"/>
                </a:ext>
              </a:extLst>
            </p:cNvPr>
            <p:cNvSpPr/>
            <p:nvPr/>
          </p:nvSpPr>
          <p:spPr>
            <a:xfrm flipH="1">
              <a:off x="7250077" y="1415175"/>
              <a:ext cx="178598" cy="2571107"/>
            </a:xfrm>
            <a:custGeom>
              <a:avLst/>
              <a:gdLst/>
              <a:ahLst/>
              <a:cxnLst/>
              <a:rect l="l" t="t" r="r" b="b"/>
              <a:pathLst>
                <a:path w="1059" h="15245" extrusionOk="0">
                  <a:moveTo>
                    <a:pt x="1" y="1"/>
                  </a:moveTo>
                  <a:lnTo>
                    <a:pt x="1" y="15244"/>
                  </a:lnTo>
                  <a:lnTo>
                    <a:pt x="1059" y="15244"/>
                  </a:lnTo>
                  <a:lnTo>
                    <a:pt x="105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87;p45">
              <a:extLst>
                <a:ext uri="{FF2B5EF4-FFF2-40B4-BE49-F238E27FC236}">
                  <a16:creationId xmlns:a16="http://schemas.microsoft.com/office/drawing/2014/main" id="{86C81336-EE6C-F0BE-8063-016557793869}"/>
                </a:ext>
              </a:extLst>
            </p:cNvPr>
            <p:cNvSpPr/>
            <p:nvPr/>
          </p:nvSpPr>
          <p:spPr>
            <a:xfrm flipH="1">
              <a:off x="7222587" y="1415175"/>
              <a:ext cx="174044" cy="2571107"/>
            </a:xfrm>
            <a:custGeom>
              <a:avLst/>
              <a:gdLst/>
              <a:ahLst/>
              <a:cxnLst/>
              <a:rect l="l" t="t" r="r" b="b"/>
              <a:pathLst>
                <a:path w="1032" h="15245" extrusionOk="0">
                  <a:moveTo>
                    <a:pt x="1" y="1"/>
                  </a:moveTo>
                  <a:lnTo>
                    <a:pt x="1031" y="1"/>
                  </a:lnTo>
                  <a:lnTo>
                    <a:pt x="1031" y="15244"/>
                  </a:lnTo>
                  <a:lnTo>
                    <a:pt x="1" y="15244"/>
                  </a:lnTo>
                  <a:close/>
                </a:path>
              </a:pathLst>
            </a:custGeom>
            <a:solidFill>
              <a:srgbClr val="345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88;p45">
              <a:extLst>
                <a:ext uri="{FF2B5EF4-FFF2-40B4-BE49-F238E27FC236}">
                  <a16:creationId xmlns:a16="http://schemas.microsoft.com/office/drawing/2014/main" id="{7A4765D7-0796-C3E2-22D1-41196A290998}"/>
                </a:ext>
              </a:extLst>
            </p:cNvPr>
            <p:cNvSpPr/>
            <p:nvPr/>
          </p:nvSpPr>
          <p:spPr>
            <a:xfrm flipH="1">
              <a:off x="7240969" y="1438111"/>
              <a:ext cx="132726" cy="2534341"/>
            </a:xfrm>
            <a:custGeom>
              <a:avLst/>
              <a:gdLst/>
              <a:ahLst/>
              <a:cxnLst/>
              <a:rect l="l" t="t" r="r" b="b"/>
              <a:pathLst>
                <a:path w="787" h="15027" extrusionOk="0">
                  <a:moveTo>
                    <a:pt x="0" y="15027"/>
                  </a:moveTo>
                  <a:lnTo>
                    <a:pt x="0" y="0"/>
                  </a:lnTo>
                  <a:lnTo>
                    <a:pt x="787" y="0"/>
                  </a:lnTo>
                  <a:lnTo>
                    <a:pt x="787" y="15027"/>
                  </a:lnTo>
                  <a:close/>
                </a:path>
              </a:pathLst>
            </a:custGeom>
            <a:gradFill>
              <a:gsLst>
                <a:gs pos="0">
                  <a:srgbClr val="476698"/>
                </a:gs>
                <a:gs pos="100000">
                  <a:srgbClr val="212B3C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89;p45">
              <a:extLst>
                <a:ext uri="{FF2B5EF4-FFF2-40B4-BE49-F238E27FC236}">
                  <a16:creationId xmlns:a16="http://schemas.microsoft.com/office/drawing/2014/main" id="{BCF03C96-B0A2-CEC6-2527-2B8362549A74}"/>
                </a:ext>
              </a:extLst>
            </p:cNvPr>
            <p:cNvSpPr/>
            <p:nvPr/>
          </p:nvSpPr>
          <p:spPr>
            <a:xfrm flipH="1">
              <a:off x="6724069" y="1858887"/>
              <a:ext cx="1221514" cy="178603"/>
            </a:xfrm>
            <a:custGeom>
              <a:avLst/>
              <a:gdLst/>
              <a:ahLst/>
              <a:cxnLst/>
              <a:rect l="l" t="t" r="r" b="b"/>
              <a:pathLst>
                <a:path w="7243" h="1059" extrusionOk="0">
                  <a:moveTo>
                    <a:pt x="1" y="1"/>
                  </a:moveTo>
                  <a:lnTo>
                    <a:pt x="1" y="1059"/>
                  </a:lnTo>
                  <a:lnTo>
                    <a:pt x="7243" y="1059"/>
                  </a:lnTo>
                  <a:lnTo>
                    <a:pt x="72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90;p45">
              <a:extLst>
                <a:ext uri="{FF2B5EF4-FFF2-40B4-BE49-F238E27FC236}">
                  <a16:creationId xmlns:a16="http://schemas.microsoft.com/office/drawing/2014/main" id="{231CF227-05EF-A339-D93D-53D57B2205C1}"/>
                </a:ext>
              </a:extLst>
            </p:cNvPr>
            <p:cNvSpPr/>
            <p:nvPr/>
          </p:nvSpPr>
          <p:spPr>
            <a:xfrm flipH="1">
              <a:off x="6701133" y="1863440"/>
              <a:ext cx="1216960" cy="178603"/>
            </a:xfrm>
            <a:custGeom>
              <a:avLst/>
              <a:gdLst/>
              <a:ahLst/>
              <a:cxnLst/>
              <a:rect l="l" t="t" r="r" b="b"/>
              <a:pathLst>
                <a:path w="7216" h="1059" extrusionOk="0">
                  <a:moveTo>
                    <a:pt x="1" y="1059"/>
                  </a:moveTo>
                  <a:lnTo>
                    <a:pt x="1" y="1"/>
                  </a:lnTo>
                  <a:lnTo>
                    <a:pt x="7216" y="1"/>
                  </a:lnTo>
                  <a:lnTo>
                    <a:pt x="7216" y="1059"/>
                  </a:lnTo>
                  <a:close/>
                </a:path>
              </a:pathLst>
            </a:custGeom>
            <a:solidFill>
              <a:srgbClr val="345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91;p45">
              <a:extLst>
                <a:ext uri="{FF2B5EF4-FFF2-40B4-BE49-F238E27FC236}">
                  <a16:creationId xmlns:a16="http://schemas.microsoft.com/office/drawing/2014/main" id="{3AA626E8-3D9E-3F2C-7B7E-63218307D29E}"/>
                </a:ext>
              </a:extLst>
            </p:cNvPr>
            <p:cNvSpPr/>
            <p:nvPr/>
          </p:nvSpPr>
          <p:spPr>
            <a:xfrm flipH="1">
              <a:off x="6714793" y="1881823"/>
              <a:ext cx="1184917" cy="137452"/>
            </a:xfrm>
            <a:custGeom>
              <a:avLst/>
              <a:gdLst/>
              <a:ahLst/>
              <a:cxnLst/>
              <a:rect l="l" t="t" r="r" b="b"/>
              <a:pathLst>
                <a:path w="7026" h="815" extrusionOk="0">
                  <a:moveTo>
                    <a:pt x="0" y="814"/>
                  </a:moveTo>
                  <a:lnTo>
                    <a:pt x="0" y="0"/>
                  </a:lnTo>
                  <a:lnTo>
                    <a:pt x="7025" y="0"/>
                  </a:lnTo>
                  <a:lnTo>
                    <a:pt x="7025" y="814"/>
                  </a:lnTo>
                  <a:close/>
                </a:path>
              </a:pathLst>
            </a:custGeom>
            <a:gradFill>
              <a:gsLst>
                <a:gs pos="0">
                  <a:srgbClr val="476698"/>
                </a:gs>
                <a:gs pos="100000">
                  <a:srgbClr val="212B3C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92;p45">
              <a:extLst>
                <a:ext uri="{FF2B5EF4-FFF2-40B4-BE49-F238E27FC236}">
                  <a16:creationId xmlns:a16="http://schemas.microsoft.com/office/drawing/2014/main" id="{48AF90EE-EB9A-DC2F-68A4-7442718D140A}"/>
                </a:ext>
              </a:extLst>
            </p:cNvPr>
            <p:cNvSpPr/>
            <p:nvPr/>
          </p:nvSpPr>
          <p:spPr>
            <a:xfrm flipH="1">
              <a:off x="7025942" y="1831397"/>
              <a:ext cx="41319" cy="206093"/>
            </a:xfrm>
            <a:custGeom>
              <a:avLst/>
              <a:gdLst/>
              <a:ahLst/>
              <a:cxnLst/>
              <a:rect l="l" t="t" r="r" b="b"/>
              <a:pathLst>
                <a:path w="245" h="1222" extrusionOk="0">
                  <a:moveTo>
                    <a:pt x="55" y="164"/>
                  </a:moveTo>
                  <a:cubicBezTo>
                    <a:pt x="55" y="299"/>
                    <a:pt x="82" y="408"/>
                    <a:pt x="82" y="543"/>
                  </a:cubicBezTo>
                  <a:cubicBezTo>
                    <a:pt x="109" y="788"/>
                    <a:pt x="163" y="977"/>
                    <a:pt x="245" y="1222"/>
                  </a:cubicBezTo>
                  <a:cubicBezTo>
                    <a:pt x="245" y="1032"/>
                    <a:pt x="218" y="842"/>
                    <a:pt x="163" y="652"/>
                  </a:cubicBezTo>
                  <a:cubicBezTo>
                    <a:pt x="136" y="489"/>
                    <a:pt x="136" y="299"/>
                    <a:pt x="136" y="137"/>
                  </a:cubicBezTo>
                  <a:lnTo>
                    <a:pt x="136" y="82"/>
                  </a:lnTo>
                  <a:lnTo>
                    <a:pt x="136" y="82"/>
                  </a:lnTo>
                  <a:cubicBezTo>
                    <a:pt x="109" y="28"/>
                    <a:pt x="82" y="1"/>
                    <a:pt x="55" y="1"/>
                  </a:cubicBezTo>
                  <a:lnTo>
                    <a:pt x="1" y="1"/>
                  </a:lnTo>
                  <a:cubicBezTo>
                    <a:pt x="55" y="82"/>
                    <a:pt x="55" y="137"/>
                    <a:pt x="55" y="164"/>
                  </a:cubicBezTo>
                  <a:close/>
                </a:path>
              </a:pathLst>
            </a:custGeom>
            <a:solidFill>
              <a:srgbClr val="EFB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93;p45">
              <a:extLst>
                <a:ext uri="{FF2B5EF4-FFF2-40B4-BE49-F238E27FC236}">
                  <a16:creationId xmlns:a16="http://schemas.microsoft.com/office/drawing/2014/main" id="{E7B24B1C-31A1-816F-EAF0-C3D96C901105}"/>
                </a:ext>
              </a:extLst>
            </p:cNvPr>
            <p:cNvSpPr/>
            <p:nvPr/>
          </p:nvSpPr>
          <p:spPr>
            <a:xfrm flipH="1">
              <a:off x="7053263" y="1831397"/>
              <a:ext cx="87191" cy="297672"/>
            </a:xfrm>
            <a:custGeom>
              <a:avLst/>
              <a:gdLst/>
              <a:ahLst/>
              <a:cxnLst/>
              <a:rect l="l" t="t" r="r" b="b"/>
              <a:pathLst>
                <a:path w="517" h="1765" extrusionOk="0">
                  <a:moveTo>
                    <a:pt x="28" y="354"/>
                  </a:moveTo>
                  <a:cubicBezTo>
                    <a:pt x="82" y="652"/>
                    <a:pt x="136" y="923"/>
                    <a:pt x="245" y="1194"/>
                  </a:cubicBezTo>
                  <a:cubicBezTo>
                    <a:pt x="299" y="1384"/>
                    <a:pt x="408" y="1601"/>
                    <a:pt x="516" y="1764"/>
                  </a:cubicBezTo>
                  <a:lnTo>
                    <a:pt x="408" y="1466"/>
                  </a:lnTo>
                  <a:cubicBezTo>
                    <a:pt x="299" y="1113"/>
                    <a:pt x="245" y="733"/>
                    <a:pt x="218" y="408"/>
                  </a:cubicBezTo>
                  <a:cubicBezTo>
                    <a:pt x="163" y="272"/>
                    <a:pt x="163" y="137"/>
                    <a:pt x="163" y="1"/>
                  </a:cubicBezTo>
                  <a:lnTo>
                    <a:pt x="82" y="109"/>
                  </a:lnTo>
                  <a:cubicBezTo>
                    <a:pt x="82" y="109"/>
                    <a:pt x="82" y="137"/>
                    <a:pt x="28" y="109"/>
                  </a:cubicBezTo>
                  <a:lnTo>
                    <a:pt x="28" y="109"/>
                  </a:lnTo>
                  <a:lnTo>
                    <a:pt x="1" y="82"/>
                  </a:lnTo>
                  <a:cubicBezTo>
                    <a:pt x="1" y="164"/>
                    <a:pt x="28" y="272"/>
                    <a:pt x="28" y="354"/>
                  </a:cubicBezTo>
                  <a:close/>
                </a:path>
              </a:pathLst>
            </a:custGeom>
            <a:solidFill>
              <a:srgbClr val="EFBB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94;p45">
              <a:extLst>
                <a:ext uri="{FF2B5EF4-FFF2-40B4-BE49-F238E27FC236}">
                  <a16:creationId xmlns:a16="http://schemas.microsoft.com/office/drawing/2014/main" id="{72CF3D9F-931D-707F-FB45-321207F0038B}"/>
                </a:ext>
              </a:extLst>
            </p:cNvPr>
            <p:cNvSpPr/>
            <p:nvPr/>
          </p:nvSpPr>
          <p:spPr>
            <a:xfrm flipH="1">
              <a:off x="6618832" y="1813183"/>
              <a:ext cx="1203131" cy="1482287"/>
            </a:xfrm>
            <a:custGeom>
              <a:avLst/>
              <a:gdLst/>
              <a:ahLst/>
              <a:cxnLst/>
              <a:rect l="l" t="t" r="r" b="b"/>
              <a:pathLst>
                <a:path w="7134" h="8789" extrusionOk="0">
                  <a:moveTo>
                    <a:pt x="190" y="1492"/>
                  </a:moveTo>
                  <a:cubicBezTo>
                    <a:pt x="217" y="1764"/>
                    <a:pt x="217" y="2035"/>
                    <a:pt x="244" y="2306"/>
                  </a:cubicBezTo>
                  <a:cubicBezTo>
                    <a:pt x="244" y="2442"/>
                    <a:pt x="271" y="2577"/>
                    <a:pt x="353" y="2686"/>
                  </a:cubicBezTo>
                  <a:cubicBezTo>
                    <a:pt x="516" y="2903"/>
                    <a:pt x="787" y="2903"/>
                    <a:pt x="1031" y="2957"/>
                  </a:cubicBezTo>
                  <a:cubicBezTo>
                    <a:pt x="1709" y="3228"/>
                    <a:pt x="1899" y="4123"/>
                    <a:pt x="2007" y="4720"/>
                  </a:cubicBezTo>
                  <a:cubicBezTo>
                    <a:pt x="2089" y="5100"/>
                    <a:pt x="2116" y="5507"/>
                    <a:pt x="2224" y="5886"/>
                  </a:cubicBezTo>
                  <a:cubicBezTo>
                    <a:pt x="2279" y="6158"/>
                    <a:pt x="2306" y="6564"/>
                    <a:pt x="2577" y="6727"/>
                  </a:cubicBezTo>
                  <a:cubicBezTo>
                    <a:pt x="2902" y="6917"/>
                    <a:pt x="3364" y="6646"/>
                    <a:pt x="3662" y="6890"/>
                  </a:cubicBezTo>
                  <a:cubicBezTo>
                    <a:pt x="3770" y="6998"/>
                    <a:pt x="3852" y="7134"/>
                    <a:pt x="3879" y="7270"/>
                  </a:cubicBezTo>
                  <a:cubicBezTo>
                    <a:pt x="4015" y="7704"/>
                    <a:pt x="4123" y="8110"/>
                    <a:pt x="4232" y="8544"/>
                  </a:cubicBezTo>
                  <a:cubicBezTo>
                    <a:pt x="4286" y="8626"/>
                    <a:pt x="4286" y="8680"/>
                    <a:pt x="4313" y="8734"/>
                  </a:cubicBezTo>
                  <a:cubicBezTo>
                    <a:pt x="4367" y="8789"/>
                    <a:pt x="4476" y="8789"/>
                    <a:pt x="4584" y="8789"/>
                  </a:cubicBezTo>
                  <a:cubicBezTo>
                    <a:pt x="5425" y="8761"/>
                    <a:pt x="6320" y="8680"/>
                    <a:pt x="7134" y="8355"/>
                  </a:cubicBezTo>
                  <a:cubicBezTo>
                    <a:pt x="6863" y="8273"/>
                    <a:pt x="6591" y="8165"/>
                    <a:pt x="6347" y="7975"/>
                  </a:cubicBezTo>
                  <a:cubicBezTo>
                    <a:pt x="5805" y="7487"/>
                    <a:pt x="5669" y="6727"/>
                    <a:pt x="5425" y="6076"/>
                  </a:cubicBezTo>
                  <a:cubicBezTo>
                    <a:pt x="5316" y="5778"/>
                    <a:pt x="5181" y="5452"/>
                    <a:pt x="4964" y="5262"/>
                  </a:cubicBezTo>
                  <a:cubicBezTo>
                    <a:pt x="4720" y="5073"/>
                    <a:pt x="4367" y="4991"/>
                    <a:pt x="4096" y="4774"/>
                  </a:cubicBezTo>
                  <a:cubicBezTo>
                    <a:pt x="3770" y="4557"/>
                    <a:pt x="3743" y="4178"/>
                    <a:pt x="3526" y="3825"/>
                  </a:cubicBezTo>
                  <a:cubicBezTo>
                    <a:pt x="3391" y="3554"/>
                    <a:pt x="3147" y="3282"/>
                    <a:pt x="2930" y="3065"/>
                  </a:cubicBezTo>
                  <a:cubicBezTo>
                    <a:pt x="2658" y="2821"/>
                    <a:pt x="2387" y="2604"/>
                    <a:pt x="2116" y="2442"/>
                  </a:cubicBezTo>
                  <a:cubicBezTo>
                    <a:pt x="1845" y="2279"/>
                    <a:pt x="1519" y="2116"/>
                    <a:pt x="1329" y="1845"/>
                  </a:cubicBezTo>
                  <a:cubicBezTo>
                    <a:pt x="1085" y="1574"/>
                    <a:pt x="950" y="1221"/>
                    <a:pt x="841" y="896"/>
                  </a:cubicBezTo>
                  <a:cubicBezTo>
                    <a:pt x="814" y="706"/>
                    <a:pt x="787" y="516"/>
                    <a:pt x="760" y="353"/>
                  </a:cubicBezTo>
                  <a:cubicBezTo>
                    <a:pt x="760" y="299"/>
                    <a:pt x="760" y="136"/>
                    <a:pt x="705" y="109"/>
                  </a:cubicBezTo>
                  <a:cubicBezTo>
                    <a:pt x="705" y="109"/>
                    <a:pt x="570" y="28"/>
                    <a:pt x="624" y="109"/>
                  </a:cubicBezTo>
                  <a:cubicBezTo>
                    <a:pt x="624" y="82"/>
                    <a:pt x="570" y="82"/>
                    <a:pt x="543" y="82"/>
                  </a:cubicBezTo>
                  <a:cubicBezTo>
                    <a:pt x="516" y="82"/>
                    <a:pt x="488" y="82"/>
                    <a:pt x="488" y="109"/>
                  </a:cubicBezTo>
                  <a:cubicBezTo>
                    <a:pt x="434" y="82"/>
                    <a:pt x="380" y="0"/>
                    <a:pt x="353" y="28"/>
                  </a:cubicBezTo>
                  <a:cubicBezTo>
                    <a:pt x="271" y="28"/>
                    <a:pt x="244" y="109"/>
                    <a:pt x="217" y="136"/>
                  </a:cubicBezTo>
                  <a:lnTo>
                    <a:pt x="163" y="136"/>
                  </a:lnTo>
                  <a:lnTo>
                    <a:pt x="163" y="136"/>
                  </a:lnTo>
                  <a:cubicBezTo>
                    <a:pt x="136" y="109"/>
                    <a:pt x="109" y="109"/>
                    <a:pt x="82" y="82"/>
                  </a:cubicBezTo>
                  <a:cubicBezTo>
                    <a:pt x="0" y="624"/>
                    <a:pt x="136" y="1058"/>
                    <a:pt x="190" y="14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95;p45">
              <a:extLst>
                <a:ext uri="{FF2B5EF4-FFF2-40B4-BE49-F238E27FC236}">
                  <a16:creationId xmlns:a16="http://schemas.microsoft.com/office/drawing/2014/main" id="{7A0E494C-D5E7-BDE1-4757-C88027CE0808}"/>
                </a:ext>
              </a:extLst>
            </p:cNvPr>
            <p:cNvSpPr/>
            <p:nvPr/>
          </p:nvSpPr>
          <p:spPr>
            <a:xfrm flipH="1">
              <a:off x="7003006" y="2558775"/>
              <a:ext cx="169491" cy="503428"/>
            </a:xfrm>
            <a:custGeom>
              <a:avLst/>
              <a:gdLst/>
              <a:ahLst/>
              <a:cxnLst/>
              <a:rect l="l" t="t" r="r" b="b"/>
              <a:pathLst>
                <a:path w="1005" h="2985" extrusionOk="0">
                  <a:moveTo>
                    <a:pt x="733" y="1492"/>
                  </a:moveTo>
                  <a:cubicBezTo>
                    <a:pt x="625" y="1031"/>
                    <a:pt x="462" y="652"/>
                    <a:pt x="435" y="516"/>
                  </a:cubicBezTo>
                  <a:cubicBezTo>
                    <a:pt x="408" y="462"/>
                    <a:pt x="353" y="462"/>
                    <a:pt x="326" y="435"/>
                  </a:cubicBezTo>
                  <a:cubicBezTo>
                    <a:pt x="164" y="299"/>
                    <a:pt x="55" y="163"/>
                    <a:pt x="1" y="1"/>
                  </a:cubicBezTo>
                  <a:cubicBezTo>
                    <a:pt x="353" y="977"/>
                    <a:pt x="570" y="1140"/>
                    <a:pt x="1004" y="2984"/>
                  </a:cubicBezTo>
                  <a:cubicBezTo>
                    <a:pt x="896" y="2360"/>
                    <a:pt x="869" y="2171"/>
                    <a:pt x="733" y="149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96;p45">
              <a:extLst>
                <a:ext uri="{FF2B5EF4-FFF2-40B4-BE49-F238E27FC236}">
                  <a16:creationId xmlns:a16="http://schemas.microsoft.com/office/drawing/2014/main" id="{F88E29BC-9A8D-DC73-7503-D7A43BEEB082}"/>
                </a:ext>
              </a:extLst>
            </p:cNvPr>
            <p:cNvSpPr/>
            <p:nvPr/>
          </p:nvSpPr>
          <p:spPr>
            <a:xfrm flipH="1">
              <a:off x="6614272" y="3039084"/>
              <a:ext cx="215026" cy="233415"/>
            </a:xfrm>
            <a:custGeom>
              <a:avLst/>
              <a:gdLst/>
              <a:ahLst/>
              <a:cxnLst/>
              <a:rect l="l" t="t" r="r" b="b"/>
              <a:pathLst>
                <a:path w="1275" h="1384" extrusionOk="0">
                  <a:moveTo>
                    <a:pt x="488" y="733"/>
                  </a:moveTo>
                  <a:cubicBezTo>
                    <a:pt x="271" y="543"/>
                    <a:pt x="81" y="272"/>
                    <a:pt x="0" y="1"/>
                  </a:cubicBezTo>
                  <a:cubicBezTo>
                    <a:pt x="136" y="462"/>
                    <a:pt x="271" y="923"/>
                    <a:pt x="407" y="1384"/>
                  </a:cubicBezTo>
                  <a:cubicBezTo>
                    <a:pt x="705" y="1330"/>
                    <a:pt x="977" y="1248"/>
                    <a:pt x="1275" y="1113"/>
                  </a:cubicBezTo>
                  <a:cubicBezTo>
                    <a:pt x="977" y="1004"/>
                    <a:pt x="705" y="923"/>
                    <a:pt x="488" y="73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97;p45">
              <a:extLst>
                <a:ext uri="{FF2B5EF4-FFF2-40B4-BE49-F238E27FC236}">
                  <a16:creationId xmlns:a16="http://schemas.microsoft.com/office/drawing/2014/main" id="{4C6AF74E-78DF-B723-7122-EE7843F7DF5D}"/>
                </a:ext>
              </a:extLst>
            </p:cNvPr>
            <p:cNvSpPr/>
            <p:nvPr/>
          </p:nvSpPr>
          <p:spPr>
            <a:xfrm flipH="1">
              <a:off x="7766984" y="1831397"/>
              <a:ext cx="36765" cy="164942"/>
            </a:xfrm>
            <a:custGeom>
              <a:avLst/>
              <a:gdLst/>
              <a:ahLst/>
              <a:cxnLst/>
              <a:rect l="l" t="t" r="r" b="b"/>
              <a:pathLst>
                <a:path w="218" h="978" extrusionOk="0">
                  <a:moveTo>
                    <a:pt x="28" y="164"/>
                  </a:moveTo>
                  <a:cubicBezTo>
                    <a:pt x="82" y="435"/>
                    <a:pt x="136" y="706"/>
                    <a:pt x="218" y="977"/>
                  </a:cubicBezTo>
                  <a:cubicBezTo>
                    <a:pt x="218" y="923"/>
                    <a:pt x="218" y="869"/>
                    <a:pt x="163" y="815"/>
                  </a:cubicBezTo>
                  <a:cubicBezTo>
                    <a:pt x="136" y="543"/>
                    <a:pt x="136" y="272"/>
                    <a:pt x="163" y="1"/>
                  </a:cubicBezTo>
                  <a:lnTo>
                    <a:pt x="82" y="109"/>
                  </a:lnTo>
                  <a:lnTo>
                    <a:pt x="28" y="109"/>
                  </a:lnTo>
                  <a:lnTo>
                    <a:pt x="28" y="109"/>
                  </a:lnTo>
                  <a:lnTo>
                    <a:pt x="1" y="82"/>
                  </a:lnTo>
                  <a:cubicBezTo>
                    <a:pt x="28" y="109"/>
                    <a:pt x="28" y="137"/>
                    <a:pt x="28" y="16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98;p45">
              <a:extLst>
                <a:ext uri="{FF2B5EF4-FFF2-40B4-BE49-F238E27FC236}">
                  <a16:creationId xmlns:a16="http://schemas.microsoft.com/office/drawing/2014/main" id="{EDB8E329-ABF1-018B-4B92-3B5C26A531CE}"/>
                </a:ext>
              </a:extLst>
            </p:cNvPr>
            <p:cNvSpPr/>
            <p:nvPr/>
          </p:nvSpPr>
          <p:spPr>
            <a:xfrm flipH="1">
              <a:off x="7698344" y="1836120"/>
              <a:ext cx="45872" cy="173881"/>
            </a:xfrm>
            <a:custGeom>
              <a:avLst/>
              <a:gdLst/>
              <a:ahLst/>
              <a:cxnLst/>
              <a:rect l="l" t="t" r="r" b="b"/>
              <a:pathLst>
                <a:path w="272" h="1031" extrusionOk="0">
                  <a:moveTo>
                    <a:pt x="27" y="109"/>
                  </a:moveTo>
                  <a:cubicBezTo>
                    <a:pt x="55" y="271"/>
                    <a:pt x="82" y="461"/>
                    <a:pt x="136" y="651"/>
                  </a:cubicBezTo>
                  <a:cubicBezTo>
                    <a:pt x="163" y="787"/>
                    <a:pt x="190" y="922"/>
                    <a:pt x="272" y="1031"/>
                  </a:cubicBezTo>
                  <a:lnTo>
                    <a:pt x="272" y="705"/>
                  </a:lnTo>
                  <a:cubicBezTo>
                    <a:pt x="272" y="515"/>
                    <a:pt x="217" y="326"/>
                    <a:pt x="217" y="109"/>
                  </a:cubicBezTo>
                  <a:lnTo>
                    <a:pt x="217" y="27"/>
                  </a:lnTo>
                  <a:cubicBezTo>
                    <a:pt x="190" y="27"/>
                    <a:pt x="136" y="0"/>
                    <a:pt x="163" y="81"/>
                  </a:cubicBezTo>
                  <a:cubicBezTo>
                    <a:pt x="163" y="27"/>
                    <a:pt x="109" y="27"/>
                    <a:pt x="82" y="27"/>
                  </a:cubicBezTo>
                  <a:cubicBezTo>
                    <a:pt x="55" y="27"/>
                    <a:pt x="27" y="27"/>
                    <a:pt x="27" y="81"/>
                  </a:cubicBezTo>
                  <a:lnTo>
                    <a:pt x="27" y="81"/>
                  </a:lnTo>
                  <a:cubicBezTo>
                    <a:pt x="0" y="54"/>
                    <a:pt x="27" y="81"/>
                    <a:pt x="27" y="1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99;p45">
              <a:extLst>
                <a:ext uri="{FF2B5EF4-FFF2-40B4-BE49-F238E27FC236}">
                  <a16:creationId xmlns:a16="http://schemas.microsoft.com/office/drawing/2014/main" id="{FAE6816D-DF74-6E84-EFCD-20031C6C2A78}"/>
                </a:ext>
              </a:extLst>
            </p:cNvPr>
            <p:cNvSpPr/>
            <p:nvPr/>
          </p:nvSpPr>
          <p:spPr>
            <a:xfrm flipH="1">
              <a:off x="7483318" y="2083020"/>
              <a:ext cx="215194" cy="475937"/>
            </a:xfrm>
            <a:custGeom>
              <a:avLst/>
              <a:gdLst/>
              <a:ahLst/>
              <a:cxnLst/>
              <a:rect l="l" t="t" r="r" b="b"/>
              <a:pathLst>
                <a:path w="1276" h="2822" extrusionOk="0">
                  <a:moveTo>
                    <a:pt x="1275" y="2795"/>
                  </a:moveTo>
                  <a:cubicBezTo>
                    <a:pt x="1248" y="2686"/>
                    <a:pt x="1248" y="2550"/>
                    <a:pt x="1221" y="2442"/>
                  </a:cubicBezTo>
                  <a:cubicBezTo>
                    <a:pt x="1221" y="2415"/>
                    <a:pt x="1167" y="2333"/>
                    <a:pt x="1167" y="2306"/>
                  </a:cubicBezTo>
                  <a:cubicBezTo>
                    <a:pt x="1140" y="2171"/>
                    <a:pt x="1086" y="2035"/>
                    <a:pt x="1031" y="1872"/>
                  </a:cubicBezTo>
                  <a:cubicBezTo>
                    <a:pt x="1004" y="1737"/>
                    <a:pt x="950" y="1601"/>
                    <a:pt x="869" y="1465"/>
                  </a:cubicBezTo>
                  <a:cubicBezTo>
                    <a:pt x="733" y="1221"/>
                    <a:pt x="570" y="977"/>
                    <a:pt x="407" y="760"/>
                  </a:cubicBezTo>
                  <a:lnTo>
                    <a:pt x="190" y="353"/>
                  </a:lnTo>
                  <a:cubicBezTo>
                    <a:pt x="136" y="218"/>
                    <a:pt x="55" y="109"/>
                    <a:pt x="1" y="1"/>
                  </a:cubicBezTo>
                  <a:lnTo>
                    <a:pt x="1" y="136"/>
                  </a:lnTo>
                  <a:cubicBezTo>
                    <a:pt x="1" y="218"/>
                    <a:pt x="28" y="272"/>
                    <a:pt x="28" y="353"/>
                  </a:cubicBezTo>
                  <a:cubicBezTo>
                    <a:pt x="55" y="489"/>
                    <a:pt x="55" y="652"/>
                    <a:pt x="55" y="787"/>
                  </a:cubicBezTo>
                  <a:lnTo>
                    <a:pt x="55" y="1248"/>
                  </a:lnTo>
                  <a:lnTo>
                    <a:pt x="55" y="1248"/>
                  </a:lnTo>
                  <a:cubicBezTo>
                    <a:pt x="163" y="1303"/>
                    <a:pt x="272" y="1303"/>
                    <a:pt x="326" y="1330"/>
                  </a:cubicBezTo>
                  <a:cubicBezTo>
                    <a:pt x="896" y="1574"/>
                    <a:pt x="1140" y="2252"/>
                    <a:pt x="1275" y="28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00;p45">
              <a:extLst>
                <a:ext uri="{FF2B5EF4-FFF2-40B4-BE49-F238E27FC236}">
                  <a16:creationId xmlns:a16="http://schemas.microsoft.com/office/drawing/2014/main" id="{BA394AF2-5D2D-F1E5-CAA5-07E63CB93A61}"/>
                </a:ext>
              </a:extLst>
            </p:cNvPr>
            <p:cNvSpPr/>
            <p:nvPr/>
          </p:nvSpPr>
          <p:spPr>
            <a:xfrm flipH="1">
              <a:off x="7158501" y="2522179"/>
              <a:ext cx="247237" cy="562793"/>
            </a:xfrm>
            <a:custGeom>
              <a:avLst/>
              <a:gdLst/>
              <a:ahLst/>
              <a:cxnLst/>
              <a:rect l="l" t="t" r="r" b="b"/>
              <a:pathLst>
                <a:path w="1466" h="3337" extrusionOk="0">
                  <a:moveTo>
                    <a:pt x="1465" y="3337"/>
                  </a:moveTo>
                  <a:cubicBezTo>
                    <a:pt x="1438" y="3093"/>
                    <a:pt x="1411" y="2849"/>
                    <a:pt x="1302" y="2632"/>
                  </a:cubicBezTo>
                  <a:cubicBezTo>
                    <a:pt x="1275" y="2496"/>
                    <a:pt x="1194" y="2388"/>
                    <a:pt x="1167" y="2279"/>
                  </a:cubicBezTo>
                  <a:cubicBezTo>
                    <a:pt x="1085" y="2143"/>
                    <a:pt x="1058" y="2008"/>
                    <a:pt x="1004" y="1899"/>
                  </a:cubicBezTo>
                  <a:cubicBezTo>
                    <a:pt x="733" y="1275"/>
                    <a:pt x="407" y="625"/>
                    <a:pt x="0" y="1"/>
                  </a:cubicBezTo>
                  <a:cubicBezTo>
                    <a:pt x="190" y="462"/>
                    <a:pt x="245" y="896"/>
                    <a:pt x="353" y="1330"/>
                  </a:cubicBezTo>
                  <a:cubicBezTo>
                    <a:pt x="462" y="1764"/>
                    <a:pt x="489" y="2225"/>
                    <a:pt x="462" y="2659"/>
                  </a:cubicBezTo>
                  <a:cubicBezTo>
                    <a:pt x="733" y="2659"/>
                    <a:pt x="1004" y="2577"/>
                    <a:pt x="1194" y="2767"/>
                  </a:cubicBezTo>
                  <a:cubicBezTo>
                    <a:pt x="1302" y="2849"/>
                    <a:pt x="1384" y="2984"/>
                    <a:pt x="1411" y="3120"/>
                  </a:cubicBezTo>
                  <a:cubicBezTo>
                    <a:pt x="1438" y="3174"/>
                    <a:pt x="1438" y="3228"/>
                    <a:pt x="1465" y="333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01;p45">
              <a:extLst>
                <a:ext uri="{FF2B5EF4-FFF2-40B4-BE49-F238E27FC236}">
                  <a16:creationId xmlns:a16="http://schemas.microsoft.com/office/drawing/2014/main" id="{2EA0A3FF-10C4-790E-D164-332441FAAE8C}"/>
                </a:ext>
              </a:extLst>
            </p:cNvPr>
            <p:cNvSpPr/>
            <p:nvPr/>
          </p:nvSpPr>
          <p:spPr>
            <a:xfrm flipH="1">
              <a:off x="5694808" y="1822290"/>
              <a:ext cx="1468414" cy="860128"/>
            </a:xfrm>
            <a:custGeom>
              <a:avLst/>
              <a:gdLst/>
              <a:ahLst/>
              <a:cxnLst/>
              <a:rect l="l" t="t" r="r" b="b"/>
              <a:pathLst>
                <a:path w="8707" h="5100" extrusionOk="0">
                  <a:moveTo>
                    <a:pt x="298" y="1655"/>
                  </a:moveTo>
                  <a:cubicBezTo>
                    <a:pt x="380" y="1899"/>
                    <a:pt x="461" y="2116"/>
                    <a:pt x="543" y="2333"/>
                  </a:cubicBezTo>
                  <a:cubicBezTo>
                    <a:pt x="651" y="2605"/>
                    <a:pt x="787" y="2903"/>
                    <a:pt x="1031" y="3066"/>
                  </a:cubicBezTo>
                  <a:cubicBezTo>
                    <a:pt x="1383" y="3337"/>
                    <a:pt x="1926" y="3283"/>
                    <a:pt x="2387" y="3256"/>
                  </a:cubicBezTo>
                  <a:cubicBezTo>
                    <a:pt x="3065" y="3174"/>
                    <a:pt x="3770" y="3256"/>
                    <a:pt x="4313" y="3690"/>
                  </a:cubicBezTo>
                  <a:cubicBezTo>
                    <a:pt x="4611" y="3934"/>
                    <a:pt x="4828" y="4286"/>
                    <a:pt x="5126" y="4558"/>
                  </a:cubicBezTo>
                  <a:cubicBezTo>
                    <a:pt x="5560" y="4937"/>
                    <a:pt x="6184" y="5100"/>
                    <a:pt x="6754" y="5046"/>
                  </a:cubicBezTo>
                  <a:cubicBezTo>
                    <a:pt x="7324" y="4964"/>
                    <a:pt x="7866" y="4693"/>
                    <a:pt x="8273" y="4286"/>
                  </a:cubicBezTo>
                  <a:cubicBezTo>
                    <a:pt x="8381" y="4205"/>
                    <a:pt x="8517" y="4069"/>
                    <a:pt x="8571" y="3934"/>
                  </a:cubicBezTo>
                  <a:cubicBezTo>
                    <a:pt x="8653" y="3798"/>
                    <a:pt x="8653" y="3662"/>
                    <a:pt x="8653" y="3527"/>
                  </a:cubicBezTo>
                  <a:cubicBezTo>
                    <a:pt x="8707" y="2523"/>
                    <a:pt x="8707" y="1547"/>
                    <a:pt x="8625" y="597"/>
                  </a:cubicBezTo>
                  <a:cubicBezTo>
                    <a:pt x="8408" y="706"/>
                    <a:pt x="8273" y="950"/>
                    <a:pt x="8219" y="1140"/>
                  </a:cubicBezTo>
                  <a:cubicBezTo>
                    <a:pt x="8137" y="1384"/>
                    <a:pt x="8083" y="1574"/>
                    <a:pt x="7974" y="1818"/>
                  </a:cubicBezTo>
                  <a:cubicBezTo>
                    <a:pt x="7757" y="2198"/>
                    <a:pt x="7432" y="2469"/>
                    <a:pt x="7052" y="2632"/>
                  </a:cubicBezTo>
                  <a:cubicBezTo>
                    <a:pt x="6808" y="2740"/>
                    <a:pt x="6591" y="2767"/>
                    <a:pt x="6347" y="2740"/>
                  </a:cubicBezTo>
                  <a:cubicBezTo>
                    <a:pt x="5967" y="2659"/>
                    <a:pt x="5696" y="2442"/>
                    <a:pt x="5371" y="2252"/>
                  </a:cubicBezTo>
                  <a:cubicBezTo>
                    <a:pt x="5099" y="2116"/>
                    <a:pt x="4828" y="2062"/>
                    <a:pt x="4503" y="2035"/>
                  </a:cubicBezTo>
                  <a:cubicBezTo>
                    <a:pt x="4069" y="1981"/>
                    <a:pt x="3662" y="2089"/>
                    <a:pt x="3228" y="2171"/>
                  </a:cubicBezTo>
                  <a:cubicBezTo>
                    <a:pt x="2821" y="2225"/>
                    <a:pt x="2387" y="2306"/>
                    <a:pt x="1926" y="2198"/>
                  </a:cubicBezTo>
                  <a:cubicBezTo>
                    <a:pt x="1519" y="2089"/>
                    <a:pt x="1112" y="1791"/>
                    <a:pt x="1058" y="1357"/>
                  </a:cubicBezTo>
                  <a:cubicBezTo>
                    <a:pt x="977" y="1086"/>
                    <a:pt x="1058" y="842"/>
                    <a:pt x="949" y="570"/>
                  </a:cubicBezTo>
                  <a:cubicBezTo>
                    <a:pt x="922" y="489"/>
                    <a:pt x="895" y="136"/>
                    <a:pt x="814" y="82"/>
                  </a:cubicBezTo>
                  <a:cubicBezTo>
                    <a:pt x="787" y="55"/>
                    <a:pt x="705" y="82"/>
                    <a:pt x="705" y="136"/>
                  </a:cubicBezTo>
                  <a:cubicBezTo>
                    <a:pt x="678" y="82"/>
                    <a:pt x="651" y="55"/>
                    <a:pt x="624" y="55"/>
                  </a:cubicBezTo>
                  <a:cubicBezTo>
                    <a:pt x="570" y="55"/>
                    <a:pt x="543" y="55"/>
                    <a:pt x="515" y="82"/>
                  </a:cubicBezTo>
                  <a:cubicBezTo>
                    <a:pt x="488" y="55"/>
                    <a:pt x="407" y="1"/>
                    <a:pt x="353" y="1"/>
                  </a:cubicBezTo>
                  <a:cubicBezTo>
                    <a:pt x="271" y="1"/>
                    <a:pt x="244" y="55"/>
                    <a:pt x="217" y="82"/>
                  </a:cubicBezTo>
                  <a:cubicBezTo>
                    <a:pt x="217" y="82"/>
                    <a:pt x="217" y="136"/>
                    <a:pt x="163" y="82"/>
                  </a:cubicBezTo>
                  <a:lnTo>
                    <a:pt x="163" y="82"/>
                  </a:lnTo>
                  <a:cubicBezTo>
                    <a:pt x="136" y="55"/>
                    <a:pt x="109" y="28"/>
                    <a:pt x="27" y="28"/>
                  </a:cubicBezTo>
                  <a:cubicBezTo>
                    <a:pt x="0" y="597"/>
                    <a:pt x="136" y="1140"/>
                    <a:pt x="298" y="16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02;p45">
              <a:extLst>
                <a:ext uri="{FF2B5EF4-FFF2-40B4-BE49-F238E27FC236}">
                  <a16:creationId xmlns:a16="http://schemas.microsoft.com/office/drawing/2014/main" id="{CAFD64DB-0DC9-DDBB-4226-0A6B9823B5F9}"/>
                </a:ext>
              </a:extLst>
            </p:cNvPr>
            <p:cNvSpPr/>
            <p:nvPr/>
          </p:nvSpPr>
          <p:spPr>
            <a:xfrm flipH="1">
              <a:off x="6294011" y="2179149"/>
              <a:ext cx="686227" cy="155666"/>
            </a:xfrm>
            <a:custGeom>
              <a:avLst/>
              <a:gdLst/>
              <a:ahLst/>
              <a:cxnLst/>
              <a:rect l="l" t="t" r="r" b="b"/>
              <a:pathLst>
                <a:path w="4069" h="923" extrusionOk="0">
                  <a:moveTo>
                    <a:pt x="1058" y="678"/>
                  </a:moveTo>
                  <a:cubicBezTo>
                    <a:pt x="1410" y="760"/>
                    <a:pt x="1872" y="624"/>
                    <a:pt x="2251" y="543"/>
                  </a:cubicBezTo>
                  <a:cubicBezTo>
                    <a:pt x="2577" y="516"/>
                    <a:pt x="2875" y="516"/>
                    <a:pt x="3228" y="543"/>
                  </a:cubicBezTo>
                  <a:cubicBezTo>
                    <a:pt x="3526" y="570"/>
                    <a:pt x="3824" y="760"/>
                    <a:pt x="4069" y="923"/>
                  </a:cubicBezTo>
                  <a:lnTo>
                    <a:pt x="3662" y="624"/>
                  </a:lnTo>
                  <a:cubicBezTo>
                    <a:pt x="3228" y="299"/>
                    <a:pt x="2658" y="272"/>
                    <a:pt x="2143" y="353"/>
                  </a:cubicBezTo>
                  <a:cubicBezTo>
                    <a:pt x="1790" y="407"/>
                    <a:pt x="1492" y="543"/>
                    <a:pt x="1166" y="543"/>
                  </a:cubicBezTo>
                  <a:cubicBezTo>
                    <a:pt x="705" y="543"/>
                    <a:pt x="434" y="380"/>
                    <a:pt x="0" y="0"/>
                  </a:cubicBezTo>
                  <a:cubicBezTo>
                    <a:pt x="380" y="434"/>
                    <a:pt x="705" y="570"/>
                    <a:pt x="868" y="624"/>
                  </a:cubicBezTo>
                  <a:cubicBezTo>
                    <a:pt x="949" y="651"/>
                    <a:pt x="976" y="678"/>
                    <a:pt x="1058" y="6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03;p45">
              <a:extLst>
                <a:ext uri="{FF2B5EF4-FFF2-40B4-BE49-F238E27FC236}">
                  <a16:creationId xmlns:a16="http://schemas.microsoft.com/office/drawing/2014/main" id="{645EBE4A-E3C1-BD0E-BB7C-6FE0E659F369}"/>
                </a:ext>
              </a:extLst>
            </p:cNvPr>
            <p:cNvSpPr/>
            <p:nvPr/>
          </p:nvSpPr>
          <p:spPr>
            <a:xfrm flipH="1">
              <a:off x="5877786" y="2394175"/>
              <a:ext cx="599373" cy="251798"/>
            </a:xfrm>
            <a:custGeom>
              <a:avLst/>
              <a:gdLst/>
              <a:ahLst/>
              <a:cxnLst/>
              <a:rect l="l" t="t" r="r" b="b"/>
              <a:pathLst>
                <a:path w="3554" h="1493" extrusionOk="0">
                  <a:moveTo>
                    <a:pt x="977" y="570"/>
                  </a:moveTo>
                  <a:cubicBezTo>
                    <a:pt x="1248" y="814"/>
                    <a:pt x="1574" y="1085"/>
                    <a:pt x="1899" y="1221"/>
                  </a:cubicBezTo>
                  <a:cubicBezTo>
                    <a:pt x="2171" y="1302"/>
                    <a:pt x="2523" y="1356"/>
                    <a:pt x="2822" y="1248"/>
                  </a:cubicBezTo>
                  <a:cubicBezTo>
                    <a:pt x="3120" y="1167"/>
                    <a:pt x="3391" y="977"/>
                    <a:pt x="3554" y="733"/>
                  </a:cubicBezTo>
                  <a:cubicBezTo>
                    <a:pt x="3364" y="1031"/>
                    <a:pt x="3066" y="1275"/>
                    <a:pt x="2686" y="1384"/>
                  </a:cubicBezTo>
                  <a:cubicBezTo>
                    <a:pt x="2333" y="1492"/>
                    <a:pt x="1926" y="1438"/>
                    <a:pt x="1601" y="1302"/>
                  </a:cubicBezTo>
                  <a:cubicBezTo>
                    <a:pt x="1113" y="1112"/>
                    <a:pt x="896" y="678"/>
                    <a:pt x="516" y="326"/>
                  </a:cubicBezTo>
                  <a:cubicBezTo>
                    <a:pt x="299" y="136"/>
                    <a:pt x="1" y="0"/>
                    <a:pt x="1" y="0"/>
                  </a:cubicBezTo>
                  <a:cubicBezTo>
                    <a:pt x="1" y="0"/>
                    <a:pt x="407" y="136"/>
                    <a:pt x="543" y="217"/>
                  </a:cubicBezTo>
                  <a:cubicBezTo>
                    <a:pt x="706" y="299"/>
                    <a:pt x="841" y="461"/>
                    <a:pt x="977" y="5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3" name="Google Shape;904;p45">
            <a:extLst>
              <a:ext uri="{FF2B5EF4-FFF2-40B4-BE49-F238E27FC236}">
                <a16:creationId xmlns:a16="http://schemas.microsoft.com/office/drawing/2014/main" id="{1C3F8D0A-5681-A60E-9715-29AE88836E66}"/>
              </a:ext>
            </a:extLst>
          </p:cNvPr>
          <p:cNvSpPr/>
          <p:nvPr/>
        </p:nvSpPr>
        <p:spPr>
          <a:xfrm flipH="1">
            <a:off x="4209928" y="3956619"/>
            <a:ext cx="4934072" cy="1184952"/>
          </a:xfrm>
          <a:custGeom>
            <a:avLst/>
            <a:gdLst/>
            <a:ahLst/>
            <a:cxnLst/>
            <a:rect l="l" t="t" r="r" b="b"/>
            <a:pathLst>
              <a:path w="32740" h="7026" extrusionOk="0">
                <a:moveTo>
                  <a:pt x="32739" y="7025"/>
                </a:moveTo>
                <a:cubicBezTo>
                  <a:pt x="32712" y="7025"/>
                  <a:pt x="32685" y="6971"/>
                  <a:pt x="32631" y="6971"/>
                </a:cubicBezTo>
                <a:cubicBezTo>
                  <a:pt x="32468" y="6917"/>
                  <a:pt x="32251" y="6836"/>
                  <a:pt x="32088" y="6781"/>
                </a:cubicBezTo>
                <a:cubicBezTo>
                  <a:pt x="31790" y="6673"/>
                  <a:pt x="31491" y="6537"/>
                  <a:pt x="31166" y="6429"/>
                </a:cubicBezTo>
                <a:cubicBezTo>
                  <a:pt x="30895" y="6347"/>
                  <a:pt x="30623" y="6239"/>
                  <a:pt x="30406" y="6103"/>
                </a:cubicBezTo>
                <a:cubicBezTo>
                  <a:pt x="30189" y="5995"/>
                  <a:pt x="30000" y="5859"/>
                  <a:pt x="29755" y="5724"/>
                </a:cubicBezTo>
                <a:cubicBezTo>
                  <a:pt x="29240" y="5452"/>
                  <a:pt x="28725" y="5262"/>
                  <a:pt x="28236" y="4991"/>
                </a:cubicBezTo>
                <a:cubicBezTo>
                  <a:pt x="27965" y="4856"/>
                  <a:pt x="27748" y="4666"/>
                  <a:pt x="27504" y="4503"/>
                </a:cubicBezTo>
                <a:cubicBezTo>
                  <a:pt x="27341" y="4367"/>
                  <a:pt x="27152" y="4259"/>
                  <a:pt x="26962" y="4123"/>
                </a:cubicBezTo>
                <a:cubicBezTo>
                  <a:pt x="26799" y="3988"/>
                  <a:pt x="26636" y="3906"/>
                  <a:pt x="26446" y="3825"/>
                </a:cubicBezTo>
                <a:cubicBezTo>
                  <a:pt x="26202" y="3716"/>
                  <a:pt x="25958" y="3554"/>
                  <a:pt x="25687" y="3499"/>
                </a:cubicBezTo>
                <a:cubicBezTo>
                  <a:pt x="25253" y="3364"/>
                  <a:pt x="24819" y="3255"/>
                  <a:pt x="24358" y="3120"/>
                </a:cubicBezTo>
                <a:cubicBezTo>
                  <a:pt x="23788" y="2957"/>
                  <a:pt x="23246" y="2767"/>
                  <a:pt x="22703" y="2577"/>
                </a:cubicBezTo>
                <a:cubicBezTo>
                  <a:pt x="22188" y="2360"/>
                  <a:pt x="21645" y="2170"/>
                  <a:pt x="21130" y="2008"/>
                </a:cubicBezTo>
                <a:cubicBezTo>
                  <a:pt x="20506" y="1791"/>
                  <a:pt x="19855" y="1601"/>
                  <a:pt x="19177" y="1492"/>
                </a:cubicBezTo>
                <a:cubicBezTo>
                  <a:pt x="18363" y="1357"/>
                  <a:pt x="17523" y="1357"/>
                  <a:pt x="16709" y="1329"/>
                </a:cubicBezTo>
                <a:cubicBezTo>
                  <a:pt x="16221" y="1275"/>
                  <a:pt x="15760" y="1221"/>
                  <a:pt x="15271" y="1085"/>
                </a:cubicBezTo>
                <a:cubicBezTo>
                  <a:pt x="14946" y="977"/>
                  <a:pt x="14675" y="868"/>
                  <a:pt x="14322" y="706"/>
                </a:cubicBezTo>
                <a:cubicBezTo>
                  <a:pt x="14078" y="597"/>
                  <a:pt x="13861" y="462"/>
                  <a:pt x="13617" y="380"/>
                </a:cubicBezTo>
                <a:cubicBezTo>
                  <a:pt x="13074" y="55"/>
                  <a:pt x="12396" y="109"/>
                  <a:pt x="11827" y="55"/>
                </a:cubicBezTo>
                <a:cubicBezTo>
                  <a:pt x="11474" y="28"/>
                  <a:pt x="11148" y="0"/>
                  <a:pt x="10769" y="0"/>
                </a:cubicBezTo>
                <a:cubicBezTo>
                  <a:pt x="9982" y="0"/>
                  <a:pt x="9277" y="407"/>
                  <a:pt x="8490" y="516"/>
                </a:cubicBezTo>
                <a:cubicBezTo>
                  <a:pt x="7758" y="597"/>
                  <a:pt x="6971" y="597"/>
                  <a:pt x="6185" y="679"/>
                </a:cubicBezTo>
                <a:cubicBezTo>
                  <a:pt x="5317" y="787"/>
                  <a:pt x="4530" y="1085"/>
                  <a:pt x="3717" y="1411"/>
                </a:cubicBezTo>
                <a:cubicBezTo>
                  <a:pt x="2496" y="1926"/>
                  <a:pt x="1248" y="2333"/>
                  <a:pt x="1" y="2713"/>
                </a:cubicBezTo>
                <a:lnTo>
                  <a:pt x="1" y="7025"/>
                </a:lnTo>
                <a:lnTo>
                  <a:pt x="32739" y="702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0"/>
          <p:cNvSpPr txBox="1">
            <a:spLocks noGrp="1"/>
          </p:cNvSpPr>
          <p:nvPr>
            <p:ph type="title"/>
          </p:nvPr>
        </p:nvSpPr>
        <p:spPr>
          <a:xfrm>
            <a:off x="1445700" y="770830"/>
            <a:ext cx="6252600" cy="58408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ماهي أسماء وألقاب </a:t>
            </a:r>
            <a:r>
              <a:rPr lang="ar-JO" b="1" dirty="0">
                <a:solidFill>
                  <a:schemeClr val="accent1"/>
                </a:solidFill>
              </a:rPr>
              <a:t>يسوع المسيح؟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198" name="Google Shape;198;p20"/>
          <p:cNvSpPr txBox="1">
            <a:spLocks noGrp="1"/>
          </p:cNvSpPr>
          <p:nvPr>
            <p:ph type="body" idx="1"/>
          </p:nvPr>
        </p:nvSpPr>
        <p:spPr>
          <a:xfrm>
            <a:off x="2259956" y="1456875"/>
            <a:ext cx="5924805" cy="32886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457200" algn="r" rtl="1">
              <a:spcBef>
                <a:spcPts val="200"/>
              </a:spcBef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defRPr/>
            </a:pPr>
            <a:r>
              <a:rPr kumimoji="0" lang="ar-EG" sz="2100" b="1" strike="noStrike" kern="1200" cap="all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اللهُ الْمُبَارَكُ</a:t>
            </a:r>
            <a:endParaRPr kumimoji="0" lang="en-GB" sz="2100" b="1" strike="noStrike" kern="1200" cap="all" spc="0" normalizeH="0" baseline="0" noProof="0" dirty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200"/>
              </a:spcBef>
              <a:buClr>
                <a:prstClr val="black"/>
              </a:buClr>
              <a:buSzTx/>
              <a:buNone/>
              <a:tabLst/>
              <a:defRPr/>
            </a:pPr>
            <a:r>
              <a:rPr kumimoji="0" lang="ar-JO" sz="1800" b="0" i="0" u="none" strike="noStrike" kern="1200" cap="all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وَمِنْهُمْ كَانَ الآبَاءُ وَمِنْهُمْ جَاءَ الْمَسِيحُ حَسَبَ الْجَسَدِ، وَهُوَ فَوْقَ الْجَمِيعِ اللهُ الْمُبَارَكُ إِلَى الأَبَدِ. آمِين.</a:t>
            </a:r>
          </a:p>
          <a:p>
            <a:pPr marL="72000" marR="0" lvl="0" indent="0" algn="r" defTabSz="914400" rtl="1" eaLnBrk="1" fontAlgn="auto" latinLnBrk="0" hangingPunct="1">
              <a:lnSpc>
                <a:spcPct val="100000"/>
              </a:lnSpc>
              <a:spcBef>
                <a:spcPts val="200"/>
              </a:spcBef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JO" sz="1800" b="0" i="0" u="none" strike="noStrike" kern="1200" cap="all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رسالة رومية 5:9</a:t>
            </a:r>
            <a:endParaRPr kumimoji="0" lang="en-GB" sz="1800" b="0" i="0" u="none" strike="noStrike" kern="1200" cap="all" spc="0" normalizeH="0" baseline="0" noProof="0" dirty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indent="-457200" algn="r" rtl="1">
              <a:spcBef>
                <a:spcPts val="200"/>
              </a:spcBef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defRPr/>
            </a:pPr>
            <a:r>
              <a:rPr kumimoji="0" lang="ar-JO" sz="2100" b="1" strike="noStrike" kern="1200" cap="all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الرب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200"/>
              </a:spcBef>
              <a:buClr>
                <a:prstClr val="black"/>
              </a:buClr>
              <a:buSzTx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يُوحَنَّا هَذَا هُوَ الَّذِي قِيلَ عَنْهُ بِلِسَانِ النَّبِيِّ إِشَعْيَاءَ الْقَائِلِ: «صَوْتُ مُنَادٍ فِي الْبَرِّيَّةِ: أَعِدُّوا طَرِيقَ الرَّبِّ، وَاجْعَلُوا سُبُلَهُ مُسْتَقِيمَةً!».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200"/>
              </a:spcBef>
              <a:buClr>
                <a:prstClr val="black"/>
              </a:buClr>
              <a:buSzTx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متى 3:3</a:t>
            </a:r>
            <a:endParaRPr lang="ar-JO" sz="2200" b="1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indent="-457200" algn="r" rtl="1">
              <a:spcBef>
                <a:spcPts val="200"/>
              </a:spcBef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defRPr/>
            </a:pPr>
            <a:r>
              <a:rPr lang="ar-EG" sz="21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الخ</a:t>
            </a:r>
            <a:r>
              <a:rPr lang="ar-JO" sz="21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</a:t>
            </a:r>
            <a:endParaRPr kumimoji="0" lang="ar-JO" sz="2100" b="1" strike="noStrike" kern="1200" cap="all" spc="0" normalizeH="0" baseline="0" noProof="0" dirty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200"/>
              </a:spcBef>
              <a:buClr>
                <a:prstClr val="black"/>
              </a:buClr>
              <a:buSzTx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بِهِ تَكَوَّنَ كُلُّ شَيْءٍ، وَبِغَيْرِهِ لَمْ يَتَكَوَّنْ أَيُّ شَيْءٍ مِمَّا تَكَوَّنَ.</a:t>
            </a:r>
          </a:p>
          <a:p>
            <a:pPr marL="72000" marR="0" lvl="0" indent="0" algn="r" defTabSz="914400" rtl="1" eaLnBrk="1" fontAlgn="auto" latinLnBrk="0" hangingPunct="1">
              <a:lnSpc>
                <a:spcPct val="100000"/>
              </a:lnSpc>
              <a:spcBef>
                <a:spcPts val="200"/>
              </a:spcBef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يوحنا 3:1</a:t>
            </a:r>
          </a:p>
          <a:p>
            <a:pPr marL="72000" marR="0" lvl="0" indent="0" algn="r" defTabSz="914400" rtl="1" eaLnBrk="1" fontAlgn="auto" latinLnBrk="0" hangingPunct="1">
              <a:lnSpc>
                <a:spcPct val="100000"/>
              </a:lnSpc>
              <a:spcBef>
                <a:spcPts val="200"/>
              </a:spcBef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ar-JO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7200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ar-JO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cxnSp>
        <p:nvCxnSpPr>
          <p:cNvPr id="199" name="Google Shape;199;p20"/>
          <p:cNvCxnSpPr>
            <a:cxnSpLocks/>
          </p:cNvCxnSpPr>
          <p:nvPr/>
        </p:nvCxnSpPr>
        <p:spPr>
          <a:xfrm>
            <a:off x="1025710" y="1456875"/>
            <a:ext cx="3332708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0" name="Google Shape;200;p20"/>
          <p:cNvSpPr/>
          <p:nvPr/>
        </p:nvSpPr>
        <p:spPr>
          <a:xfrm rot="10800000">
            <a:off x="9117184" y="3619214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0"/>
          <p:cNvSpPr/>
          <p:nvPr/>
        </p:nvSpPr>
        <p:spPr>
          <a:xfrm rot="10800000">
            <a:off x="9117184" y="2708091"/>
            <a:ext cx="176" cy="172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2900;p72">
            <a:extLst>
              <a:ext uri="{FF2B5EF4-FFF2-40B4-BE49-F238E27FC236}">
                <a16:creationId xmlns:a16="http://schemas.microsoft.com/office/drawing/2014/main" id="{D0839BC1-9251-1F92-CEC9-B12034D08490}"/>
              </a:ext>
            </a:extLst>
          </p:cNvPr>
          <p:cNvGrpSpPr/>
          <p:nvPr/>
        </p:nvGrpSpPr>
        <p:grpSpPr>
          <a:xfrm rot="21141083">
            <a:off x="290714" y="1891945"/>
            <a:ext cx="1689772" cy="742962"/>
            <a:chOff x="3960875" y="3284200"/>
            <a:chExt cx="2323679" cy="1109687"/>
          </a:xfrm>
        </p:grpSpPr>
        <p:sp>
          <p:nvSpPr>
            <p:cNvPr id="3" name="Google Shape;2901;p72">
              <a:extLst>
                <a:ext uri="{FF2B5EF4-FFF2-40B4-BE49-F238E27FC236}">
                  <a16:creationId xmlns:a16="http://schemas.microsoft.com/office/drawing/2014/main" id="{C8003B9C-3AF3-1628-E20F-0229AF4C9AFB}"/>
                </a:ext>
              </a:extLst>
            </p:cNvPr>
            <p:cNvSpPr/>
            <p:nvPr/>
          </p:nvSpPr>
          <p:spPr>
            <a:xfrm>
              <a:off x="3960875" y="3284200"/>
              <a:ext cx="2323118" cy="1109687"/>
            </a:xfrm>
            <a:custGeom>
              <a:avLst/>
              <a:gdLst/>
              <a:ahLst/>
              <a:cxnLst/>
              <a:rect l="l" t="t" r="r" b="b"/>
              <a:pathLst>
                <a:path w="140582" h="67152" extrusionOk="0">
                  <a:moveTo>
                    <a:pt x="72236" y="1"/>
                  </a:moveTo>
                  <a:cubicBezTo>
                    <a:pt x="68363" y="1"/>
                    <a:pt x="64457" y="834"/>
                    <a:pt x="61151" y="2868"/>
                  </a:cubicBezTo>
                  <a:cubicBezTo>
                    <a:pt x="57296" y="5261"/>
                    <a:pt x="54405" y="9482"/>
                    <a:pt x="54305" y="14002"/>
                  </a:cubicBezTo>
                  <a:cubicBezTo>
                    <a:pt x="52704" y="12711"/>
                    <a:pt x="50685" y="12111"/>
                    <a:pt x="48632" y="12111"/>
                  </a:cubicBezTo>
                  <a:cubicBezTo>
                    <a:pt x="46508" y="12111"/>
                    <a:pt x="44347" y="12753"/>
                    <a:pt x="42573" y="13935"/>
                  </a:cubicBezTo>
                  <a:cubicBezTo>
                    <a:pt x="39084" y="16262"/>
                    <a:pt x="37056" y="20316"/>
                    <a:pt x="36392" y="24470"/>
                  </a:cubicBezTo>
                  <a:cubicBezTo>
                    <a:pt x="34539" y="23377"/>
                    <a:pt x="32699" y="22894"/>
                    <a:pt x="30952" y="22894"/>
                  </a:cubicBezTo>
                  <a:cubicBezTo>
                    <a:pt x="23986" y="22894"/>
                    <a:pt x="18486" y="30577"/>
                    <a:pt x="19442" y="37964"/>
                  </a:cubicBezTo>
                  <a:lnTo>
                    <a:pt x="19442" y="37964"/>
                  </a:lnTo>
                  <a:cubicBezTo>
                    <a:pt x="18608" y="37685"/>
                    <a:pt x="17732" y="37552"/>
                    <a:pt x="16855" y="37552"/>
                  </a:cubicBezTo>
                  <a:cubicBezTo>
                    <a:pt x="16160" y="37552"/>
                    <a:pt x="15465" y="37636"/>
                    <a:pt x="14789" y="37797"/>
                  </a:cubicBezTo>
                  <a:cubicBezTo>
                    <a:pt x="13394" y="38163"/>
                    <a:pt x="12097" y="38828"/>
                    <a:pt x="11034" y="39825"/>
                  </a:cubicBezTo>
                  <a:cubicBezTo>
                    <a:pt x="8840" y="41952"/>
                    <a:pt x="7910" y="45109"/>
                    <a:pt x="8641" y="48100"/>
                  </a:cubicBezTo>
                  <a:cubicBezTo>
                    <a:pt x="7838" y="47715"/>
                    <a:pt x="6984" y="47530"/>
                    <a:pt x="6139" y="47530"/>
                  </a:cubicBezTo>
                  <a:cubicBezTo>
                    <a:pt x="4360" y="47530"/>
                    <a:pt x="2622" y="48352"/>
                    <a:pt x="1496" y="49862"/>
                  </a:cubicBezTo>
                  <a:cubicBezTo>
                    <a:pt x="0" y="52155"/>
                    <a:pt x="366" y="55212"/>
                    <a:pt x="2326" y="57140"/>
                  </a:cubicBezTo>
                  <a:cubicBezTo>
                    <a:pt x="3611" y="58292"/>
                    <a:pt x="5254" y="58735"/>
                    <a:pt x="6977" y="58735"/>
                  </a:cubicBezTo>
                  <a:cubicBezTo>
                    <a:pt x="8732" y="58735"/>
                    <a:pt x="10570" y="58276"/>
                    <a:pt x="12197" y="57638"/>
                  </a:cubicBezTo>
                  <a:cubicBezTo>
                    <a:pt x="16311" y="61560"/>
                    <a:pt x="21983" y="63544"/>
                    <a:pt x="27645" y="63544"/>
                  </a:cubicBezTo>
                  <a:cubicBezTo>
                    <a:pt x="32732" y="63544"/>
                    <a:pt x="37810" y="61942"/>
                    <a:pt x="41743" y="58702"/>
                  </a:cubicBezTo>
                  <a:cubicBezTo>
                    <a:pt x="46202" y="62610"/>
                    <a:pt x="52125" y="64583"/>
                    <a:pt x="58036" y="64583"/>
                  </a:cubicBezTo>
                  <a:cubicBezTo>
                    <a:pt x="63534" y="64583"/>
                    <a:pt x="69023" y="62876"/>
                    <a:pt x="73315" y="59433"/>
                  </a:cubicBezTo>
                  <a:cubicBezTo>
                    <a:pt x="75908" y="62956"/>
                    <a:pt x="79563" y="65781"/>
                    <a:pt x="83784" y="66811"/>
                  </a:cubicBezTo>
                  <a:cubicBezTo>
                    <a:pt x="84763" y="67050"/>
                    <a:pt x="85730" y="67152"/>
                    <a:pt x="86687" y="67152"/>
                  </a:cubicBezTo>
                  <a:cubicBezTo>
                    <a:pt x="89596" y="67152"/>
                    <a:pt x="92416" y="66208"/>
                    <a:pt x="95217" y="65282"/>
                  </a:cubicBezTo>
                  <a:cubicBezTo>
                    <a:pt x="96114" y="64983"/>
                    <a:pt x="105353" y="59732"/>
                    <a:pt x="104257" y="58735"/>
                  </a:cubicBezTo>
                  <a:lnTo>
                    <a:pt x="104257" y="58735"/>
                  </a:lnTo>
                  <a:cubicBezTo>
                    <a:pt x="108940" y="62901"/>
                    <a:pt x="114933" y="65133"/>
                    <a:pt x="121059" y="65133"/>
                  </a:cubicBezTo>
                  <a:cubicBezTo>
                    <a:pt x="122801" y="65133"/>
                    <a:pt x="124554" y="64952"/>
                    <a:pt x="126291" y="64584"/>
                  </a:cubicBezTo>
                  <a:cubicBezTo>
                    <a:pt x="130778" y="63587"/>
                    <a:pt x="135065" y="61261"/>
                    <a:pt x="137724" y="57539"/>
                  </a:cubicBezTo>
                  <a:cubicBezTo>
                    <a:pt x="139685" y="54747"/>
                    <a:pt x="140582" y="50759"/>
                    <a:pt x="138588" y="47967"/>
                  </a:cubicBezTo>
                  <a:cubicBezTo>
                    <a:pt x="137222" y="46043"/>
                    <a:pt x="134756" y="45162"/>
                    <a:pt x="132378" y="45162"/>
                  </a:cubicBezTo>
                  <a:cubicBezTo>
                    <a:pt x="132210" y="45162"/>
                    <a:pt x="132042" y="45167"/>
                    <a:pt x="131874" y="45175"/>
                  </a:cubicBezTo>
                  <a:cubicBezTo>
                    <a:pt x="129349" y="45308"/>
                    <a:pt x="126956" y="46272"/>
                    <a:pt x="124596" y="47236"/>
                  </a:cubicBezTo>
                  <a:cubicBezTo>
                    <a:pt x="125826" y="43181"/>
                    <a:pt x="122569" y="38861"/>
                    <a:pt x="118581" y="37432"/>
                  </a:cubicBezTo>
                  <a:cubicBezTo>
                    <a:pt x="116953" y="36844"/>
                    <a:pt x="115247" y="36622"/>
                    <a:pt x="113512" y="36622"/>
                  </a:cubicBezTo>
                  <a:cubicBezTo>
                    <a:pt x="111033" y="36622"/>
                    <a:pt x="108496" y="37076"/>
                    <a:pt x="106051" y="37565"/>
                  </a:cubicBezTo>
                  <a:cubicBezTo>
                    <a:pt x="107713" y="31849"/>
                    <a:pt x="106550" y="22842"/>
                    <a:pt x="99969" y="20815"/>
                  </a:cubicBezTo>
                  <a:cubicBezTo>
                    <a:pt x="98839" y="20471"/>
                    <a:pt x="97660" y="20329"/>
                    <a:pt x="96473" y="20329"/>
                  </a:cubicBezTo>
                  <a:cubicBezTo>
                    <a:pt x="95251" y="20329"/>
                    <a:pt x="94021" y="20479"/>
                    <a:pt x="92824" y="20715"/>
                  </a:cubicBezTo>
                  <a:cubicBezTo>
                    <a:pt x="93123" y="14965"/>
                    <a:pt x="92392" y="9714"/>
                    <a:pt x="87972" y="5726"/>
                  </a:cubicBezTo>
                  <a:cubicBezTo>
                    <a:pt x="84150" y="2403"/>
                    <a:pt x="79331" y="409"/>
                    <a:pt x="74279" y="76"/>
                  </a:cubicBezTo>
                  <a:cubicBezTo>
                    <a:pt x="73601" y="27"/>
                    <a:pt x="72919" y="1"/>
                    <a:pt x="722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2902;p72">
              <a:extLst>
                <a:ext uri="{FF2B5EF4-FFF2-40B4-BE49-F238E27FC236}">
                  <a16:creationId xmlns:a16="http://schemas.microsoft.com/office/drawing/2014/main" id="{BA512E13-8EBC-B681-22E0-748C2D228491}"/>
                </a:ext>
              </a:extLst>
            </p:cNvPr>
            <p:cNvSpPr/>
            <p:nvPr/>
          </p:nvSpPr>
          <p:spPr>
            <a:xfrm>
              <a:off x="4971361" y="3284233"/>
              <a:ext cx="528354" cy="602088"/>
            </a:xfrm>
            <a:custGeom>
              <a:avLst/>
              <a:gdLst/>
              <a:ahLst/>
              <a:cxnLst/>
              <a:rect l="l" t="t" r="r" b="b"/>
              <a:pathLst>
                <a:path w="31973" h="36435" extrusionOk="0">
                  <a:moveTo>
                    <a:pt x="11118" y="1"/>
                  </a:moveTo>
                  <a:cubicBezTo>
                    <a:pt x="7210" y="1"/>
                    <a:pt x="3290" y="853"/>
                    <a:pt x="0" y="2866"/>
                  </a:cubicBezTo>
                  <a:cubicBezTo>
                    <a:pt x="2231" y="2547"/>
                    <a:pt x="4529" y="2352"/>
                    <a:pt x="6817" y="2352"/>
                  </a:cubicBezTo>
                  <a:cubicBezTo>
                    <a:pt x="12403" y="2352"/>
                    <a:pt x="17929" y="3516"/>
                    <a:pt x="22268" y="6888"/>
                  </a:cubicBezTo>
                  <a:cubicBezTo>
                    <a:pt x="23830" y="8051"/>
                    <a:pt x="25159" y="9579"/>
                    <a:pt x="26123" y="11308"/>
                  </a:cubicBezTo>
                  <a:cubicBezTo>
                    <a:pt x="27153" y="13302"/>
                    <a:pt x="27652" y="15495"/>
                    <a:pt x="27585" y="17722"/>
                  </a:cubicBezTo>
                  <a:cubicBezTo>
                    <a:pt x="27485" y="22906"/>
                    <a:pt x="24694" y="27825"/>
                    <a:pt x="20639" y="31016"/>
                  </a:cubicBezTo>
                  <a:cubicBezTo>
                    <a:pt x="16584" y="34239"/>
                    <a:pt x="11400" y="35768"/>
                    <a:pt x="6249" y="35901"/>
                  </a:cubicBezTo>
                  <a:cubicBezTo>
                    <a:pt x="7833" y="36258"/>
                    <a:pt x="9441" y="36434"/>
                    <a:pt x="11044" y="36434"/>
                  </a:cubicBezTo>
                  <a:cubicBezTo>
                    <a:pt x="14820" y="36434"/>
                    <a:pt x="18566" y="35455"/>
                    <a:pt x="21902" y="33541"/>
                  </a:cubicBezTo>
                  <a:cubicBezTo>
                    <a:pt x="26555" y="30816"/>
                    <a:pt x="31341" y="26130"/>
                    <a:pt x="31640" y="20713"/>
                  </a:cubicBezTo>
                  <a:cubicBezTo>
                    <a:pt x="31972" y="14963"/>
                    <a:pt x="31208" y="9712"/>
                    <a:pt x="26821" y="5724"/>
                  </a:cubicBezTo>
                  <a:cubicBezTo>
                    <a:pt x="22999" y="2401"/>
                    <a:pt x="18180" y="407"/>
                    <a:pt x="13128" y="74"/>
                  </a:cubicBezTo>
                  <a:cubicBezTo>
                    <a:pt x="12460" y="26"/>
                    <a:pt x="11789" y="1"/>
                    <a:pt x="111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903;p72">
              <a:extLst>
                <a:ext uri="{FF2B5EF4-FFF2-40B4-BE49-F238E27FC236}">
                  <a16:creationId xmlns:a16="http://schemas.microsoft.com/office/drawing/2014/main" id="{F0C2FFDC-9451-D2A0-FD52-6F318189BE9D}"/>
                </a:ext>
              </a:extLst>
            </p:cNvPr>
            <p:cNvSpPr/>
            <p:nvPr/>
          </p:nvSpPr>
          <p:spPr>
            <a:xfrm>
              <a:off x="4555622" y="3484311"/>
              <a:ext cx="302639" cy="334383"/>
            </a:xfrm>
            <a:custGeom>
              <a:avLst/>
              <a:gdLst/>
              <a:ahLst/>
              <a:cxnLst/>
              <a:rect l="l" t="t" r="r" b="b"/>
              <a:pathLst>
                <a:path w="18314" h="20235" extrusionOk="0">
                  <a:moveTo>
                    <a:pt x="12627" y="1"/>
                  </a:moveTo>
                  <a:cubicBezTo>
                    <a:pt x="10499" y="1"/>
                    <a:pt x="8339" y="643"/>
                    <a:pt x="6581" y="1825"/>
                  </a:cubicBezTo>
                  <a:cubicBezTo>
                    <a:pt x="3092" y="4152"/>
                    <a:pt x="1064" y="8239"/>
                    <a:pt x="400" y="12360"/>
                  </a:cubicBezTo>
                  <a:cubicBezTo>
                    <a:pt x="1" y="15152"/>
                    <a:pt x="2693" y="17512"/>
                    <a:pt x="5152" y="18841"/>
                  </a:cubicBezTo>
                  <a:cubicBezTo>
                    <a:pt x="6976" y="19814"/>
                    <a:pt x="9030" y="20235"/>
                    <a:pt x="11094" y="20235"/>
                  </a:cubicBezTo>
                  <a:cubicBezTo>
                    <a:pt x="11852" y="20235"/>
                    <a:pt x="12612" y="20178"/>
                    <a:pt x="13361" y="20071"/>
                  </a:cubicBezTo>
                  <a:cubicBezTo>
                    <a:pt x="10603" y="19772"/>
                    <a:pt x="8376" y="17578"/>
                    <a:pt x="7313" y="15019"/>
                  </a:cubicBezTo>
                  <a:cubicBezTo>
                    <a:pt x="5950" y="11762"/>
                    <a:pt x="6216" y="7841"/>
                    <a:pt x="8243" y="4949"/>
                  </a:cubicBezTo>
                  <a:cubicBezTo>
                    <a:pt x="9812" y="2712"/>
                    <a:pt x="12932" y="1609"/>
                    <a:pt x="15849" y="1609"/>
                  </a:cubicBezTo>
                  <a:cubicBezTo>
                    <a:pt x="16702" y="1609"/>
                    <a:pt x="17538" y="1704"/>
                    <a:pt x="18313" y="1892"/>
                  </a:cubicBezTo>
                  <a:cubicBezTo>
                    <a:pt x="16712" y="601"/>
                    <a:pt x="14685" y="1"/>
                    <a:pt x="126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2904;p72">
              <a:extLst>
                <a:ext uri="{FF2B5EF4-FFF2-40B4-BE49-F238E27FC236}">
                  <a16:creationId xmlns:a16="http://schemas.microsoft.com/office/drawing/2014/main" id="{4A2F0569-6321-6879-B1FE-8D0BE99AB0A7}"/>
                </a:ext>
              </a:extLst>
            </p:cNvPr>
            <p:cNvSpPr/>
            <p:nvPr/>
          </p:nvSpPr>
          <p:spPr>
            <a:xfrm>
              <a:off x="3960875" y="3619993"/>
              <a:ext cx="2323679" cy="773816"/>
            </a:xfrm>
            <a:custGeom>
              <a:avLst/>
              <a:gdLst/>
              <a:ahLst/>
              <a:cxnLst/>
              <a:rect l="l" t="t" r="r" b="b"/>
              <a:pathLst>
                <a:path w="140616" h="46827" extrusionOk="0">
                  <a:moveTo>
                    <a:pt x="96579" y="0"/>
                  </a:moveTo>
                  <a:cubicBezTo>
                    <a:pt x="96313" y="0"/>
                    <a:pt x="96047" y="10"/>
                    <a:pt x="95782" y="28"/>
                  </a:cubicBezTo>
                  <a:cubicBezTo>
                    <a:pt x="96712" y="4847"/>
                    <a:pt x="96247" y="10132"/>
                    <a:pt x="93489" y="14219"/>
                  </a:cubicBezTo>
                  <a:cubicBezTo>
                    <a:pt x="91240" y="17554"/>
                    <a:pt x="87243" y="19822"/>
                    <a:pt x="83295" y="19822"/>
                  </a:cubicBezTo>
                  <a:cubicBezTo>
                    <a:pt x="82166" y="19822"/>
                    <a:pt x="81041" y="19637"/>
                    <a:pt x="79962" y="19238"/>
                  </a:cubicBezTo>
                  <a:cubicBezTo>
                    <a:pt x="75553" y="23215"/>
                    <a:pt x="70089" y="25129"/>
                    <a:pt x="64675" y="25129"/>
                  </a:cubicBezTo>
                  <a:cubicBezTo>
                    <a:pt x="57194" y="25129"/>
                    <a:pt x="49808" y="21474"/>
                    <a:pt x="45432" y="14552"/>
                  </a:cubicBezTo>
                  <a:cubicBezTo>
                    <a:pt x="43800" y="15654"/>
                    <a:pt x="41803" y="16217"/>
                    <a:pt x="39826" y="16217"/>
                  </a:cubicBezTo>
                  <a:cubicBezTo>
                    <a:pt x="37333" y="16217"/>
                    <a:pt x="34869" y="15323"/>
                    <a:pt x="33201" y="13488"/>
                  </a:cubicBezTo>
                  <a:cubicBezTo>
                    <a:pt x="30110" y="10065"/>
                    <a:pt x="31672" y="6576"/>
                    <a:pt x="33367" y="3152"/>
                  </a:cubicBezTo>
                  <a:cubicBezTo>
                    <a:pt x="33401" y="3086"/>
                    <a:pt x="33434" y="2986"/>
                    <a:pt x="33467" y="2887"/>
                  </a:cubicBezTo>
                  <a:cubicBezTo>
                    <a:pt x="32634" y="2676"/>
                    <a:pt x="31814" y="2576"/>
                    <a:pt x="31014" y="2576"/>
                  </a:cubicBezTo>
                  <a:cubicBezTo>
                    <a:pt x="23988" y="2576"/>
                    <a:pt x="18487" y="10243"/>
                    <a:pt x="19442" y="17643"/>
                  </a:cubicBezTo>
                  <a:cubicBezTo>
                    <a:pt x="18579" y="17371"/>
                    <a:pt x="17696" y="17238"/>
                    <a:pt x="16822" y="17238"/>
                  </a:cubicBezTo>
                  <a:cubicBezTo>
                    <a:pt x="14702" y="17238"/>
                    <a:pt x="12634" y="18021"/>
                    <a:pt x="11034" y="19504"/>
                  </a:cubicBezTo>
                  <a:cubicBezTo>
                    <a:pt x="8807" y="21631"/>
                    <a:pt x="7910" y="24788"/>
                    <a:pt x="8641" y="27779"/>
                  </a:cubicBezTo>
                  <a:cubicBezTo>
                    <a:pt x="7838" y="27394"/>
                    <a:pt x="6984" y="27209"/>
                    <a:pt x="6141" y="27209"/>
                  </a:cubicBezTo>
                  <a:cubicBezTo>
                    <a:pt x="4364" y="27209"/>
                    <a:pt x="2633" y="28031"/>
                    <a:pt x="1529" y="29541"/>
                  </a:cubicBezTo>
                  <a:cubicBezTo>
                    <a:pt x="0" y="31834"/>
                    <a:pt x="366" y="34891"/>
                    <a:pt x="2360" y="36786"/>
                  </a:cubicBezTo>
                  <a:cubicBezTo>
                    <a:pt x="3628" y="37955"/>
                    <a:pt x="5271" y="38406"/>
                    <a:pt x="6998" y="38406"/>
                  </a:cubicBezTo>
                  <a:cubicBezTo>
                    <a:pt x="8757" y="38406"/>
                    <a:pt x="10604" y="37938"/>
                    <a:pt x="12230" y="37284"/>
                  </a:cubicBezTo>
                  <a:cubicBezTo>
                    <a:pt x="16336" y="41214"/>
                    <a:pt x="22015" y="43208"/>
                    <a:pt x="27690" y="43208"/>
                  </a:cubicBezTo>
                  <a:cubicBezTo>
                    <a:pt x="32766" y="43208"/>
                    <a:pt x="37837" y="41613"/>
                    <a:pt x="41776" y="38381"/>
                  </a:cubicBezTo>
                  <a:cubicBezTo>
                    <a:pt x="46208" y="42281"/>
                    <a:pt x="52107" y="44245"/>
                    <a:pt x="58006" y="44245"/>
                  </a:cubicBezTo>
                  <a:cubicBezTo>
                    <a:pt x="63518" y="44245"/>
                    <a:pt x="69030" y="42530"/>
                    <a:pt x="73349" y="39079"/>
                  </a:cubicBezTo>
                  <a:cubicBezTo>
                    <a:pt x="75908" y="42602"/>
                    <a:pt x="79563" y="45460"/>
                    <a:pt x="83817" y="46490"/>
                  </a:cubicBezTo>
                  <a:cubicBezTo>
                    <a:pt x="84776" y="46726"/>
                    <a:pt x="85727" y="46826"/>
                    <a:pt x="86670" y="46826"/>
                  </a:cubicBezTo>
                  <a:cubicBezTo>
                    <a:pt x="89585" y="46826"/>
                    <a:pt x="92429" y="45865"/>
                    <a:pt x="95217" y="44961"/>
                  </a:cubicBezTo>
                  <a:cubicBezTo>
                    <a:pt x="96114" y="44662"/>
                    <a:pt x="105353" y="39411"/>
                    <a:pt x="104257" y="38414"/>
                  </a:cubicBezTo>
                  <a:lnTo>
                    <a:pt x="104257" y="38414"/>
                  </a:lnTo>
                  <a:cubicBezTo>
                    <a:pt x="108948" y="42561"/>
                    <a:pt x="114953" y="44808"/>
                    <a:pt x="121106" y="44808"/>
                  </a:cubicBezTo>
                  <a:cubicBezTo>
                    <a:pt x="122842" y="44808"/>
                    <a:pt x="124591" y="44629"/>
                    <a:pt x="126324" y="44263"/>
                  </a:cubicBezTo>
                  <a:cubicBezTo>
                    <a:pt x="130778" y="43266"/>
                    <a:pt x="135065" y="40940"/>
                    <a:pt x="137724" y="37184"/>
                  </a:cubicBezTo>
                  <a:cubicBezTo>
                    <a:pt x="139718" y="34393"/>
                    <a:pt x="140615" y="30405"/>
                    <a:pt x="138621" y="27646"/>
                  </a:cubicBezTo>
                  <a:cubicBezTo>
                    <a:pt x="137228" y="25695"/>
                    <a:pt x="134766" y="24841"/>
                    <a:pt x="132394" y="24841"/>
                  </a:cubicBezTo>
                  <a:cubicBezTo>
                    <a:pt x="132220" y="24841"/>
                    <a:pt x="132047" y="24845"/>
                    <a:pt x="131874" y="24854"/>
                  </a:cubicBezTo>
                  <a:cubicBezTo>
                    <a:pt x="129349" y="24954"/>
                    <a:pt x="126956" y="25918"/>
                    <a:pt x="124596" y="26882"/>
                  </a:cubicBezTo>
                  <a:cubicBezTo>
                    <a:pt x="125826" y="22827"/>
                    <a:pt x="122569" y="18540"/>
                    <a:pt x="118614" y="17078"/>
                  </a:cubicBezTo>
                  <a:cubicBezTo>
                    <a:pt x="116973" y="16490"/>
                    <a:pt x="115258" y="16267"/>
                    <a:pt x="113521" y="16267"/>
                  </a:cubicBezTo>
                  <a:cubicBezTo>
                    <a:pt x="111038" y="16267"/>
                    <a:pt x="108510" y="16722"/>
                    <a:pt x="106084" y="17211"/>
                  </a:cubicBezTo>
                  <a:cubicBezTo>
                    <a:pt x="107746" y="11494"/>
                    <a:pt x="106550" y="2521"/>
                    <a:pt x="100003" y="494"/>
                  </a:cubicBezTo>
                  <a:cubicBezTo>
                    <a:pt x="98872" y="171"/>
                    <a:pt x="97719" y="0"/>
                    <a:pt x="965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905;p72">
              <a:extLst>
                <a:ext uri="{FF2B5EF4-FFF2-40B4-BE49-F238E27FC236}">
                  <a16:creationId xmlns:a16="http://schemas.microsoft.com/office/drawing/2014/main" id="{4D4733D5-AB51-2FBC-FC38-8698D2410712}"/>
                </a:ext>
              </a:extLst>
            </p:cNvPr>
            <p:cNvSpPr/>
            <p:nvPr/>
          </p:nvSpPr>
          <p:spPr>
            <a:xfrm>
              <a:off x="4205255" y="3662957"/>
              <a:ext cx="308109" cy="366938"/>
            </a:xfrm>
            <a:custGeom>
              <a:avLst/>
              <a:gdLst/>
              <a:ahLst/>
              <a:cxnLst/>
              <a:rect l="l" t="t" r="r" b="b"/>
              <a:pathLst>
                <a:path w="18645" h="22205" extrusionOk="0">
                  <a:moveTo>
                    <a:pt x="16168" y="0"/>
                  </a:moveTo>
                  <a:cubicBezTo>
                    <a:pt x="9182" y="0"/>
                    <a:pt x="3700" y="7655"/>
                    <a:pt x="4653" y="15043"/>
                  </a:cubicBezTo>
                  <a:lnTo>
                    <a:pt x="4653" y="15043"/>
                  </a:lnTo>
                  <a:cubicBezTo>
                    <a:pt x="3819" y="14764"/>
                    <a:pt x="2943" y="14631"/>
                    <a:pt x="2066" y="14631"/>
                  </a:cubicBezTo>
                  <a:cubicBezTo>
                    <a:pt x="1371" y="14631"/>
                    <a:pt x="676" y="14715"/>
                    <a:pt x="0" y="14876"/>
                  </a:cubicBezTo>
                  <a:cubicBezTo>
                    <a:pt x="2759" y="15641"/>
                    <a:pt x="5251" y="17768"/>
                    <a:pt x="7578" y="19496"/>
                  </a:cubicBezTo>
                  <a:cubicBezTo>
                    <a:pt x="9499" y="20944"/>
                    <a:pt x="11770" y="22205"/>
                    <a:pt x="14097" y="22205"/>
                  </a:cubicBezTo>
                  <a:cubicBezTo>
                    <a:pt x="14548" y="22205"/>
                    <a:pt x="15001" y="22158"/>
                    <a:pt x="15454" y="22055"/>
                  </a:cubicBezTo>
                  <a:cubicBezTo>
                    <a:pt x="12530" y="20892"/>
                    <a:pt x="9406" y="19297"/>
                    <a:pt x="8243" y="16405"/>
                  </a:cubicBezTo>
                  <a:cubicBezTo>
                    <a:pt x="7810" y="15275"/>
                    <a:pt x="7644" y="14079"/>
                    <a:pt x="7678" y="12882"/>
                  </a:cubicBezTo>
                  <a:cubicBezTo>
                    <a:pt x="7711" y="9792"/>
                    <a:pt x="8741" y="6801"/>
                    <a:pt x="10702" y="4374"/>
                  </a:cubicBezTo>
                  <a:cubicBezTo>
                    <a:pt x="12663" y="2015"/>
                    <a:pt x="15554" y="519"/>
                    <a:pt x="18645" y="320"/>
                  </a:cubicBezTo>
                  <a:cubicBezTo>
                    <a:pt x="17804" y="103"/>
                    <a:pt x="16976" y="0"/>
                    <a:pt x="161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906;p72">
              <a:extLst>
                <a:ext uri="{FF2B5EF4-FFF2-40B4-BE49-F238E27FC236}">
                  <a16:creationId xmlns:a16="http://schemas.microsoft.com/office/drawing/2014/main" id="{88496420-797F-B79D-B804-D588CD348D5E}"/>
                </a:ext>
              </a:extLst>
            </p:cNvPr>
            <p:cNvSpPr/>
            <p:nvPr/>
          </p:nvSpPr>
          <p:spPr>
            <a:xfrm>
              <a:off x="5650697" y="4035088"/>
              <a:ext cx="633238" cy="325361"/>
            </a:xfrm>
            <a:custGeom>
              <a:avLst/>
              <a:gdLst/>
              <a:ahLst/>
              <a:cxnLst/>
              <a:rect l="l" t="t" r="r" b="b"/>
              <a:pathLst>
                <a:path w="38320" h="19689" extrusionOk="0">
                  <a:moveTo>
                    <a:pt x="1928" y="0"/>
                  </a:moveTo>
                  <a:lnTo>
                    <a:pt x="1928" y="0"/>
                  </a:lnTo>
                  <a:cubicBezTo>
                    <a:pt x="0" y="3955"/>
                    <a:pt x="732" y="9073"/>
                    <a:pt x="1995" y="13294"/>
                  </a:cubicBezTo>
                  <a:cubicBezTo>
                    <a:pt x="6660" y="17441"/>
                    <a:pt x="12660" y="19688"/>
                    <a:pt x="18811" y="19688"/>
                  </a:cubicBezTo>
                  <a:cubicBezTo>
                    <a:pt x="20547" y="19688"/>
                    <a:pt x="22295" y="19509"/>
                    <a:pt x="24029" y="19143"/>
                  </a:cubicBezTo>
                  <a:cubicBezTo>
                    <a:pt x="28482" y="18146"/>
                    <a:pt x="32770" y="15820"/>
                    <a:pt x="35428" y="12064"/>
                  </a:cubicBezTo>
                  <a:cubicBezTo>
                    <a:pt x="37423" y="9273"/>
                    <a:pt x="38320" y="5285"/>
                    <a:pt x="36326" y="2526"/>
                  </a:cubicBezTo>
                  <a:lnTo>
                    <a:pt x="36326" y="2526"/>
                  </a:lnTo>
                  <a:cubicBezTo>
                    <a:pt x="36359" y="7910"/>
                    <a:pt x="31075" y="12496"/>
                    <a:pt x="25857" y="13959"/>
                  </a:cubicBezTo>
                  <a:cubicBezTo>
                    <a:pt x="24319" y="14390"/>
                    <a:pt x="22743" y="14584"/>
                    <a:pt x="21161" y="14584"/>
                  </a:cubicBezTo>
                  <a:cubicBezTo>
                    <a:pt x="17375" y="14584"/>
                    <a:pt x="13549" y="13472"/>
                    <a:pt x="10104" y="11832"/>
                  </a:cubicBezTo>
                  <a:cubicBezTo>
                    <a:pt x="7744" y="10702"/>
                    <a:pt x="5451" y="9306"/>
                    <a:pt x="3822" y="7279"/>
                  </a:cubicBezTo>
                  <a:cubicBezTo>
                    <a:pt x="2194" y="5251"/>
                    <a:pt x="1297" y="2526"/>
                    <a:pt x="1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907;p72">
              <a:extLst>
                <a:ext uri="{FF2B5EF4-FFF2-40B4-BE49-F238E27FC236}">
                  <a16:creationId xmlns:a16="http://schemas.microsoft.com/office/drawing/2014/main" id="{A28EFF88-822A-71A2-5F66-E74A8C2031DD}"/>
                </a:ext>
              </a:extLst>
            </p:cNvPr>
            <p:cNvSpPr/>
            <p:nvPr/>
          </p:nvSpPr>
          <p:spPr>
            <a:xfrm>
              <a:off x="3960875" y="4001031"/>
              <a:ext cx="1211547" cy="350099"/>
            </a:xfrm>
            <a:custGeom>
              <a:avLst/>
              <a:gdLst/>
              <a:ahLst/>
              <a:cxnLst/>
              <a:rect l="l" t="t" r="r" b="b"/>
              <a:pathLst>
                <a:path w="73316" h="21186" extrusionOk="0">
                  <a:moveTo>
                    <a:pt x="43039" y="1"/>
                  </a:moveTo>
                  <a:lnTo>
                    <a:pt x="43039" y="1"/>
                  </a:lnTo>
                  <a:cubicBezTo>
                    <a:pt x="40180" y="5717"/>
                    <a:pt x="34697" y="9672"/>
                    <a:pt x="28349" y="10603"/>
                  </a:cubicBezTo>
                  <a:cubicBezTo>
                    <a:pt x="27561" y="10697"/>
                    <a:pt x="26773" y="10744"/>
                    <a:pt x="25990" y="10744"/>
                  </a:cubicBezTo>
                  <a:cubicBezTo>
                    <a:pt x="20465" y="10744"/>
                    <a:pt x="15154" y="8417"/>
                    <a:pt x="11399" y="4255"/>
                  </a:cubicBezTo>
                  <a:lnTo>
                    <a:pt x="11399" y="4255"/>
                  </a:lnTo>
                  <a:cubicBezTo>
                    <a:pt x="11333" y="6315"/>
                    <a:pt x="11931" y="8343"/>
                    <a:pt x="13094" y="10071"/>
                  </a:cubicBezTo>
                  <a:cubicBezTo>
                    <a:pt x="11885" y="10941"/>
                    <a:pt x="10404" y="11343"/>
                    <a:pt x="8905" y="11343"/>
                  </a:cubicBezTo>
                  <a:cubicBezTo>
                    <a:pt x="5707" y="11343"/>
                    <a:pt x="2423" y="9513"/>
                    <a:pt x="1496" y="6482"/>
                  </a:cubicBezTo>
                  <a:lnTo>
                    <a:pt x="1496" y="6482"/>
                  </a:lnTo>
                  <a:cubicBezTo>
                    <a:pt x="0" y="8775"/>
                    <a:pt x="332" y="11832"/>
                    <a:pt x="2326" y="13727"/>
                  </a:cubicBezTo>
                  <a:cubicBezTo>
                    <a:pt x="3594" y="14896"/>
                    <a:pt x="5238" y="15347"/>
                    <a:pt x="6965" y="15347"/>
                  </a:cubicBezTo>
                  <a:cubicBezTo>
                    <a:pt x="8724" y="15347"/>
                    <a:pt x="10571" y="14879"/>
                    <a:pt x="12197" y="14225"/>
                  </a:cubicBezTo>
                  <a:cubicBezTo>
                    <a:pt x="16320" y="18155"/>
                    <a:pt x="22008" y="20149"/>
                    <a:pt x="27682" y="20149"/>
                  </a:cubicBezTo>
                  <a:cubicBezTo>
                    <a:pt x="32756" y="20149"/>
                    <a:pt x="37820" y="18554"/>
                    <a:pt x="41743" y="15322"/>
                  </a:cubicBezTo>
                  <a:cubicBezTo>
                    <a:pt x="46175" y="19222"/>
                    <a:pt x="52073" y="21186"/>
                    <a:pt x="57972" y="21186"/>
                  </a:cubicBezTo>
                  <a:cubicBezTo>
                    <a:pt x="63484" y="21186"/>
                    <a:pt x="68997" y="19471"/>
                    <a:pt x="73315" y="16020"/>
                  </a:cubicBezTo>
                  <a:lnTo>
                    <a:pt x="73315" y="16020"/>
                  </a:lnTo>
                  <a:cubicBezTo>
                    <a:pt x="69528" y="17956"/>
                    <a:pt x="65343" y="18889"/>
                    <a:pt x="61158" y="18889"/>
                  </a:cubicBezTo>
                  <a:cubicBezTo>
                    <a:pt x="53923" y="18889"/>
                    <a:pt x="46689" y="16102"/>
                    <a:pt x="41510" y="10902"/>
                  </a:cubicBezTo>
                  <a:cubicBezTo>
                    <a:pt x="42673" y="7379"/>
                    <a:pt x="43205" y="3690"/>
                    <a:pt x="43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" name="Google Shape;2908;p72">
            <a:extLst>
              <a:ext uri="{FF2B5EF4-FFF2-40B4-BE49-F238E27FC236}">
                <a16:creationId xmlns:a16="http://schemas.microsoft.com/office/drawing/2014/main" id="{BB807187-AB21-3115-1E06-B619FD8A1C9C}"/>
              </a:ext>
            </a:extLst>
          </p:cNvPr>
          <p:cNvGrpSpPr/>
          <p:nvPr/>
        </p:nvGrpSpPr>
        <p:grpSpPr>
          <a:xfrm rot="221551">
            <a:off x="1848706" y="3340387"/>
            <a:ext cx="1068500" cy="692475"/>
            <a:chOff x="4858250" y="1942863"/>
            <a:chExt cx="1068500" cy="692475"/>
          </a:xfrm>
        </p:grpSpPr>
        <p:sp>
          <p:nvSpPr>
            <p:cNvPr id="11" name="Google Shape;2909;p72">
              <a:extLst>
                <a:ext uri="{FF2B5EF4-FFF2-40B4-BE49-F238E27FC236}">
                  <a16:creationId xmlns:a16="http://schemas.microsoft.com/office/drawing/2014/main" id="{1E561952-A47B-4B8D-087B-A49A1E5C36B5}"/>
                </a:ext>
              </a:extLst>
            </p:cNvPr>
            <p:cNvSpPr/>
            <p:nvPr/>
          </p:nvSpPr>
          <p:spPr>
            <a:xfrm>
              <a:off x="4858250" y="1942863"/>
              <a:ext cx="1068500" cy="691675"/>
            </a:xfrm>
            <a:custGeom>
              <a:avLst/>
              <a:gdLst/>
              <a:ahLst/>
              <a:cxnLst/>
              <a:rect l="l" t="t" r="r" b="b"/>
              <a:pathLst>
                <a:path w="42740" h="27667" extrusionOk="0">
                  <a:moveTo>
                    <a:pt x="23512" y="1"/>
                  </a:moveTo>
                  <a:cubicBezTo>
                    <a:pt x="23131" y="1"/>
                    <a:pt x="22749" y="23"/>
                    <a:pt x="22367" y="67"/>
                  </a:cubicBezTo>
                  <a:cubicBezTo>
                    <a:pt x="18512" y="599"/>
                    <a:pt x="15355" y="3324"/>
                    <a:pt x="14291" y="7079"/>
                  </a:cubicBezTo>
                  <a:cubicBezTo>
                    <a:pt x="12884" y="6287"/>
                    <a:pt x="11337" y="5899"/>
                    <a:pt x="9799" y="5899"/>
                  </a:cubicBezTo>
                  <a:cubicBezTo>
                    <a:pt x="7596" y="5899"/>
                    <a:pt x="5412" y="6696"/>
                    <a:pt x="3689" y="8243"/>
                  </a:cubicBezTo>
                  <a:cubicBezTo>
                    <a:pt x="1895" y="9971"/>
                    <a:pt x="931" y="13062"/>
                    <a:pt x="2593" y="14923"/>
                  </a:cubicBezTo>
                  <a:cubicBezTo>
                    <a:pt x="399" y="16518"/>
                    <a:pt x="0" y="20008"/>
                    <a:pt x="1762" y="22035"/>
                  </a:cubicBezTo>
                  <a:cubicBezTo>
                    <a:pt x="2673" y="23121"/>
                    <a:pt x="4083" y="23672"/>
                    <a:pt x="5491" y="23672"/>
                  </a:cubicBezTo>
                  <a:cubicBezTo>
                    <a:pt x="6752" y="23672"/>
                    <a:pt x="8012" y="23230"/>
                    <a:pt x="8907" y="22334"/>
                  </a:cubicBezTo>
                  <a:cubicBezTo>
                    <a:pt x="10702" y="25392"/>
                    <a:pt x="13892" y="27386"/>
                    <a:pt x="17448" y="27652"/>
                  </a:cubicBezTo>
                  <a:cubicBezTo>
                    <a:pt x="17660" y="27661"/>
                    <a:pt x="17872" y="27666"/>
                    <a:pt x="18083" y="27666"/>
                  </a:cubicBezTo>
                  <a:cubicBezTo>
                    <a:pt x="19991" y="27666"/>
                    <a:pt x="21861" y="27260"/>
                    <a:pt x="23597" y="26422"/>
                  </a:cubicBezTo>
                  <a:cubicBezTo>
                    <a:pt x="24126" y="26157"/>
                    <a:pt x="27417" y="23689"/>
                    <a:pt x="26634" y="22846"/>
                  </a:cubicBezTo>
                  <a:lnTo>
                    <a:pt x="26634" y="22846"/>
                  </a:lnTo>
                  <a:cubicBezTo>
                    <a:pt x="28360" y="24634"/>
                    <a:pt x="30615" y="26057"/>
                    <a:pt x="33102" y="26389"/>
                  </a:cubicBezTo>
                  <a:cubicBezTo>
                    <a:pt x="33483" y="26445"/>
                    <a:pt x="33869" y="26472"/>
                    <a:pt x="34255" y="26472"/>
                  </a:cubicBezTo>
                  <a:cubicBezTo>
                    <a:pt x="36399" y="26472"/>
                    <a:pt x="38553" y="25614"/>
                    <a:pt x="39848" y="23896"/>
                  </a:cubicBezTo>
                  <a:cubicBezTo>
                    <a:pt x="41377" y="21902"/>
                    <a:pt x="41377" y="18778"/>
                    <a:pt x="39549" y="17017"/>
                  </a:cubicBezTo>
                  <a:cubicBezTo>
                    <a:pt x="41477" y="16152"/>
                    <a:pt x="42740" y="14258"/>
                    <a:pt x="42740" y="12164"/>
                  </a:cubicBezTo>
                  <a:cubicBezTo>
                    <a:pt x="42707" y="10170"/>
                    <a:pt x="41111" y="7811"/>
                    <a:pt x="39250" y="7013"/>
                  </a:cubicBezTo>
                  <a:cubicBezTo>
                    <a:pt x="39018" y="6906"/>
                    <a:pt x="38480" y="6844"/>
                    <a:pt x="37819" y="6844"/>
                  </a:cubicBezTo>
                  <a:cubicBezTo>
                    <a:pt x="36019" y="6844"/>
                    <a:pt x="33313" y="7302"/>
                    <a:pt x="33434" y="8542"/>
                  </a:cubicBezTo>
                  <a:cubicBezTo>
                    <a:pt x="33135" y="6215"/>
                    <a:pt x="32005" y="4088"/>
                    <a:pt x="30244" y="2560"/>
                  </a:cubicBezTo>
                  <a:cubicBezTo>
                    <a:pt x="28372" y="919"/>
                    <a:pt x="25977" y="1"/>
                    <a:pt x="235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910;p72">
              <a:extLst>
                <a:ext uri="{FF2B5EF4-FFF2-40B4-BE49-F238E27FC236}">
                  <a16:creationId xmlns:a16="http://schemas.microsoft.com/office/drawing/2014/main" id="{4AA212DE-5FE8-2256-15AD-D60AFBDA2273}"/>
                </a:ext>
              </a:extLst>
            </p:cNvPr>
            <p:cNvSpPr/>
            <p:nvPr/>
          </p:nvSpPr>
          <p:spPr>
            <a:xfrm>
              <a:off x="5417425" y="1942863"/>
              <a:ext cx="284175" cy="402150"/>
            </a:xfrm>
            <a:custGeom>
              <a:avLst/>
              <a:gdLst/>
              <a:ahLst/>
              <a:cxnLst/>
              <a:rect l="l" t="t" r="r" b="b"/>
              <a:pathLst>
                <a:path w="11367" h="16086" extrusionOk="0">
                  <a:moveTo>
                    <a:pt x="1143" y="1"/>
                  </a:moveTo>
                  <a:cubicBezTo>
                    <a:pt x="763" y="1"/>
                    <a:pt x="381" y="23"/>
                    <a:pt x="0" y="67"/>
                  </a:cubicBezTo>
                  <a:cubicBezTo>
                    <a:pt x="1994" y="831"/>
                    <a:pt x="3623" y="2393"/>
                    <a:pt x="5018" y="3989"/>
                  </a:cubicBezTo>
                  <a:cubicBezTo>
                    <a:pt x="6580" y="5617"/>
                    <a:pt x="7843" y="7478"/>
                    <a:pt x="8807" y="9539"/>
                  </a:cubicBezTo>
                  <a:cubicBezTo>
                    <a:pt x="9771" y="11566"/>
                    <a:pt x="10004" y="13893"/>
                    <a:pt x="9538" y="16086"/>
                  </a:cubicBezTo>
                  <a:cubicBezTo>
                    <a:pt x="10569" y="13926"/>
                    <a:pt x="11366" y="10968"/>
                    <a:pt x="11100" y="8575"/>
                  </a:cubicBezTo>
                  <a:cubicBezTo>
                    <a:pt x="10801" y="6249"/>
                    <a:pt x="9638" y="4122"/>
                    <a:pt x="7877" y="2593"/>
                  </a:cubicBezTo>
                  <a:cubicBezTo>
                    <a:pt x="6005" y="923"/>
                    <a:pt x="3609" y="1"/>
                    <a:pt x="11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911;p72">
              <a:extLst>
                <a:ext uri="{FF2B5EF4-FFF2-40B4-BE49-F238E27FC236}">
                  <a16:creationId xmlns:a16="http://schemas.microsoft.com/office/drawing/2014/main" id="{F2D11ADA-BEF4-3B41-76DC-582D77ECDBD9}"/>
                </a:ext>
              </a:extLst>
            </p:cNvPr>
            <p:cNvSpPr/>
            <p:nvPr/>
          </p:nvSpPr>
          <p:spPr>
            <a:xfrm>
              <a:off x="4858250" y="2092413"/>
              <a:ext cx="1068500" cy="542125"/>
            </a:xfrm>
            <a:custGeom>
              <a:avLst/>
              <a:gdLst/>
              <a:ahLst/>
              <a:cxnLst/>
              <a:rect l="l" t="t" r="r" b="b"/>
              <a:pathLst>
                <a:path w="42740" h="21685" extrusionOk="0">
                  <a:moveTo>
                    <a:pt x="8375" y="1"/>
                  </a:moveTo>
                  <a:lnTo>
                    <a:pt x="8375" y="1"/>
                  </a:lnTo>
                  <a:cubicBezTo>
                    <a:pt x="6647" y="267"/>
                    <a:pt x="5019" y="1064"/>
                    <a:pt x="3689" y="2261"/>
                  </a:cubicBezTo>
                  <a:cubicBezTo>
                    <a:pt x="1895" y="3989"/>
                    <a:pt x="931" y="7080"/>
                    <a:pt x="2593" y="8941"/>
                  </a:cubicBezTo>
                  <a:cubicBezTo>
                    <a:pt x="399" y="10536"/>
                    <a:pt x="0" y="14026"/>
                    <a:pt x="1762" y="16053"/>
                  </a:cubicBezTo>
                  <a:cubicBezTo>
                    <a:pt x="2673" y="17139"/>
                    <a:pt x="4083" y="17690"/>
                    <a:pt x="5491" y="17690"/>
                  </a:cubicBezTo>
                  <a:cubicBezTo>
                    <a:pt x="6752" y="17690"/>
                    <a:pt x="8012" y="17248"/>
                    <a:pt x="8907" y="16352"/>
                  </a:cubicBezTo>
                  <a:cubicBezTo>
                    <a:pt x="10702" y="19410"/>
                    <a:pt x="13892" y="21404"/>
                    <a:pt x="17448" y="21670"/>
                  </a:cubicBezTo>
                  <a:cubicBezTo>
                    <a:pt x="17660" y="21679"/>
                    <a:pt x="17872" y="21684"/>
                    <a:pt x="18083" y="21684"/>
                  </a:cubicBezTo>
                  <a:cubicBezTo>
                    <a:pt x="19991" y="21684"/>
                    <a:pt x="21861" y="21278"/>
                    <a:pt x="23597" y="20440"/>
                  </a:cubicBezTo>
                  <a:cubicBezTo>
                    <a:pt x="24126" y="20175"/>
                    <a:pt x="27417" y="17707"/>
                    <a:pt x="26634" y="16864"/>
                  </a:cubicBezTo>
                  <a:lnTo>
                    <a:pt x="26634" y="16864"/>
                  </a:lnTo>
                  <a:cubicBezTo>
                    <a:pt x="28360" y="18652"/>
                    <a:pt x="30615" y="20075"/>
                    <a:pt x="33102" y="20407"/>
                  </a:cubicBezTo>
                  <a:cubicBezTo>
                    <a:pt x="33483" y="20463"/>
                    <a:pt x="33869" y="20490"/>
                    <a:pt x="34255" y="20490"/>
                  </a:cubicBezTo>
                  <a:cubicBezTo>
                    <a:pt x="36399" y="20490"/>
                    <a:pt x="38553" y="19632"/>
                    <a:pt x="39848" y="17914"/>
                  </a:cubicBezTo>
                  <a:cubicBezTo>
                    <a:pt x="41377" y="15920"/>
                    <a:pt x="41377" y="12796"/>
                    <a:pt x="39549" y="11035"/>
                  </a:cubicBezTo>
                  <a:cubicBezTo>
                    <a:pt x="41477" y="10170"/>
                    <a:pt x="42740" y="8276"/>
                    <a:pt x="42740" y="6182"/>
                  </a:cubicBezTo>
                  <a:cubicBezTo>
                    <a:pt x="42707" y="4188"/>
                    <a:pt x="41111" y="1829"/>
                    <a:pt x="39250" y="1031"/>
                  </a:cubicBezTo>
                  <a:cubicBezTo>
                    <a:pt x="39184" y="998"/>
                    <a:pt x="39117" y="965"/>
                    <a:pt x="39051" y="965"/>
                  </a:cubicBezTo>
                  <a:cubicBezTo>
                    <a:pt x="39749" y="1895"/>
                    <a:pt x="40015" y="3125"/>
                    <a:pt x="39682" y="4255"/>
                  </a:cubicBezTo>
                  <a:cubicBezTo>
                    <a:pt x="39302" y="5471"/>
                    <a:pt x="38034" y="6359"/>
                    <a:pt x="36804" y="6359"/>
                  </a:cubicBezTo>
                  <a:cubicBezTo>
                    <a:pt x="36421" y="6359"/>
                    <a:pt x="36042" y="6272"/>
                    <a:pt x="35694" y="6083"/>
                  </a:cubicBezTo>
                  <a:lnTo>
                    <a:pt x="35694" y="6083"/>
                  </a:lnTo>
                  <a:cubicBezTo>
                    <a:pt x="37057" y="9805"/>
                    <a:pt x="34597" y="14458"/>
                    <a:pt x="30742" y="15455"/>
                  </a:cubicBezTo>
                  <a:cubicBezTo>
                    <a:pt x="31673" y="12796"/>
                    <a:pt x="30942" y="9838"/>
                    <a:pt x="28947" y="7877"/>
                  </a:cubicBezTo>
                  <a:cubicBezTo>
                    <a:pt x="27826" y="12402"/>
                    <a:pt x="23920" y="14882"/>
                    <a:pt x="19973" y="14882"/>
                  </a:cubicBezTo>
                  <a:cubicBezTo>
                    <a:pt x="17021" y="14882"/>
                    <a:pt x="14046" y="13494"/>
                    <a:pt x="12197" y="10536"/>
                  </a:cubicBezTo>
                  <a:cubicBezTo>
                    <a:pt x="11260" y="10729"/>
                    <a:pt x="10256" y="10896"/>
                    <a:pt x="9290" y="10896"/>
                  </a:cubicBezTo>
                  <a:cubicBezTo>
                    <a:pt x="8098" y="10896"/>
                    <a:pt x="6963" y="10642"/>
                    <a:pt x="6082" y="9871"/>
                  </a:cubicBezTo>
                  <a:cubicBezTo>
                    <a:pt x="4686" y="8642"/>
                    <a:pt x="4520" y="6481"/>
                    <a:pt x="5019" y="4687"/>
                  </a:cubicBezTo>
                  <a:cubicBezTo>
                    <a:pt x="5584" y="2792"/>
                    <a:pt x="6747" y="1131"/>
                    <a:pt x="83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912;p72">
              <a:extLst>
                <a:ext uri="{FF2B5EF4-FFF2-40B4-BE49-F238E27FC236}">
                  <a16:creationId xmlns:a16="http://schemas.microsoft.com/office/drawing/2014/main" id="{D0EE911A-9C06-13DF-2D85-1023A310D049}"/>
                </a:ext>
              </a:extLst>
            </p:cNvPr>
            <p:cNvSpPr/>
            <p:nvPr/>
          </p:nvSpPr>
          <p:spPr>
            <a:xfrm>
              <a:off x="5685775" y="2246963"/>
              <a:ext cx="240975" cy="358500"/>
            </a:xfrm>
            <a:custGeom>
              <a:avLst/>
              <a:gdLst/>
              <a:ahLst/>
              <a:cxnLst/>
              <a:rect l="l" t="t" r="r" b="b"/>
              <a:pathLst>
                <a:path w="9639" h="14340" extrusionOk="0">
                  <a:moveTo>
                    <a:pt x="9639" y="0"/>
                  </a:moveTo>
                  <a:lnTo>
                    <a:pt x="9639" y="0"/>
                  </a:lnTo>
                  <a:cubicBezTo>
                    <a:pt x="9340" y="2260"/>
                    <a:pt x="7246" y="3822"/>
                    <a:pt x="4953" y="3856"/>
                  </a:cubicBezTo>
                  <a:cubicBezTo>
                    <a:pt x="5950" y="5816"/>
                    <a:pt x="6016" y="8110"/>
                    <a:pt x="5185" y="10137"/>
                  </a:cubicBezTo>
                  <a:cubicBezTo>
                    <a:pt x="4321" y="12131"/>
                    <a:pt x="2061" y="13660"/>
                    <a:pt x="1" y="14258"/>
                  </a:cubicBezTo>
                  <a:cubicBezTo>
                    <a:pt x="374" y="14313"/>
                    <a:pt x="752" y="14340"/>
                    <a:pt x="1130" y="14340"/>
                  </a:cubicBezTo>
                  <a:cubicBezTo>
                    <a:pt x="3282" y="14340"/>
                    <a:pt x="5447" y="13461"/>
                    <a:pt x="6747" y="11765"/>
                  </a:cubicBezTo>
                  <a:cubicBezTo>
                    <a:pt x="8276" y="9771"/>
                    <a:pt x="8276" y="6614"/>
                    <a:pt x="6448" y="4886"/>
                  </a:cubicBezTo>
                  <a:cubicBezTo>
                    <a:pt x="8376" y="4022"/>
                    <a:pt x="9639" y="2094"/>
                    <a:pt x="96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913;p72">
              <a:extLst>
                <a:ext uri="{FF2B5EF4-FFF2-40B4-BE49-F238E27FC236}">
                  <a16:creationId xmlns:a16="http://schemas.microsoft.com/office/drawing/2014/main" id="{5D1CA708-47CC-77A2-A07D-4C53E9ADC030}"/>
                </a:ext>
              </a:extLst>
            </p:cNvPr>
            <p:cNvSpPr/>
            <p:nvPr/>
          </p:nvSpPr>
          <p:spPr>
            <a:xfrm>
              <a:off x="4858250" y="2316763"/>
              <a:ext cx="686300" cy="318575"/>
            </a:xfrm>
            <a:custGeom>
              <a:avLst/>
              <a:gdLst/>
              <a:ahLst/>
              <a:cxnLst/>
              <a:rect l="l" t="t" r="r" b="b"/>
              <a:pathLst>
                <a:path w="27452" h="12743" extrusionOk="0">
                  <a:moveTo>
                    <a:pt x="2593" y="0"/>
                  </a:moveTo>
                  <a:lnTo>
                    <a:pt x="2593" y="0"/>
                  </a:lnTo>
                  <a:cubicBezTo>
                    <a:pt x="432" y="1562"/>
                    <a:pt x="0" y="5085"/>
                    <a:pt x="1762" y="7112"/>
                  </a:cubicBezTo>
                  <a:cubicBezTo>
                    <a:pt x="2695" y="8186"/>
                    <a:pt x="4112" y="8738"/>
                    <a:pt x="5526" y="8738"/>
                  </a:cubicBezTo>
                  <a:cubicBezTo>
                    <a:pt x="6781" y="8738"/>
                    <a:pt x="8034" y="8302"/>
                    <a:pt x="8940" y="7411"/>
                  </a:cubicBezTo>
                  <a:cubicBezTo>
                    <a:pt x="10735" y="10469"/>
                    <a:pt x="13925" y="12430"/>
                    <a:pt x="17448" y="12729"/>
                  </a:cubicBezTo>
                  <a:cubicBezTo>
                    <a:pt x="17648" y="12738"/>
                    <a:pt x="17848" y="12743"/>
                    <a:pt x="18048" y="12743"/>
                  </a:cubicBezTo>
                  <a:cubicBezTo>
                    <a:pt x="19974" y="12743"/>
                    <a:pt x="21884" y="12309"/>
                    <a:pt x="23630" y="11466"/>
                  </a:cubicBezTo>
                  <a:cubicBezTo>
                    <a:pt x="24128" y="11200"/>
                    <a:pt x="27452" y="8707"/>
                    <a:pt x="26621" y="7877"/>
                  </a:cubicBezTo>
                  <a:lnTo>
                    <a:pt x="26621" y="7877"/>
                  </a:lnTo>
                  <a:cubicBezTo>
                    <a:pt x="26189" y="9040"/>
                    <a:pt x="25358" y="9970"/>
                    <a:pt x="24295" y="10569"/>
                  </a:cubicBezTo>
                  <a:cubicBezTo>
                    <a:pt x="23264" y="11034"/>
                    <a:pt x="22168" y="11266"/>
                    <a:pt x="21038" y="11300"/>
                  </a:cubicBezTo>
                  <a:cubicBezTo>
                    <a:pt x="20598" y="11332"/>
                    <a:pt x="20158" y="11349"/>
                    <a:pt x="19719" y="11349"/>
                  </a:cubicBezTo>
                  <a:cubicBezTo>
                    <a:pt x="17863" y="11349"/>
                    <a:pt x="16023" y="11042"/>
                    <a:pt x="14358" y="10236"/>
                  </a:cubicBezTo>
                  <a:cubicBezTo>
                    <a:pt x="12297" y="9206"/>
                    <a:pt x="10602" y="7345"/>
                    <a:pt x="10137" y="5118"/>
                  </a:cubicBezTo>
                  <a:cubicBezTo>
                    <a:pt x="9339" y="6115"/>
                    <a:pt x="8276" y="6813"/>
                    <a:pt x="7046" y="7179"/>
                  </a:cubicBezTo>
                  <a:cubicBezTo>
                    <a:pt x="6696" y="7273"/>
                    <a:pt x="6341" y="7319"/>
                    <a:pt x="5988" y="7319"/>
                  </a:cubicBezTo>
                  <a:cubicBezTo>
                    <a:pt x="5100" y="7319"/>
                    <a:pt x="4227" y="7028"/>
                    <a:pt x="3490" y="6481"/>
                  </a:cubicBezTo>
                  <a:cubicBezTo>
                    <a:pt x="2626" y="5716"/>
                    <a:pt x="2094" y="4620"/>
                    <a:pt x="2061" y="3423"/>
                  </a:cubicBezTo>
                  <a:cubicBezTo>
                    <a:pt x="1961" y="2260"/>
                    <a:pt x="2127" y="1064"/>
                    <a:pt x="25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80099874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"/>
          <p:cNvSpPr/>
          <p:nvPr/>
        </p:nvSpPr>
        <p:spPr>
          <a:xfrm>
            <a:off x="1332850" y="2850513"/>
            <a:ext cx="882900" cy="882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1"/>
          <p:cNvSpPr/>
          <p:nvPr/>
        </p:nvSpPr>
        <p:spPr>
          <a:xfrm>
            <a:off x="3201600" y="2212700"/>
            <a:ext cx="882900" cy="882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1"/>
          <p:cNvSpPr/>
          <p:nvPr/>
        </p:nvSpPr>
        <p:spPr>
          <a:xfrm>
            <a:off x="5061246" y="2850513"/>
            <a:ext cx="882900" cy="882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1"/>
          <p:cNvSpPr/>
          <p:nvPr/>
        </p:nvSpPr>
        <p:spPr>
          <a:xfrm>
            <a:off x="6939100" y="2212700"/>
            <a:ext cx="882900" cy="882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1"/>
          <p:cNvSpPr txBox="1"/>
          <p:nvPr/>
        </p:nvSpPr>
        <p:spPr>
          <a:xfrm flipH="1">
            <a:off x="6314025" y="3903425"/>
            <a:ext cx="2122200" cy="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7431B89-BC25-8CD1-11E8-456A9A1E0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21608" y="397617"/>
            <a:ext cx="5838137" cy="4696374"/>
          </a:xfr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spcBef>
                <a:spcPts val="600"/>
              </a:spcBef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ابْنِ اللهِ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prstClr val="black"/>
              </a:buClr>
              <a:buSzTx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الَّذِي يُؤْمِنُ بِهِ لَا يُدَانُ، أَمَّا الَّذِي لَا يُؤْمِنُ بِهِ فَقَدْ صَدَرَ عَلَيْهِ حُكْمُ الدَّيْنُونَةِ، لأَنَّهُ لَمْ يُؤْمِنْ بِاسْمِ ابْنِ اللهِ الْوَحِيدِ.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prstClr val="black"/>
              </a:buClr>
              <a:buSzTx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يوحنا 18:1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prstClr val="black"/>
              </a:buClr>
              <a:buSzTx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فَمَادَامَ لَنَا رَئِيسَ كَهَنَتِنَا الْعَظِيمُ الَّذِي ارْتَفَعَ مُجْتَازاً السَّمَاوَاتِ، وَهُوَ يَسُوعُ ابْنُ اللهِ، فَلْنَتَمَسَّكْ دَائِماً بِالاعْتِرَافِ بِهِ.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prstClr val="black"/>
              </a:buClr>
              <a:buSzTx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رسالة العبرانيين 14:4</a:t>
            </a:r>
          </a:p>
          <a:p>
            <a:pPr marL="342900" marR="0" lvl="0" indent="-342900" algn="r" defTabSz="914400" rtl="1" eaLnBrk="1" fontAlgn="auto" latinLnBrk="0" hangingPunct="1">
              <a:spcBef>
                <a:spcPts val="600"/>
              </a:spcBef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1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الابن الحبيب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وَهَبَطَ عَلَيْهِ الرُّوحُ الْقُدُسُ مُتَّخِذاً هَيْئَةً جِسْمِيَّةً مِثْلَ حَمَامَةٍ، وَانْطَلَقَ صَوْتٌ مِنَ السَّمَاءِ يَقُولُ: «أَنْتَ ابْنِي الْحَبِيبُ بِكَ سُرِرْتُ كُلَّ سُرُورٍ!».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لوقا 22:3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وَجَاءَتْ سَحَابَةٌ فَخَيَّمَتْ عَلَيْهِمْ، وَانْطَلَقَ صَوْتٌ مِنَ السَّحَابَةِ يَقُولُ: «هَذَا هُوَ ابْنِي الْحَبِيبُ. لَهُ اسْمَعُوا!».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مرقس 7:9</a:t>
            </a:r>
          </a:p>
          <a:p>
            <a:pPr marL="342900" marR="0" lvl="0" indent="-342900" algn="r" defTabSz="914400" rtl="1" eaLnBrk="1" fontAlgn="auto" latinLnBrk="0" hangingPunct="1">
              <a:spcBef>
                <a:spcPts val="600"/>
              </a:spcBef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endParaRPr lang="ar-JO" sz="2200" b="1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prstClr val="black"/>
              </a:buClr>
              <a:buSzTx/>
              <a:buNone/>
              <a:tabLst/>
              <a:defRPr/>
            </a:pPr>
            <a:endParaRPr lang="ar-JO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prstClr val="black"/>
              </a:buClr>
              <a:buSzTx/>
              <a:buNone/>
              <a:tabLst/>
              <a:defRPr/>
            </a:pPr>
            <a:endParaRPr lang="ar-JO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prstClr val="black"/>
              </a:buClr>
              <a:buSzTx/>
              <a:buNone/>
              <a:tabLst/>
              <a:defRPr/>
            </a:pPr>
            <a:endParaRPr lang="en-GB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152400" indent="0" algn="r" rtl="1">
              <a:spcBef>
                <a:spcPts val="600"/>
              </a:spcBef>
              <a:buNone/>
            </a:pPr>
            <a:endParaRPr lang="en-GB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  <a:p>
            <a:pPr algn="r" rtl="1"/>
            <a:endParaRPr kumimoji="0" lang="en-GB" sz="160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  <a:p>
            <a:pPr marL="152400" indent="0" algn="r" rtl="1">
              <a:buNone/>
            </a:pPr>
            <a:endParaRPr lang="en-GB" sz="1600" kern="1200" cap="all" dirty="0">
              <a:solidFill>
                <a:prstClr val="black"/>
              </a:solidFill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Google Shape;288;p39">
            <a:extLst>
              <a:ext uri="{FF2B5EF4-FFF2-40B4-BE49-F238E27FC236}">
                <a16:creationId xmlns:a16="http://schemas.microsoft.com/office/drawing/2014/main" id="{99E94BB8-BE60-D56A-32E9-88DC6F884AAA}"/>
              </a:ext>
            </a:extLst>
          </p:cNvPr>
          <p:cNvSpPr/>
          <p:nvPr/>
        </p:nvSpPr>
        <p:spPr>
          <a:xfrm>
            <a:off x="0" y="4915305"/>
            <a:ext cx="3777740" cy="2281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289;p39">
            <a:extLst>
              <a:ext uri="{FF2B5EF4-FFF2-40B4-BE49-F238E27FC236}">
                <a16:creationId xmlns:a16="http://schemas.microsoft.com/office/drawing/2014/main" id="{65917036-39D2-B1E4-1CC1-ECAA64214552}"/>
              </a:ext>
            </a:extLst>
          </p:cNvPr>
          <p:cNvGrpSpPr/>
          <p:nvPr/>
        </p:nvGrpSpPr>
        <p:grpSpPr>
          <a:xfrm>
            <a:off x="0" y="3859299"/>
            <a:ext cx="3777740" cy="1117340"/>
            <a:chOff x="5275949" y="2721850"/>
            <a:chExt cx="2148069" cy="735545"/>
          </a:xfrm>
          <a:solidFill>
            <a:schemeClr val="accent1"/>
          </a:solidFill>
        </p:grpSpPr>
        <p:sp>
          <p:nvSpPr>
            <p:cNvPr id="9" name="Google Shape;290;p39">
              <a:extLst>
                <a:ext uri="{FF2B5EF4-FFF2-40B4-BE49-F238E27FC236}">
                  <a16:creationId xmlns:a16="http://schemas.microsoft.com/office/drawing/2014/main" id="{50E028FB-BD42-8C2D-88CA-15424EDB1EE9}"/>
                </a:ext>
              </a:extLst>
            </p:cNvPr>
            <p:cNvSpPr/>
            <p:nvPr/>
          </p:nvSpPr>
          <p:spPr>
            <a:xfrm>
              <a:off x="5275949" y="2721850"/>
              <a:ext cx="2148069" cy="701267"/>
            </a:xfrm>
            <a:custGeom>
              <a:avLst/>
              <a:gdLst/>
              <a:ahLst/>
              <a:cxnLst/>
              <a:rect l="l" t="t" r="r" b="b"/>
              <a:pathLst>
                <a:path w="31492" h="10281" extrusionOk="0">
                  <a:moveTo>
                    <a:pt x="31275" y="10118"/>
                  </a:moveTo>
                  <a:cubicBezTo>
                    <a:pt x="30651" y="9467"/>
                    <a:pt x="29973" y="8274"/>
                    <a:pt x="29051" y="8057"/>
                  </a:cubicBezTo>
                  <a:cubicBezTo>
                    <a:pt x="28834" y="7975"/>
                    <a:pt x="28590" y="7975"/>
                    <a:pt x="28373" y="7867"/>
                  </a:cubicBezTo>
                  <a:cubicBezTo>
                    <a:pt x="28210" y="7785"/>
                    <a:pt x="28074" y="7568"/>
                    <a:pt x="27939" y="7406"/>
                  </a:cubicBezTo>
                  <a:cubicBezTo>
                    <a:pt x="27206" y="6565"/>
                    <a:pt x="25877" y="6728"/>
                    <a:pt x="24846" y="6212"/>
                  </a:cubicBezTo>
                  <a:cubicBezTo>
                    <a:pt x="23843" y="5697"/>
                    <a:pt x="23300" y="4531"/>
                    <a:pt x="22270" y="3934"/>
                  </a:cubicBezTo>
                  <a:cubicBezTo>
                    <a:pt x="21971" y="3771"/>
                    <a:pt x="21592" y="3635"/>
                    <a:pt x="21320" y="3391"/>
                  </a:cubicBezTo>
                  <a:cubicBezTo>
                    <a:pt x="20886" y="3039"/>
                    <a:pt x="20696" y="2415"/>
                    <a:pt x="20263" y="1981"/>
                  </a:cubicBezTo>
                  <a:cubicBezTo>
                    <a:pt x="19666" y="1357"/>
                    <a:pt x="18689" y="1276"/>
                    <a:pt x="18065" y="625"/>
                  </a:cubicBezTo>
                  <a:cubicBezTo>
                    <a:pt x="17903" y="462"/>
                    <a:pt x="17767" y="245"/>
                    <a:pt x="17550" y="136"/>
                  </a:cubicBezTo>
                  <a:cubicBezTo>
                    <a:pt x="17360" y="1"/>
                    <a:pt x="17089" y="55"/>
                    <a:pt x="16845" y="55"/>
                  </a:cubicBezTo>
                  <a:cubicBezTo>
                    <a:pt x="15787" y="82"/>
                    <a:pt x="14702" y="109"/>
                    <a:pt x="13753" y="543"/>
                  </a:cubicBezTo>
                  <a:cubicBezTo>
                    <a:pt x="13319" y="760"/>
                    <a:pt x="12939" y="1032"/>
                    <a:pt x="12586" y="1303"/>
                  </a:cubicBezTo>
                  <a:cubicBezTo>
                    <a:pt x="11691" y="1954"/>
                    <a:pt x="10769" y="2632"/>
                    <a:pt x="10200" y="3581"/>
                  </a:cubicBezTo>
                  <a:cubicBezTo>
                    <a:pt x="10010" y="3934"/>
                    <a:pt x="9820" y="4314"/>
                    <a:pt x="9521" y="4612"/>
                  </a:cubicBezTo>
                  <a:cubicBezTo>
                    <a:pt x="8925" y="5236"/>
                    <a:pt x="7867" y="5263"/>
                    <a:pt x="7216" y="5832"/>
                  </a:cubicBezTo>
                  <a:cubicBezTo>
                    <a:pt x="6836" y="6185"/>
                    <a:pt x="6619" y="6700"/>
                    <a:pt x="6131" y="6863"/>
                  </a:cubicBezTo>
                  <a:cubicBezTo>
                    <a:pt x="5968" y="6890"/>
                    <a:pt x="5833" y="6890"/>
                    <a:pt x="5670" y="6972"/>
                  </a:cubicBezTo>
                  <a:cubicBezTo>
                    <a:pt x="5453" y="7026"/>
                    <a:pt x="5263" y="7189"/>
                    <a:pt x="5073" y="7324"/>
                  </a:cubicBezTo>
                  <a:cubicBezTo>
                    <a:pt x="4314" y="7975"/>
                    <a:pt x="3391" y="8382"/>
                    <a:pt x="2415" y="8626"/>
                  </a:cubicBezTo>
                  <a:cubicBezTo>
                    <a:pt x="1547" y="8816"/>
                    <a:pt x="842" y="9467"/>
                    <a:pt x="191" y="10091"/>
                  </a:cubicBezTo>
                  <a:lnTo>
                    <a:pt x="1" y="10281"/>
                  </a:lnTo>
                  <a:lnTo>
                    <a:pt x="31492" y="10281"/>
                  </a:lnTo>
                  <a:cubicBezTo>
                    <a:pt x="31410" y="10254"/>
                    <a:pt x="31329" y="10172"/>
                    <a:pt x="31275" y="1011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91;p39">
              <a:extLst>
                <a:ext uri="{FF2B5EF4-FFF2-40B4-BE49-F238E27FC236}">
                  <a16:creationId xmlns:a16="http://schemas.microsoft.com/office/drawing/2014/main" id="{6F327AC4-86B3-35A9-2463-D6CDAE98A84B}"/>
                </a:ext>
              </a:extLst>
            </p:cNvPr>
            <p:cNvSpPr/>
            <p:nvPr/>
          </p:nvSpPr>
          <p:spPr>
            <a:xfrm>
              <a:off x="6702429" y="3030841"/>
              <a:ext cx="564370" cy="401552"/>
            </a:xfrm>
            <a:custGeom>
              <a:avLst/>
              <a:gdLst/>
              <a:ahLst/>
              <a:cxnLst/>
              <a:rect l="l" t="t" r="r" b="b"/>
              <a:pathLst>
                <a:path w="8274" h="5887" extrusionOk="0">
                  <a:moveTo>
                    <a:pt x="8002" y="5425"/>
                  </a:moveTo>
                  <a:cubicBezTo>
                    <a:pt x="7839" y="5290"/>
                    <a:pt x="7677" y="5181"/>
                    <a:pt x="7460" y="5073"/>
                  </a:cubicBezTo>
                  <a:cubicBezTo>
                    <a:pt x="7243" y="4937"/>
                    <a:pt x="6998" y="4801"/>
                    <a:pt x="6754" y="4693"/>
                  </a:cubicBezTo>
                  <a:cubicBezTo>
                    <a:pt x="6537" y="4612"/>
                    <a:pt x="6347" y="4503"/>
                    <a:pt x="6185" y="4340"/>
                  </a:cubicBezTo>
                  <a:cubicBezTo>
                    <a:pt x="6076" y="4232"/>
                    <a:pt x="5995" y="4096"/>
                    <a:pt x="5941" y="3988"/>
                  </a:cubicBezTo>
                  <a:cubicBezTo>
                    <a:pt x="5832" y="3852"/>
                    <a:pt x="5724" y="3716"/>
                    <a:pt x="5588" y="3608"/>
                  </a:cubicBezTo>
                  <a:cubicBezTo>
                    <a:pt x="5480" y="3527"/>
                    <a:pt x="5317" y="3418"/>
                    <a:pt x="5154" y="3337"/>
                  </a:cubicBezTo>
                  <a:cubicBezTo>
                    <a:pt x="4829" y="3174"/>
                    <a:pt x="4449" y="3066"/>
                    <a:pt x="4069" y="2930"/>
                  </a:cubicBezTo>
                  <a:lnTo>
                    <a:pt x="3065" y="2632"/>
                  </a:lnTo>
                  <a:cubicBezTo>
                    <a:pt x="2767" y="2523"/>
                    <a:pt x="2415" y="2387"/>
                    <a:pt x="2143" y="2198"/>
                  </a:cubicBezTo>
                  <a:cubicBezTo>
                    <a:pt x="2008" y="2089"/>
                    <a:pt x="1872" y="1953"/>
                    <a:pt x="1764" y="1818"/>
                  </a:cubicBezTo>
                  <a:cubicBezTo>
                    <a:pt x="1709" y="1764"/>
                    <a:pt x="1655" y="1682"/>
                    <a:pt x="1601" y="1628"/>
                  </a:cubicBezTo>
                  <a:cubicBezTo>
                    <a:pt x="1574" y="1547"/>
                    <a:pt x="1492" y="1492"/>
                    <a:pt x="1438" y="1384"/>
                  </a:cubicBezTo>
                  <a:cubicBezTo>
                    <a:pt x="1384" y="1302"/>
                    <a:pt x="1384" y="1248"/>
                    <a:pt x="1357" y="1221"/>
                  </a:cubicBezTo>
                  <a:cubicBezTo>
                    <a:pt x="1302" y="1085"/>
                    <a:pt x="1194" y="950"/>
                    <a:pt x="1058" y="841"/>
                  </a:cubicBezTo>
                  <a:cubicBezTo>
                    <a:pt x="1004" y="733"/>
                    <a:pt x="896" y="679"/>
                    <a:pt x="814" y="597"/>
                  </a:cubicBezTo>
                  <a:cubicBezTo>
                    <a:pt x="733" y="543"/>
                    <a:pt x="624" y="489"/>
                    <a:pt x="516" y="435"/>
                  </a:cubicBezTo>
                  <a:cubicBezTo>
                    <a:pt x="380" y="326"/>
                    <a:pt x="380" y="163"/>
                    <a:pt x="245" y="82"/>
                  </a:cubicBezTo>
                  <a:cubicBezTo>
                    <a:pt x="82" y="1"/>
                    <a:pt x="0" y="136"/>
                    <a:pt x="82" y="299"/>
                  </a:cubicBezTo>
                  <a:cubicBezTo>
                    <a:pt x="380" y="841"/>
                    <a:pt x="787" y="1357"/>
                    <a:pt x="1140" y="1818"/>
                  </a:cubicBezTo>
                  <a:cubicBezTo>
                    <a:pt x="1547" y="2442"/>
                    <a:pt x="1981" y="3038"/>
                    <a:pt x="2360" y="3662"/>
                  </a:cubicBezTo>
                  <a:cubicBezTo>
                    <a:pt x="2713" y="4259"/>
                    <a:pt x="3201" y="4829"/>
                    <a:pt x="3635" y="5452"/>
                  </a:cubicBezTo>
                  <a:cubicBezTo>
                    <a:pt x="3771" y="5615"/>
                    <a:pt x="3933" y="5859"/>
                    <a:pt x="4150" y="5859"/>
                  </a:cubicBezTo>
                  <a:cubicBezTo>
                    <a:pt x="4286" y="5859"/>
                    <a:pt x="4422" y="5886"/>
                    <a:pt x="4557" y="5886"/>
                  </a:cubicBezTo>
                  <a:lnTo>
                    <a:pt x="4856" y="5886"/>
                  </a:lnTo>
                  <a:lnTo>
                    <a:pt x="5642" y="5886"/>
                  </a:lnTo>
                  <a:lnTo>
                    <a:pt x="6510" y="5886"/>
                  </a:lnTo>
                  <a:lnTo>
                    <a:pt x="7378" y="5886"/>
                  </a:lnTo>
                  <a:lnTo>
                    <a:pt x="8002" y="5886"/>
                  </a:lnTo>
                  <a:lnTo>
                    <a:pt x="8273" y="5886"/>
                  </a:lnTo>
                  <a:lnTo>
                    <a:pt x="8273" y="5886"/>
                  </a:lnTo>
                  <a:cubicBezTo>
                    <a:pt x="8273" y="5642"/>
                    <a:pt x="8138" y="5507"/>
                    <a:pt x="8002" y="542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92;p39">
              <a:extLst>
                <a:ext uri="{FF2B5EF4-FFF2-40B4-BE49-F238E27FC236}">
                  <a16:creationId xmlns:a16="http://schemas.microsoft.com/office/drawing/2014/main" id="{C14C4F89-A7AA-BFBD-EEDF-F1F1D3F717CD}"/>
                </a:ext>
              </a:extLst>
            </p:cNvPr>
            <p:cNvSpPr/>
            <p:nvPr/>
          </p:nvSpPr>
          <p:spPr>
            <a:xfrm>
              <a:off x="5275949" y="2729285"/>
              <a:ext cx="1369179" cy="701267"/>
            </a:xfrm>
            <a:custGeom>
              <a:avLst/>
              <a:gdLst/>
              <a:ahLst/>
              <a:cxnLst/>
              <a:rect l="l" t="t" r="r" b="b"/>
              <a:pathLst>
                <a:path w="20073" h="10281" extrusionOk="0">
                  <a:moveTo>
                    <a:pt x="19069" y="8707"/>
                  </a:moveTo>
                  <a:cubicBezTo>
                    <a:pt x="18933" y="8029"/>
                    <a:pt x="19069" y="7351"/>
                    <a:pt x="19015" y="6673"/>
                  </a:cubicBezTo>
                  <a:cubicBezTo>
                    <a:pt x="19015" y="6347"/>
                    <a:pt x="18961" y="5995"/>
                    <a:pt x="18798" y="5669"/>
                  </a:cubicBezTo>
                  <a:cubicBezTo>
                    <a:pt x="18608" y="5371"/>
                    <a:pt x="18337" y="5100"/>
                    <a:pt x="18120" y="4856"/>
                  </a:cubicBezTo>
                  <a:cubicBezTo>
                    <a:pt x="17876" y="4611"/>
                    <a:pt x="17604" y="4367"/>
                    <a:pt x="17387" y="4096"/>
                  </a:cubicBezTo>
                  <a:cubicBezTo>
                    <a:pt x="17170" y="3798"/>
                    <a:pt x="16981" y="3499"/>
                    <a:pt x="16791" y="3147"/>
                  </a:cubicBezTo>
                  <a:cubicBezTo>
                    <a:pt x="16574" y="2821"/>
                    <a:pt x="16411" y="2441"/>
                    <a:pt x="16248" y="2116"/>
                  </a:cubicBezTo>
                  <a:cubicBezTo>
                    <a:pt x="16167" y="1926"/>
                    <a:pt x="16058" y="1763"/>
                    <a:pt x="16031" y="1601"/>
                  </a:cubicBezTo>
                  <a:lnTo>
                    <a:pt x="15923" y="1085"/>
                  </a:lnTo>
                  <a:cubicBezTo>
                    <a:pt x="15868" y="760"/>
                    <a:pt x="15841" y="380"/>
                    <a:pt x="15651" y="82"/>
                  </a:cubicBezTo>
                  <a:cubicBezTo>
                    <a:pt x="15651" y="27"/>
                    <a:pt x="15624" y="27"/>
                    <a:pt x="15624" y="0"/>
                  </a:cubicBezTo>
                  <a:cubicBezTo>
                    <a:pt x="15082" y="27"/>
                    <a:pt x="14512" y="163"/>
                    <a:pt x="14078" y="353"/>
                  </a:cubicBezTo>
                  <a:cubicBezTo>
                    <a:pt x="13997" y="380"/>
                    <a:pt x="13970" y="489"/>
                    <a:pt x="13888" y="543"/>
                  </a:cubicBezTo>
                  <a:cubicBezTo>
                    <a:pt x="13861" y="624"/>
                    <a:pt x="13807" y="651"/>
                    <a:pt x="13753" y="706"/>
                  </a:cubicBezTo>
                  <a:cubicBezTo>
                    <a:pt x="13753" y="760"/>
                    <a:pt x="13753" y="760"/>
                    <a:pt x="13726" y="787"/>
                  </a:cubicBezTo>
                  <a:cubicBezTo>
                    <a:pt x="13726" y="814"/>
                    <a:pt x="13699" y="841"/>
                    <a:pt x="13671" y="895"/>
                  </a:cubicBezTo>
                  <a:lnTo>
                    <a:pt x="13590" y="950"/>
                  </a:lnTo>
                  <a:cubicBezTo>
                    <a:pt x="13563" y="977"/>
                    <a:pt x="13536" y="1031"/>
                    <a:pt x="13454" y="1058"/>
                  </a:cubicBezTo>
                  <a:lnTo>
                    <a:pt x="13346" y="1167"/>
                  </a:lnTo>
                  <a:cubicBezTo>
                    <a:pt x="13319" y="1194"/>
                    <a:pt x="13319" y="1221"/>
                    <a:pt x="13292" y="1248"/>
                  </a:cubicBezTo>
                  <a:cubicBezTo>
                    <a:pt x="13156" y="1492"/>
                    <a:pt x="12858" y="1628"/>
                    <a:pt x="12722" y="1872"/>
                  </a:cubicBezTo>
                  <a:cubicBezTo>
                    <a:pt x="12586" y="2062"/>
                    <a:pt x="12532" y="2333"/>
                    <a:pt x="12397" y="2523"/>
                  </a:cubicBezTo>
                  <a:cubicBezTo>
                    <a:pt x="12315" y="2604"/>
                    <a:pt x="12207" y="2713"/>
                    <a:pt x="12125" y="2848"/>
                  </a:cubicBezTo>
                  <a:cubicBezTo>
                    <a:pt x="11963" y="3201"/>
                    <a:pt x="11773" y="3608"/>
                    <a:pt x="11501" y="3879"/>
                  </a:cubicBezTo>
                  <a:cubicBezTo>
                    <a:pt x="11447" y="3906"/>
                    <a:pt x="11393" y="3933"/>
                    <a:pt x="11366" y="3960"/>
                  </a:cubicBezTo>
                  <a:cubicBezTo>
                    <a:pt x="11285" y="4042"/>
                    <a:pt x="11230" y="4096"/>
                    <a:pt x="11149" y="4150"/>
                  </a:cubicBezTo>
                  <a:cubicBezTo>
                    <a:pt x="11040" y="4177"/>
                    <a:pt x="10986" y="4205"/>
                    <a:pt x="10878" y="4232"/>
                  </a:cubicBezTo>
                  <a:cubicBezTo>
                    <a:pt x="10851" y="4286"/>
                    <a:pt x="10823" y="4286"/>
                    <a:pt x="10769" y="4313"/>
                  </a:cubicBezTo>
                  <a:cubicBezTo>
                    <a:pt x="10742" y="4313"/>
                    <a:pt x="10715" y="4340"/>
                    <a:pt x="10688" y="4340"/>
                  </a:cubicBezTo>
                  <a:cubicBezTo>
                    <a:pt x="10634" y="4367"/>
                    <a:pt x="10606" y="4422"/>
                    <a:pt x="10552" y="4449"/>
                  </a:cubicBezTo>
                  <a:cubicBezTo>
                    <a:pt x="10498" y="4476"/>
                    <a:pt x="10444" y="4503"/>
                    <a:pt x="10417" y="4584"/>
                  </a:cubicBezTo>
                  <a:cubicBezTo>
                    <a:pt x="10308" y="4720"/>
                    <a:pt x="10172" y="4774"/>
                    <a:pt x="10064" y="4910"/>
                  </a:cubicBezTo>
                  <a:lnTo>
                    <a:pt x="9766" y="5235"/>
                  </a:lnTo>
                  <a:cubicBezTo>
                    <a:pt x="9711" y="5289"/>
                    <a:pt x="9603" y="5371"/>
                    <a:pt x="9494" y="5425"/>
                  </a:cubicBezTo>
                  <a:cubicBezTo>
                    <a:pt x="9440" y="5452"/>
                    <a:pt x="9250" y="5588"/>
                    <a:pt x="9196" y="5506"/>
                  </a:cubicBezTo>
                  <a:cubicBezTo>
                    <a:pt x="9115" y="5425"/>
                    <a:pt x="9304" y="5317"/>
                    <a:pt x="9332" y="5289"/>
                  </a:cubicBezTo>
                  <a:cubicBezTo>
                    <a:pt x="9386" y="5235"/>
                    <a:pt x="9494" y="5154"/>
                    <a:pt x="9549" y="5100"/>
                  </a:cubicBezTo>
                  <a:cubicBezTo>
                    <a:pt x="9657" y="5018"/>
                    <a:pt x="9738" y="4910"/>
                    <a:pt x="9793" y="4828"/>
                  </a:cubicBezTo>
                  <a:cubicBezTo>
                    <a:pt x="9847" y="4747"/>
                    <a:pt x="9874" y="4693"/>
                    <a:pt x="9928" y="4611"/>
                  </a:cubicBezTo>
                  <a:cubicBezTo>
                    <a:pt x="10064" y="4476"/>
                    <a:pt x="10227" y="4340"/>
                    <a:pt x="10362" y="4205"/>
                  </a:cubicBezTo>
                  <a:cubicBezTo>
                    <a:pt x="10417" y="4177"/>
                    <a:pt x="10444" y="4096"/>
                    <a:pt x="10471" y="4042"/>
                  </a:cubicBezTo>
                  <a:cubicBezTo>
                    <a:pt x="10552" y="3933"/>
                    <a:pt x="10634" y="3825"/>
                    <a:pt x="10742" y="3743"/>
                  </a:cubicBezTo>
                  <a:cubicBezTo>
                    <a:pt x="10823" y="3662"/>
                    <a:pt x="10851" y="3635"/>
                    <a:pt x="10905" y="3608"/>
                  </a:cubicBezTo>
                  <a:cubicBezTo>
                    <a:pt x="11040" y="3472"/>
                    <a:pt x="11203" y="3282"/>
                    <a:pt x="11366" y="3147"/>
                  </a:cubicBezTo>
                  <a:cubicBezTo>
                    <a:pt x="11474" y="3065"/>
                    <a:pt x="11529" y="2984"/>
                    <a:pt x="11583" y="2875"/>
                  </a:cubicBezTo>
                  <a:cubicBezTo>
                    <a:pt x="11691" y="2794"/>
                    <a:pt x="11800" y="2686"/>
                    <a:pt x="11881" y="2577"/>
                  </a:cubicBezTo>
                  <a:lnTo>
                    <a:pt x="11935" y="2523"/>
                  </a:lnTo>
                  <a:cubicBezTo>
                    <a:pt x="12044" y="2387"/>
                    <a:pt x="12152" y="2252"/>
                    <a:pt x="12261" y="2116"/>
                  </a:cubicBezTo>
                  <a:cubicBezTo>
                    <a:pt x="12315" y="2062"/>
                    <a:pt x="12342" y="2008"/>
                    <a:pt x="12342" y="1926"/>
                  </a:cubicBezTo>
                  <a:cubicBezTo>
                    <a:pt x="12369" y="1899"/>
                    <a:pt x="12397" y="1872"/>
                    <a:pt x="12397" y="1845"/>
                  </a:cubicBezTo>
                  <a:cubicBezTo>
                    <a:pt x="12478" y="1736"/>
                    <a:pt x="12532" y="1655"/>
                    <a:pt x="12614" y="1574"/>
                  </a:cubicBezTo>
                  <a:cubicBezTo>
                    <a:pt x="12749" y="1384"/>
                    <a:pt x="12885" y="1194"/>
                    <a:pt x="13020" y="1031"/>
                  </a:cubicBezTo>
                  <a:cubicBezTo>
                    <a:pt x="13048" y="977"/>
                    <a:pt x="13075" y="950"/>
                    <a:pt x="13075" y="923"/>
                  </a:cubicBezTo>
                  <a:cubicBezTo>
                    <a:pt x="12912" y="1031"/>
                    <a:pt x="12749" y="1167"/>
                    <a:pt x="12586" y="1302"/>
                  </a:cubicBezTo>
                  <a:cubicBezTo>
                    <a:pt x="11691" y="1926"/>
                    <a:pt x="10769" y="2604"/>
                    <a:pt x="10200" y="3554"/>
                  </a:cubicBezTo>
                  <a:cubicBezTo>
                    <a:pt x="10010" y="3933"/>
                    <a:pt x="9820" y="4313"/>
                    <a:pt x="9521" y="4611"/>
                  </a:cubicBezTo>
                  <a:cubicBezTo>
                    <a:pt x="8925" y="5235"/>
                    <a:pt x="7867" y="5262"/>
                    <a:pt x="7216" y="5832"/>
                  </a:cubicBezTo>
                  <a:cubicBezTo>
                    <a:pt x="6836" y="6185"/>
                    <a:pt x="6619" y="6673"/>
                    <a:pt x="6131" y="6863"/>
                  </a:cubicBezTo>
                  <a:cubicBezTo>
                    <a:pt x="5968" y="6890"/>
                    <a:pt x="5833" y="6890"/>
                    <a:pt x="5670" y="6944"/>
                  </a:cubicBezTo>
                  <a:cubicBezTo>
                    <a:pt x="5453" y="7025"/>
                    <a:pt x="5263" y="7188"/>
                    <a:pt x="5100" y="7324"/>
                  </a:cubicBezTo>
                  <a:cubicBezTo>
                    <a:pt x="4314" y="7975"/>
                    <a:pt x="3391" y="8382"/>
                    <a:pt x="2415" y="8626"/>
                  </a:cubicBezTo>
                  <a:cubicBezTo>
                    <a:pt x="1574" y="8816"/>
                    <a:pt x="842" y="9467"/>
                    <a:pt x="218" y="10063"/>
                  </a:cubicBezTo>
                  <a:lnTo>
                    <a:pt x="1" y="10280"/>
                  </a:lnTo>
                  <a:lnTo>
                    <a:pt x="20073" y="10280"/>
                  </a:lnTo>
                  <a:cubicBezTo>
                    <a:pt x="19557" y="9846"/>
                    <a:pt x="19150" y="9331"/>
                    <a:pt x="19069" y="870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93;p39">
              <a:extLst>
                <a:ext uri="{FF2B5EF4-FFF2-40B4-BE49-F238E27FC236}">
                  <a16:creationId xmlns:a16="http://schemas.microsoft.com/office/drawing/2014/main" id="{DA685DEB-E706-9782-CBA1-CD6CB0570EEC}"/>
                </a:ext>
              </a:extLst>
            </p:cNvPr>
            <p:cNvSpPr/>
            <p:nvPr/>
          </p:nvSpPr>
          <p:spPr>
            <a:xfrm>
              <a:off x="6245421" y="2758888"/>
              <a:ext cx="207290" cy="24078"/>
            </a:xfrm>
            <a:custGeom>
              <a:avLst/>
              <a:gdLst/>
              <a:ahLst/>
              <a:cxnLst/>
              <a:rect l="l" t="t" r="r" b="b"/>
              <a:pathLst>
                <a:path w="3039" h="353" extrusionOk="0">
                  <a:moveTo>
                    <a:pt x="1" y="0"/>
                  </a:moveTo>
                  <a:lnTo>
                    <a:pt x="3039" y="0"/>
                  </a:lnTo>
                  <a:lnTo>
                    <a:pt x="3039" y="353"/>
                  </a:lnTo>
                  <a:lnTo>
                    <a:pt x="1" y="353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94;p39">
              <a:extLst>
                <a:ext uri="{FF2B5EF4-FFF2-40B4-BE49-F238E27FC236}">
                  <a16:creationId xmlns:a16="http://schemas.microsoft.com/office/drawing/2014/main" id="{9D7545F5-E874-D3D1-FD8D-4F3E0A0C1213}"/>
                </a:ext>
              </a:extLst>
            </p:cNvPr>
            <p:cNvSpPr/>
            <p:nvPr/>
          </p:nvSpPr>
          <p:spPr>
            <a:xfrm>
              <a:off x="6245421" y="2729285"/>
              <a:ext cx="207290" cy="29671"/>
            </a:xfrm>
            <a:custGeom>
              <a:avLst/>
              <a:gdLst/>
              <a:ahLst/>
              <a:cxnLst/>
              <a:rect l="l" t="t" r="r" b="b"/>
              <a:pathLst>
                <a:path w="3039" h="435" extrusionOk="0">
                  <a:moveTo>
                    <a:pt x="2469" y="0"/>
                  </a:moveTo>
                  <a:lnTo>
                    <a:pt x="3039" y="434"/>
                  </a:lnTo>
                  <a:lnTo>
                    <a:pt x="1" y="434"/>
                  </a:lnTo>
                  <a:lnTo>
                    <a:pt x="570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95;p39">
              <a:extLst>
                <a:ext uri="{FF2B5EF4-FFF2-40B4-BE49-F238E27FC236}">
                  <a16:creationId xmlns:a16="http://schemas.microsoft.com/office/drawing/2014/main" id="{FD4A65E3-236F-8B24-61CC-030624FCD796}"/>
                </a:ext>
              </a:extLst>
            </p:cNvPr>
            <p:cNvSpPr/>
            <p:nvPr/>
          </p:nvSpPr>
          <p:spPr>
            <a:xfrm>
              <a:off x="6191807" y="2829213"/>
              <a:ext cx="316426" cy="27761"/>
            </a:xfrm>
            <a:custGeom>
              <a:avLst/>
              <a:gdLst/>
              <a:ahLst/>
              <a:cxnLst/>
              <a:rect l="l" t="t" r="r" b="b"/>
              <a:pathLst>
                <a:path w="4639" h="407" extrusionOk="0">
                  <a:moveTo>
                    <a:pt x="0" y="0"/>
                  </a:moveTo>
                  <a:lnTo>
                    <a:pt x="4638" y="0"/>
                  </a:lnTo>
                  <a:lnTo>
                    <a:pt x="4638" y="407"/>
                  </a:lnTo>
                  <a:lnTo>
                    <a:pt x="0" y="407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96;p39">
              <a:extLst>
                <a:ext uri="{FF2B5EF4-FFF2-40B4-BE49-F238E27FC236}">
                  <a16:creationId xmlns:a16="http://schemas.microsoft.com/office/drawing/2014/main" id="{4EDA7630-C34E-6F26-38FD-62912BE87349}"/>
                </a:ext>
              </a:extLst>
            </p:cNvPr>
            <p:cNvSpPr/>
            <p:nvPr/>
          </p:nvSpPr>
          <p:spPr>
            <a:xfrm>
              <a:off x="6191807" y="2782898"/>
              <a:ext cx="316426" cy="46383"/>
            </a:xfrm>
            <a:custGeom>
              <a:avLst/>
              <a:gdLst/>
              <a:ahLst/>
              <a:cxnLst/>
              <a:rect l="l" t="t" r="r" b="b"/>
              <a:pathLst>
                <a:path w="4639" h="680" extrusionOk="0">
                  <a:moveTo>
                    <a:pt x="3825" y="1"/>
                  </a:moveTo>
                  <a:lnTo>
                    <a:pt x="4638" y="679"/>
                  </a:lnTo>
                  <a:lnTo>
                    <a:pt x="0" y="679"/>
                  </a:lnTo>
                  <a:lnTo>
                    <a:pt x="787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97;p39">
              <a:extLst>
                <a:ext uri="{FF2B5EF4-FFF2-40B4-BE49-F238E27FC236}">
                  <a16:creationId xmlns:a16="http://schemas.microsoft.com/office/drawing/2014/main" id="{9FDBA1E4-81E5-650B-9678-09EE26709DD7}"/>
                </a:ext>
              </a:extLst>
            </p:cNvPr>
            <p:cNvSpPr/>
            <p:nvPr/>
          </p:nvSpPr>
          <p:spPr>
            <a:xfrm>
              <a:off x="6136284" y="2903152"/>
              <a:ext cx="425630" cy="35265"/>
            </a:xfrm>
            <a:custGeom>
              <a:avLst/>
              <a:gdLst/>
              <a:ahLst/>
              <a:cxnLst/>
              <a:rect l="l" t="t" r="r" b="b"/>
              <a:pathLst>
                <a:path w="6240" h="517" extrusionOk="0">
                  <a:moveTo>
                    <a:pt x="1" y="1"/>
                  </a:moveTo>
                  <a:lnTo>
                    <a:pt x="6239" y="1"/>
                  </a:lnTo>
                  <a:lnTo>
                    <a:pt x="6239" y="516"/>
                  </a:lnTo>
                  <a:lnTo>
                    <a:pt x="1" y="516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98;p39">
              <a:extLst>
                <a:ext uri="{FF2B5EF4-FFF2-40B4-BE49-F238E27FC236}">
                  <a16:creationId xmlns:a16="http://schemas.microsoft.com/office/drawing/2014/main" id="{8A7D96DE-1F32-2D7D-C089-09FCF51072CA}"/>
                </a:ext>
              </a:extLst>
            </p:cNvPr>
            <p:cNvSpPr/>
            <p:nvPr/>
          </p:nvSpPr>
          <p:spPr>
            <a:xfrm>
              <a:off x="6136284" y="2856906"/>
              <a:ext cx="425630" cy="46315"/>
            </a:xfrm>
            <a:custGeom>
              <a:avLst/>
              <a:gdLst/>
              <a:ahLst/>
              <a:cxnLst/>
              <a:rect l="l" t="t" r="r" b="b"/>
              <a:pathLst>
                <a:path w="6240" h="679" extrusionOk="0">
                  <a:moveTo>
                    <a:pt x="814" y="1"/>
                  </a:moveTo>
                  <a:lnTo>
                    <a:pt x="5452" y="1"/>
                  </a:lnTo>
                  <a:lnTo>
                    <a:pt x="6239" y="679"/>
                  </a:lnTo>
                  <a:lnTo>
                    <a:pt x="1" y="679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99;p39">
              <a:extLst>
                <a:ext uri="{FF2B5EF4-FFF2-40B4-BE49-F238E27FC236}">
                  <a16:creationId xmlns:a16="http://schemas.microsoft.com/office/drawing/2014/main" id="{7112ABB1-4F90-BF8D-163B-4FD65891726C}"/>
                </a:ext>
              </a:extLst>
            </p:cNvPr>
            <p:cNvSpPr/>
            <p:nvPr/>
          </p:nvSpPr>
          <p:spPr>
            <a:xfrm>
              <a:off x="6080761" y="2980912"/>
              <a:ext cx="534766" cy="38880"/>
            </a:xfrm>
            <a:custGeom>
              <a:avLst/>
              <a:gdLst/>
              <a:ahLst/>
              <a:cxnLst/>
              <a:rect l="l" t="t" r="r" b="b"/>
              <a:pathLst>
                <a:path w="7840" h="570" extrusionOk="0">
                  <a:moveTo>
                    <a:pt x="1" y="0"/>
                  </a:moveTo>
                  <a:lnTo>
                    <a:pt x="7840" y="0"/>
                  </a:lnTo>
                  <a:lnTo>
                    <a:pt x="7840" y="570"/>
                  </a:lnTo>
                  <a:lnTo>
                    <a:pt x="1" y="57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00;p39">
              <a:extLst>
                <a:ext uri="{FF2B5EF4-FFF2-40B4-BE49-F238E27FC236}">
                  <a16:creationId xmlns:a16="http://schemas.microsoft.com/office/drawing/2014/main" id="{5C85DA7E-51D6-46E9-869B-D2A491AAC1AE}"/>
                </a:ext>
              </a:extLst>
            </p:cNvPr>
            <p:cNvSpPr/>
            <p:nvPr/>
          </p:nvSpPr>
          <p:spPr>
            <a:xfrm>
              <a:off x="6080761" y="2938349"/>
              <a:ext cx="536608" cy="42631"/>
            </a:xfrm>
            <a:custGeom>
              <a:avLst/>
              <a:gdLst/>
              <a:ahLst/>
              <a:cxnLst/>
              <a:rect l="l" t="t" r="r" b="b"/>
              <a:pathLst>
                <a:path w="7867" h="625" extrusionOk="0">
                  <a:moveTo>
                    <a:pt x="7053" y="0"/>
                  </a:moveTo>
                  <a:lnTo>
                    <a:pt x="7867" y="624"/>
                  </a:lnTo>
                  <a:lnTo>
                    <a:pt x="1" y="624"/>
                  </a:lnTo>
                  <a:lnTo>
                    <a:pt x="815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01;p39">
              <a:extLst>
                <a:ext uri="{FF2B5EF4-FFF2-40B4-BE49-F238E27FC236}">
                  <a16:creationId xmlns:a16="http://schemas.microsoft.com/office/drawing/2014/main" id="{DCEF9335-F3F9-8592-B571-FC84CF2056AD}"/>
                </a:ext>
              </a:extLst>
            </p:cNvPr>
            <p:cNvSpPr/>
            <p:nvPr/>
          </p:nvSpPr>
          <p:spPr>
            <a:xfrm>
              <a:off x="6027148" y="3065970"/>
              <a:ext cx="645744" cy="44473"/>
            </a:xfrm>
            <a:custGeom>
              <a:avLst/>
              <a:gdLst/>
              <a:ahLst/>
              <a:cxnLst/>
              <a:rect l="l" t="t" r="r" b="b"/>
              <a:pathLst>
                <a:path w="9467" h="652" extrusionOk="0">
                  <a:moveTo>
                    <a:pt x="0" y="1"/>
                  </a:moveTo>
                  <a:lnTo>
                    <a:pt x="9467" y="1"/>
                  </a:lnTo>
                  <a:lnTo>
                    <a:pt x="9467" y="652"/>
                  </a:lnTo>
                  <a:lnTo>
                    <a:pt x="0" y="6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02;p39">
              <a:extLst>
                <a:ext uri="{FF2B5EF4-FFF2-40B4-BE49-F238E27FC236}">
                  <a16:creationId xmlns:a16="http://schemas.microsoft.com/office/drawing/2014/main" id="{778841C8-8432-AB2C-DCB2-0A6EEDEB62EE}"/>
                </a:ext>
              </a:extLst>
            </p:cNvPr>
            <p:cNvSpPr/>
            <p:nvPr/>
          </p:nvSpPr>
          <p:spPr>
            <a:xfrm>
              <a:off x="6027148" y="3021565"/>
              <a:ext cx="643902" cy="46315"/>
            </a:xfrm>
            <a:custGeom>
              <a:avLst/>
              <a:gdLst/>
              <a:ahLst/>
              <a:cxnLst/>
              <a:rect l="l" t="t" r="r" b="b"/>
              <a:pathLst>
                <a:path w="9440" h="679" extrusionOk="0">
                  <a:moveTo>
                    <a:pt x="8653" y="1"/>
                  </a:moveTo>
                  <a:lnTo>
                    <a:pt x="9439" y="679"/>
                  </a:lnTo>
                  <a:lnTo>
                    <a:pt x="0" y="679"/>
                  </a:lnTo>
                  <a:lnTo>
                    <a:pt x="787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03;p39">
              <a:extLst>
                <a:ext uri="{FF2B5EF4-FFF2-40B4-BE49-F238E27FC236}">
                  <a16:creationId xmlns:a16="http://schemas.microsoft.com/office/drawing/2014/main" id="{F661F6CE-5AEE-2C99-B7FF-CDAE1E140D44}"/>
                </a:ext>
              </a:extLst>
            </p:cNvPr>
            <p:cNvSpPr/>
            <p:nvPr/>
          </p:nvSpPr>
          <p:spPr>
            <a:xfrm>
              <a:off x="5971625" y="3156621"/>
              <a:ext cx="754948" cy="51908"/>
            </a:xfrm>
            <a:custGeom>
              <a:avLst/>
              <a:gdLst/>
              <a:ahLst/>
              <a:cxnLst/>
              <a:rect l="l" t="t" r="r" b="b"/>
              <a:pathLst>
                <a:path w="11068" h="761" extrusionOk="0">
                  <a:moveTo>
                    <a:pt x="1" y="1"/>
                  </a:moveTo>
                  <a:lnTo>
                    <a:pt x="11067" y="1"/>
                  </a:lnTo>
                  <a:lnTo>
                    <a:pt x="11067" y="760"/>
                  </a:lnTo>
                  <a:lnTo>
                    <a:pt x="1" y="76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04;p39">
              <a:extLst>
                <a:ext uri="{FF2B5EF4-FFF2-40B4-BE49-F238E27FC236}">
                  <a16:creationId xmlns:a16="http://schemas.microsoft.com/office/drawing/2014/main" id="{6BB216BC-9172-CF53-66E5-70DDE6A72100}"/>
                </a:ext>
              </a:extLst>
            </p:cNvPr>
            <p:cNvSpPr/>
            <p:nvPr/>
          </p:nvSpPr>
          <p:spPr>
            <a:xfrm>
              <a:off x="5971625" y="3110374"/>
              <a:ext cx="754948" cy="46315"/>
            </a:xfrm>
            <a:custGeom>
              <a:avLst/>
              <a:gdLst/>
              <a:ahLst/>
              <a:cxnLst/>
              <a:rect l="l" t="t" r="r" b="b"/>
              <a:pathLst>
                <a:path w="11068" h="679" extrusionOk="0">
                  <a:moveTo>
                    <a:pt x="814" y="1"/>
                  </a:moveTo>
                  <a:lnTo>
                    <a:pt x="1" y="679"/>
                  </a:lnTo>
                  <a:lnTo>
                    <a:pt x="11067" y="679"/>
                  </a:lnTo>
                  <a:lnTo>
                    <a:pt x="10253" y="1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05;p39">
              <a:extLst>
                <a:ext uri="{FF2B5EF4-FFF2-40B4-BE49-F238E27FC236}">
                  <a16:creationId xmlns:a16="http://schemas.microsoft.com/office/drawing/2014/main" id="{F01B813B-E7B7-0A7D-4571-5BA03E943105}"/>
                </a:ext>
              </a:extLst>
            </p:cNvPr>
            <p:cNvSpPr/>
            <p:nvPr/>
          </p:nvSpPr>
          <p:spPr>
            <a:xfrm>
              <a:off x="5917943" y="3251024"/>
              <a:ext cx="864084" cy="55523"/>
            </a:xfrm>
            <a:custGeom>
              <a:avLst/>
              <a:gdLst/>
              <a:ahLst/>
              <a:cxnLst/>
              <a:rect l="l" t="t" r="r" b="b"/>
              <a:pathLst>
                <a:path w="12668" h="814" extrusionOk="0">
                  <a:moveTo>
                    <a:pt x="1" y="0"/>
                  </a:moveTo>
                  <a:lnTo>
                    <a:pt x="12668" y="0"/>
                  </a:lnTo>
                  <a:lnTo>
                    <a:pt x="12668" y="814"/>
                  </a:lnTo>
                  <a:lnTo>
                    <a:pt x="1" y="814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06;p39">
              <a:extLst>
                <a:ext uri="{FF2B5EF4-FFF2-40B4-BE49-F238E27FC236}">
                  <a16:creationId xmlns:a16="http://schemas.microsoft.com/office/drawing/2014/main" id="{CD4BA326-5296-49ED-956D-F3BCBD6A8237}"/>
                </a:ext>
              </a:extLst>
            </p:cNvPr>
            <p:cNvSpPr/>
            <p:nvPr/>
          </p:nvSpPr>
          <p:spPr>
            <a:xfrm>
              <a:off x="5919853" y="3208460"/>
              <a:ext cx="862174" cy="44473"/>
            </a:xfrm>
            <a:custGeom>
              <a:avLst/>
              <a:gdLst/>
              <a:ahLst/>
              <a:cxnLst/>
              <a:rect l="l" t="t" r="r" b="b"/>
              <a:pathLst>
                <a:path w="12640" h="652" extrusionOk="0">
                  <a:moveTo>
                    <a:pt x="760" y="0"/>
                  </a:moveTo>
                  <a:lnTo>
                    <a:pt x="0" y="651"/>
                  </a:lnTo>
                  <a:lnTo>
                    <a:pt x="12640" y="651"/>
                  </a:lnTo>
                  <a:lnTo>
                    <a:pt x="11826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07;p39">
              <a:extLst>
                <a:ext uri="{FF2B5EF4-FFF2-40B4-BE49-F238E27FC236}">
                  <a16:creationId xmlns:a16="http://schemas.microsoft.com/office/drawing/2014/main" id="{BC18CFB3-7D67-A2E5-3129-03132760090F}"/>
                </a:ext>
              </a:extLst>
            </p:cNvPr>
            <p:cNvSpPr/>
            <p:nvPr/>
          </p:nvSpPr>
          <p:spPr>
            <a:xfrm>
              <a:off x="5855049" y="3360161"/>
              <a:ext cx="989932" cy="97234"/>
            </a:xfrm>
            <a:custGeom>
              <a:avLst/>
              <a:gdLst/>
              <a:ahLst/>
              <a:cxnLst/>
              <a:rect l="l" t="t" r="r" b="b"/>
              <a:pathLst>
                <a:path w="14513" h="1005" extrusionOk="0">
                  <a:moveTo>
                    <a:pt x="1" y="1"/>
                  </a:moveTo>
                  <a:lnTo>
                    <a:pt x="14512" y="1"/>
                  </a:lnTo>
                  <a:lnTo>
                    <a:pt x="14512" y="1004"/>
                  </a:lnTo>
                  <a:lnTo>
                    <a:pt x="1" y="1004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08;p39">
              <a:extLst>
                <a:ext uri="{FF2B5EF4-FFF2-40B4-BE49-F238E27FC236}">
                  <a16:creationId xmlns:a16="http://schemas.microsoft.com/office/drawing/2014/main" id="{A45946A9-2392-B249-9FD3-FC63E3C287E6}"/>
                </a:ext>
              </a:extLst>
            </p:cNvPr>
            <p:cNvSpPr/>
            <p:nvPr/>
          </p:nvSpPr>
          <p:spPr>
            <a:xfrm>
              <a:off x="5856895" y="3308388"/>
              <a:ext cx="984339" cy="49998"/>
            </a:xfrm>
            <a:custGeom>
              <a:avLst/>
              <a:gdLst/>
              <a:ahLst/>
              <a:cxnLst/>
              <a:rect l="l" t="t" r="r" b="b"/>
              <a:pathLst>
                <a:path w="14431" h="733" extrusionOk="0">
                  <a:moveTo>
                    <a:pt x="923" y="0"/>
                  </a:moveTo>
                  <a:lnTo>
                    <a:pt x="1" y="732"/>
                  </a:lnTo>
                  <a:lnTo>
                    <a:pt x="14431" y="732"/>
                  </a:lnTo>
                  <a:lnTo>
                    <a:pt x="13563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Google Shape;313;p39">
            <a:extLst>
              <a:ext uri="{FF2B5EF4-FFF2-40B4-BE49-F238E27FC236}">
                <a16:creationId xmlns:a16="http://schemas.microsoft.com/office/drawing/2014/main" id="{62D46881-6F70-C482-2E9B-29002F2454A3}"/>
              </a:ext>
            </a:extLst>
          </p:cNvPr>
          <p:cNvGrpSpPr/>
          <p:nvPr/>
        </p:nvGrpSpPr>
        <p:grpSpPr>
          <a:xfrm>
            <a:off x="1567898" y="2695808"/>
            <a:ext cx="666056" cy="1166392"/>
            <a:chOff x="6165887" y="2092817"/>
            <a:chExt cx="355306" cy="647654"/>
          </a:xfrm>
        </p:grpSpPr>
        <p:sp>
          <p:nvSpPr>
            <p:cNvPr id="29" name="Google Shape;314;p39">
              <a:extLst>
                <a:ext uri="{FF2B5EF4-FFF2-40B4-BE49-F238E27FC236}">
                  <a16:creationId xmlns:a16="http://schemas.microsoft.com/office/drawing/2014/main" id="{B006D94E-E6EB-3F35-5F86-BEF266E8D8B0}"/>
                </a:ext>
              </a:extLst>
            </p:cNvPr>
            <p:cNvSpPr/>
            <p:nvPr/>
          </p:nvSpPr>
          <p:spPr>
            <a:xfrm>
              <a:off x="6165887" y="2220506"/>
              <a:ext cx="355306" cy="53681"/>
            </a:xfrm>
            <a:custGeom>
              <a:avLst/>
              <a:gdLst/>
              <a:ahLst/>
              <a:cxnLst/>
              <a:rect l="l" t="t" r="r" b="b"/>
              <a:pathLst>
                <a:path w="5209" h="787" extrusionOk="0">
                  <a:moveTo>
                    <a:pt x="1" y="787"/>
                  </a:moveTo>
                  <a:lnTo>
                    <a:pt x="1" y="0"/>
                  </a:lnTo>
                  <a:lnTo>
                    <a:pt x="5208" y="0"/>
                  </a:lnTo>
                  <a:lnTo>
                    <a:pt x="5208" y="787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accent3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15;p39">
              <a:extLst>
                <a:ext uri="{FF2B5EF4-FFF2-40B4-BE49-F238E27FC236}">
                  <a16:creationId xmlns:a16="http://schemas.microsoft.com/office/drawing/2014/main" id="{2949E05F-38D8-E32D-216F-D8366DA3C86F}"/>
                </a:ext>
              </a:extLst>
            </p:cNvPr>
            <p:cNvSpPr/>
            <p:nvPr/>
          </p:nvSpPr>
          <p:spPr>
            <a:xfrm>
              <a:off x="6313904" y="2092817"/>
              <a:ext cx="53749" cy="647654"/>
            </a:xfrm>
            <a:custGeom>
              <a:avLst/>
              <a:gdLst/>
              <a:ahLst/>
              <a:cxnLst/>
              <a:rect l="l" t="t" r="r" b="b"/>
              <a:pathLst>
                <a:path w="788" h="9495" extrusionOk="0">
                  <a:moveTo>
                    <a:pt x="0" y="1"/>
                  </a:moveTo>
                  <a:lnTo>
                    <a:pt x="787" y="1"/>
                  </a:lnTo>
                  <a:lnTo>
                    <a:pt x="787" y="9494"/>
                  </a:lnTo>
                  <a:lnTo>
                    <a:pt x="0" y="9494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accent3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6;p39">
              <a:extLst>
                <a:ext uri="{FF2B5EF4-FFF2-40B4-BE49-F238E27FC236}">
                  <a16:creationId xmlns:a16="http://schemas.microsoft.com/office/drawing/2014/main" id="{30AE792A-F759-6521-B1C1-FB4F9E3D9144}"/>
                </a:ext>
              </a:extLst>
            </p:cNvPr>
            <p:cNvSpPr/>
            <p:nvPr/>
          </p:nvSpPr>
          <p:spPr>
            <a:xfrm>
              <a:off x="6286142" y="2120578"/>
              <a:ext cx="111114" cy="64799"/>
            </a:xfrm>
            <a:custGeom>
              <a:avLst/>
              <a:gdLst/>
              <a:ahLst/>
              <a:cxnLst/>
              <a:rect l="l" t="t" r="r" b="b"/>
              <a:pathLst>
                <a:path w="1629" h="950" extrusionOk="0">
                  <a:moveTo>
                    <a:pt x="1628" y="543"/>
                  </a:moveTo>
                  <a:lnTo>
                    <a:pt x="190" y="950"/>
                  </a:lnTo>
                  <a:lnTo>
                    <a:pt x="1" y="407"/>
                  </a:lnTo>
                  <a:lnTo>
                    <a:pt x="1492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l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317;p39">
            <a:extLst>
              <a:ext uri="{FF2B5EF4-FFF2-40B4-BE49-F238E27FC236}">
                <a16:creationId xmlns:a16="http://schemas.microsoft.com/office/drawing/2014/main" id="{CC4CC078-9D14-B123-912A-8CDFF51EEFC5}"/>
              </a:ext>
            </a:extLst>
          </p:cNvPr>
          <p:cNvGrpSpPr/>
          <p:nvPr/>
        </p:nvGrpSpPr>
        <p:grpSpPr>
          <a:xfrm>
            <a:off x="1310035" y="3268397"/>
            <a:ext cx="392039" cy="676617"/>
            <a:chOff x="5980901" y="2453580"/>
            <a:chExt cx="209132" cy="375701"/>
          </a:xfrm>
        </p:grpSpPr>
        <p:sp>
          <p:nvSpPr>
            <p:cNvPr id="33" name="Google Shape;318;p39">
              <a:extLst>
                <a:ext uri="{FF2B5EF4-FFF2-40B4-BE49-F238E27FC236}">
                  <a16:creationId xmlns:a16="http://schemas.microsoft.com/office/drawing/2014/main" id="{FF8DC943-9199-6D7B-37A9-1C915F56F768}"/>
                </a:ext>
              </a:extLst>
            </p:cNvPr>
            <p:cNvSpPr/>
            <p:nvPr/>
          </p:nvSpPr>
          <p:spPr>
            <a:xfrm>
              <a:off x="6054909" y="2453580"/>
              <a:ext cx="88878" cy="375701"/>
            </a:xfrm>
            <a:custGeom>
              <a:avLst/>
              <a:gdLst/>
              <a:ahLst/>
              <a:cxnLst/>
              <a:rect l="l" t="t" r="r" b="b"/>
              <a:pathLst>
                <a:path w="1303" h="5508" extrusionOk="0">
                  <a:moveTo>
                    <a:pt x="1302" y="5426"/>
                  </a:moveTo>
                  <a:lnTo>
                    <a:pt x="868" y="5507"/>
                  </a:lnTo>
                  <a:lnTo>
                    <a:pt x="0" y="82"/>
                  </a:lnTo>
                  <a:lnTo>
                    <a:pt x="488" y="1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accent3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19;p39">
              <a:extLst>
                <a:ext uri="{FF2B5EF4-FFF2-40B4-BE49-F238E27FC236}">
                  <a16:creationId xmlns:a16="http://schemas.microsoft.com/office/drawing/2014/main" id="{23662984-0666-6CB4-E415-84A0B351DB7A}"/>
                </a:ext>
              </a:extLst>
            </p:cNvPr>
            <p:cNvSpPr/>
            <p:nvPr/>
          </p:nvSpPr>
          <p:spPr>
            <a:xfrm>
              <a:off x="5980901" y="2514628"/>
              <a:ext cx="209132" cy="63026"/>
            </a:xfrm>
            <a:custGeom>
              <a:avLst/>
              <a:gdLst/>
              <a:ahLst/>
              <a:cxnLst/>
              <a:rect l="l" t="t" r="r" b="b"/>
              <a:pathLst>
                <a:path w="3066" h="924" extrusionOk="0">
                  <a:moveTo>
                    <a:pt x="82" y="923"/>
                  </a:moveTo>
                  <a:lnTo>
                    <a:pt x="0" y="435"/>
                  </a:lnTo>
                  <a:lnTo>
                    <a:pt x="2984" y="1"/>
                  </a:lnTo>
                  <a:lnTo>
                    <a:pt x="3065" y="435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accent3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320;p39">
            <a:extLst>
              <a:ext uri="{FF2B5EF4-FFF2-40B4-BE49-F238E27FC236}">
                <a16:creationId xmlns:a16="http://schemas.microsoft.com/office/drawing/2014/main" id="{1EE3B235-A2EE-CBE5-D493-970B558D6886}"/>
              </a:ext>
            </a:extLst>
          </p:cNvPr>
          <p:cNvGrpSpPr/>
          <p:nvPr/>
        </p:nvGrpSpPr>
        <p:grpSpPr>
          <a:xfrm rot="21418040">
            <a:off x="2127087" y="3275832"/>
            <a:ext cx="381681" cy="663228"/>
            <a:chOff x="6545136" y="2461015"/>
            <a:chExt cx="203607" cy="368266"/>
          </a:xfrm>
        </p:grpSpPr>
        <p:sp>
          <p:nvSpPr>
            <p:cNvPr id="36" name="Google Shape;321;p39">
              <a:extLst>
                <a:ext uri="{FF2B5EF4-FFF2-40B4-BE49-F238E27FC236}">
                  <a16:creationId xmlns:a16="http://schemas.microsoft.com/office/drawing/2014/main" id="{B340E11F-0224-FB03-9079-9C1DD7EB5FF0}"/>
                </a:ext>
              </a:extLst>
            </p:cNvPr>
            <p:cNvSpPr/>
            <p:nvPr/>
          </p:nvSpPr>
          <p:spPr>
            <a:xfrm>
              <a:off x="6550729" y="2461015"/>
              <a:ext cx="138807" cy="368266"/>
            </a:xfrm>
            <a:custGeom>
              <a:avLst/>
              <a:gdLst/>
              <a:ahLst/>
              <a:cxnLst/>
              <a:rect l="l" t="t" r="r" b="b"/>
              <a:pathLst>
                <a:path w="2035" h="5399" extrusionOk="0">
                  <a:moveTo>
                    <a:pt x="434" y="5398"/>
                  </a:moveTo>
                  <a:lnTo>
                    <a:pt x="0" y="5262"/>
                  </a:lnTo>
                  <a:lnTo>
                    <a:pt x="1601" y="0"/>
                  </a:lnTo>
                  <a:lnTo>
                    <a:pt x="2035" y="13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accent3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322;p39">
              <a:extLst>
                <a:ext uri="{FF2B5EF4-FFF2-40B4-BE49-F238E27FC236}">
                  <a16:creationId xmlns:a16="http://schemas.microsoft.com/office/drawing/2014/main" id="{23576F48-F2C5-55E5-5E1A-E0DF892CF624}"/>
                </a:ext>
              </a:extLst>
            </p:cNvPr>
            <p:cNvSpPr/>
            <p:nvPr/>
          </p:nvSpPr>
          <p:spPr>
            <a:xfrm>
              <a:off x="6545136" y="2507261"/>
              <a:ext cx="203607" cy="88878"/>
            </a:xfrm>
            <a:custGeom>
              <a:avLst/>
              <a:gdLst/>
              <a:ahLst/>
              <a:cxnLst/>
              <a:rect l="l" t="t" r="r" b="b"/>
              <a:pathLst>
                <a:path w="2985" h="1303" extrusionOk="0">
                  <a:moveTo>
                    <a:pt x="1" y="407"/>
                  </a:moveTo>
                  <a:lnTo>
                    <a:pt x="137" y="0"/>
                  </a:lnTo>
                  <a:lnTo>
                    <a:pt x="2985" y="841"/>
                  </a:lnTo>
                  <a:lnTo>
                    <a:pt x="2903" y="130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accent3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1B440-386F-5546-EB91-3289FB22C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165" y="318412"/>
            <a:ext cx="7852828" cy="4506675"/>
          </a:xfrm>
        </p:spPr>
        <p:txBody>
          <a:bodyPr/>
          <a:lstStyle/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رب السبت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ثُمَّ قَالَ لَهُمْ [يسوع]: «إِنَّمَا جُعِلَ السَّبْتُ لِفَائِدَةِ الإِنْسَانِ، وَلَمْ يُجْعَلِ الإِنْسَانُ عَبْداً لِلسَّبْتِ. فَابْنُ الإِنْسَانِ هُوَ رَبُّ السَّبْتِ أَيْضاً!».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مرقس 23:2</a:t>
            </a:r>
          </a:p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رب المجد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لَمَا صَلَبُوا رَبَّ الْمَجْدِ! وَلَكِنْ، وَفْقاً لِمَا كُتِبَ: «إِنَّ مَا لَمْ تَرَهُ عَيْنٌ، وَلَمْ تَسْمَعْ بِهِ أُذُنٌ، وَلَمْ يَخْطُرْ عَلَى بَالِ بَشَرٍ قَدْ أَعَدَّهُ اللهُ لِمُحِبِّيهِ!».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كورنثوس الأولى 9:2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إِخْوَتِي، نَظَراً لإِيمَانِكُمْ بِرَبِّنَا يَسُوعَ الْمَسِيحِ، رَبِّ الْمَجْدِ، لَا تُعَامِلُوا النَّاسَ بِالانْحِيَازِ وَالتَّمْيِيزِ!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رسالة يعقوب 1:2</a:t>
            </a:r>
          </a:p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رب الجميع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وَقَدْ أَرْسَلَ كَلِمَتَهُ إِلَى بَنِي إِسْرَائِيلَ، وَبَشَّرَهُمْ بِالسَّلامِ بِوَاسِطَةِ يَسُوعَ الْمَسِيحِ، رَبِّ الْجَمِيعِ.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سفر أعمال الرسل 36:10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endParaRPr lang="en-US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algn="r" rtl="1">
              <a:spcBef>
                <a:spcPts val="600"/>
              </a:spcBef>
            </a:pPr>
            <a:endParaRPr lang="en-US" dirty="0"/>
          </a:p>
        </p:txBody>
      </p:sp>
      <p:sp>
        <p:nvSpPr>
          <p:cNvPr id="4" name="Google Shape;438;p36">
            <a:extLst>
              <a:ext uri="{FF2B5EF4-FFF2-40B4-BE49-F238E27FC236}">
                <a16:creationId xmlns:a16="http://schemas.microsoft.com/office/drawing/2014/main" id="{92EFCEAD-3356-11DD-A453-0A70954C4EB4}"/>
              </a:ext>
            </a:extLst>
          </p:cNvPr>
          <p:cNvSpPr/>
          <p:nvPr/>
        </p:nvSpPr>
        <p:spPr>
          <a:xfrm>
            <a:off x="1560589" y="1300810"/>
            <a:ext cx="295844" cy="393896"/>
          </a:xfrm>
          <a:custGeom>
            <a:avLst/>
            <a:gdLst/>
            <a:ahLst/>
            <a:cxnLst/>
            <a:rect l="l" t="t" r="r" b="b"/>
            <a:pathLst>
              <a:path w="3684" h="4905" extrusionOk="0">
                <a:moveTo>
                  <a:pt x="1842" y="0"/>
                </a:moveTo>
                <a:lnTo>
                  <a:pt x="1490" y="2037"/>
                </a:lnTo>
                <a:lnTo>
                  <a:pt x="1" y="2273"/>
                </a:lnTo>
                <a:lnTo>
                  <a:pt x="1490" y="2430"/>
                </a:lnTo>
                <a:lnTo>
                  <a:pt x="1842" y="4904"/>
                </a:lnTo>
                <a:lnTo>
                  <a:pt x="2195" y="2430"/>
                </a:lnTo>
                <a:lnTo>
                  <a:pt x="3683" y="2273"/>
                </a:lnTo>
                <a:lnTo>
                  <a:pt x="2195" y="2037"/>
                </a:lnTo>
                <a:lnTo>
                  <a:pt x="1842" y="0"/>
                </a:lnTo>
                <a:close/>
              </a:path>
            </a:pathLst>
          </a:custGeom>
          <a:solidFill>
            <a:srgbClr val="F9ECC7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448;p36">
            <a:extLst>
              <a:ext uri="{FF2B5EF4-FFF2-40B4-BE49-F238E27FC236}">
                <a16:creationId xmlns:a16="http://schemas.microsoft.com/office/drawing/2014/main" id="{1437118A-A174-2EE7-5455-3650938BA19B}"/>
              </a:ext>
            </a:extLst>
          </p:cNvPr>
          <p:cNvSpPr/>
          <p:nvPr/>
        </p:nvSpPr>
        <p:spPr>
          <a:xfrm>
            <a:off x="504007" y="2432128"/>
            <a:ext cx="209739" cy="279242"/>
          </a:xfrm>
          <a:custGeom>
            <a:avLst/>
            <a:gdLst/>
            <a:ahLst/>
            <a:cxnLst/>
            <a:rect l="l" t="t" r="r" b="b"/>
            <a:pathLst>
              <a:path w="3684" h="4905" extrusionOk="0">
                <a:moveTo>
                  <a:pt x="1842" y="0"/>
                </a:moveTo>
                <a:lnTo>
                  <a:pt x="1490" y="2037"/>
                </a:lnTo>
                <a:lnTo>
                  <a:pt x="1" y="2273"/>
                </a:lnTo>
                <a:lnTo>
                  <a:pt x="1490" y="2430"/>
                </a:lnTo>
                <a:lnTo>
                  <a:pt x="1842" y="4904"/>
                </a:lnTo>
                <a:lnTo>
                  <a:pt x="2195" y="2430"/>
                </a:lnTo>
                <a:lnTo>
                  <a:pt x="3683" y="2273"/>
                </a:lnTo>
                <a:lnTo>
                  <a:pt x="2195" y="2037"/>
                </a:lnTo>
                <a:lnTo>
                  <a:pt x="1842" y="0"/>
                </a:lnTo>
                <a:close/>
              </a:path>
            </a:pathLst>
          </a:custGeom>
          <a:solidFill>
            <a:srgbClr val="F9ECC7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437;p36">
            <a:extLst>
              <a:ext uri="{FF2B5EF4-FFF2-40B4-BE49-F238E27FC236}">
                <a16:creationId xmlns:a16="http://schemas.microsoft.com/office/drawing/2014/main" id="{A20D2F95-96B9-3C8B-3A6D-FAF45F7CA74B}"/>
              </a:ext>
            </a:extLst>
          </p:cNvPr>
          <p:cNvSpPr/>
          <p:nvPr/>
        </p:nvSpPr>
        <p:spPr>
          <a:xfrm>
            <a:off x="1142493" y="3523613"/>
            <a:ext cx="329700" cy="438973"/>
          </a:xfrm>
          <a:custGeom>
            <a:avLst/>
            <a:gdLst/>
            <a:ahLst/>
            <a:cxnLst/>
            <a:rect l="l" t="t" r="r" b="b"/>
            <a:pathLst>
              <a:path w="3684" h="4905" extrusionOk="0">
                <a:moveTo>
                  <a:pt x="1842" y="0"/>
                </a:moveTo>
                <a:lnTo>
                  <a:pt x="1490" y="2037"/>
                </a:lnTo>
                <a:lnTo>
                  <a:pt x="1" y="2273"/>
                </a:lnTo>
                <a:lnTo>
                  <a:pt x="1490" y="2430"/>
                </a:lnTo>
                <a:lnTo>
                  <a:pt x="1842" y="4904"/>
                </a:lnTo>
                <a:lnTo>
                  <a:pt x="2195" y="2430"/>
                </a:lnTo>
                <a:lnTo>
                  <a:pt x="3683" y="2273"/>
                </a:lnTo>
                <a:lnTo>
                  <a:pt x="2195" y="2037"/>
                </a:lnTo>
                <a:lnTo>
                  <a:pt x="1842" y="0"/>
                </a:lnTo>
                <a:close/>
              </a:path>
            </a:pathLst>
          </a:custGeom>
          <a:solidFill>
            <a:srgbClr val="F9ECC7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" name="Google Shape;413;p24"/>
          <p:cNvGrpSpPr/>
          <p:nvPr/>
        </p:nvGrpSpPr>
        <p:grpSpPr>
          <a:xfrm rot="6140429" flipH="1">
            <a:off x="6279009" y="1857441"/>
            <a:ext cx="188395" cy="215724"/>
            <a:chOff x="7852208" y="207243"/>
            <a:chExt cx="1130465" cy="1294452"/>
          </a:xfrm>
        </p:grpSpPr>
        <p:sp>
          <p:nvSpPr>
            <p:cNvPr id="414" name="Google Shape;414;p24"/>
            <p:cNvSpPr/>
            <p:nvPr/>
          </p:nvSpPr>
          <p:spPr>
            <a:xfrm rot="4411677" flipH="1">
              <a:off x="8651511" y="1388008"/>
              <a:ext cx="120707" cy="86962"/>
            </a:xfrm>
            <a:custGeom>
              <a:avLst/>
              <a:gdLst/>
              <a:ahLst/>
              <a:cxnLst/>
              <a:rect l="l" t="t" r="r" b="b"/>
              <a:pathLst>
                <a:path w="4432" h="3193" extrusionOk="0">
                  <a:moveTo>
                    <a:pt x="1801" y="1"/>
                  </a:moveTo>
                  <a:cubicBezTo>
                    <a:pt x="1422" y="1"/>
                    <a:pt x="1044" y="135"/>
                    <a:pt x="731" y="454"/>
                  </a:cubicBezTo>
                  <a:cubicBezTo>
                    <a:pt x="0" y="1166"/>
                    <a:pt x="1081" y="3192"/>
                    <a:pt x="2325" y="3192"/>
                  </a:cubicBezTo>
                  <a:cubicBezTo>
                    <a:pt x="2637" y="3192"/>
                    <a:pt x="2958" y="3066"/>
                    <a:pt x="3264" y="2760"/>
                  </a:cubicBezTo>
                  <a:cubicBezTo>
                    <a:pt x="4431" y="1592"/>
                    <a:pt x="3105" y="1"/>
                    <a:pt x="18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4"/>
            <p:cNvSpPr/>
            <p:nvPr/>
          </p:nvSpPr>
          <p:spPr>
            <a:xfrm rot="4411677" flipH="1">
              <a:off x="8865502" y="1014328"/>
              <a:ext cx="112536" cy="93744"/>
            </a:xfrm>
            <a:custGeom>
              <a:avLst/>
              <a:gdLst/>
              <a:ahLst/>
              <a:cxnLst/>
              <a:rect l="l" t="t" r="r" b="b"/>
              <a:pathLst>
                <a:path w="4132" h="3442" extrusionOk="0">
                  <a:moveTo>
                    <a:pt x="2019" y="0"/>
                  </a:moveTo>
                  <a:cubicBezTo>
                    <a:pt x="1002" y="0"/>
                    <a:pt x="0" y="555"/>
                    <a:pt x="0" y="1713"/>
                  </a:cubicBezTo>
                  <a:cubicBezTo>
                    <a:pt x="0" y="2882"/>
                    <a:pt x="1003" y="3442"/>
                    <a:pt x="2020" y="3442"/>
                  </a:cubicBezTo>
                  <a:cubicBezTo>
                    <a:pt x="3068" y="3442"/>
                    <a:pt x="4131" y="2848"/>
                    <a:pt x="4131" y="1713"/>
                  </a:cubicBezTo>
                  <a:cubicBezTo>
                    <a:pt x="4131" y="589"/>
                    <a:pt x="3067" y="0"/>
                    <a:pt x="2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4"/>
            <p:cNvSpPr/>
            <p:nvPr/>
          </p:nvSpPr>
          <p:spPr>
            <a:xfrm rot="4411677" flipH="1">
              <a:off x="8730576" y="436004"/>
              <a:ext cx="112291" cy="74734"/>
            </a:xfrm>
            <a:custGeom>
              <a:avLst/>
              <a:gdLst/>
              <a:ahLst/>
              <a:cxnLst/>
              <a:rect l="l" t="t" r="r" b="b"/>
              <a:pathLst>
                <a:path w="4123" h="2744" extrusionOk="0">
                  <a:moveTo>
                    <a:pt x="1601" y="0"/>
                  </a:moveTo>
                  <a:cubicBezTo>
                    <a:pt x="726" y="0"/>
                    <a:pt x="0" y="532"/>
                    <a:pt x="308" y="1816"/>
                  </a:cubicBezTo>
                  <a:cubicBezTo>
                    <a:pt x="477" y="2488"/>
                    <a:pt x="941" y="2743"/>
                    <a:pt x="1467" y="2743"/>
                  </a:cubicBezTo>
                  <a:cubicBezTo>
                    <a:pt x="2639" y="2743"/>
                    <a:pt x="4122" y="1476"/>
                    <a:pt x="3366" y="720"/>
                  </a:cubicBezTo>
                  <a:cubicBezTo>
                    <a:pt x="2912" y="266"/>
                    <a:pt x="2220" y="0"/>
                    <a:pt x="1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4"/>
            <p:cNvSpPr/>
            <p:nvPr/>
          </p:nvSpPr>
          <p:spPr>
            <a:xfrm rot="4411677" flipH="1">
              <a:off x="8298828" y="304469"/>
              <a:ext cx="144129" cy="110112"/>
            </a:xfrm>
            <a:custGeom>
              <a:avLst/>
              <a:gdLst/>
              <a:ahLst/>
              <a:cxnLst/>
              <a:rect l="l" t="t" r="r" b="b"/>
              <a:pathLst>
                <a:path w="5292" h="4043" extrusionOk="0">
                  <a:moveTo>
                    <a:pt x="2314" y="0"/>
                  </a:moveTo>
                  <a:cubicBezTo>
                    <a:pt x="1456" y="0"/>
                    <a:pt x="683" y="415"/>
                    <a:pt x="429" y="1404"/>
                  </a:cubicBezTo>
                  <a:cubicBezTo>
                    <a:pt x="0" y="3094"/>
                    <a:pt x="1754" y="4043"/>
                    <a:pt x="3273" y="4043"/>
                  </a:cubicBezTo>
                  <a:cubicBezTo>
                    <a:pt x="4340" y="4043"/>
                    <a:pt x="5291" y="3575"/>
                    <a:pt x="5291" y="2568"/>
                  </a:cubicBezTo>
                  <a:cubicBezTo>
                    <a:pt x="5291" y="1076"/>
                    <a:pt x="3693" y="0"/>
                    <a:pt x="2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4"/>
            <p:cNvSpPr/>
            <p:nvPr/>
          </p:nvSpPr>
          <p:spPr>
            <a:xfrm rot="4411677" flipH="1">
              <a:off x="8474155" y="965386"/>
              <a:ext cx="98238" cy="71384"/>
            </a:xfrm>
            <a:custGeom>
              <a:avLst/>
              <a:gdLst/>
              <a:ahLst/>
              <a:cxnLst/>
              <a:rect l="l" t="t" r="r" b="b"/>
              <a:pathLst>
                <a:path w="3607" h="2621" extrusionOk="0">
                  <a:moveTo>
                    <a:pt x="1859" y="0"/>
                  </a:moveTo>
                  <a:cubicBezTo>
                    <a:pt x="939" y="0"/>
                    <a:pt x="0" y="435"/>
                    <a:pt x="0" y="1250"/>
                  </a:cubicBezTo>
                  <a:cubicBezTo>
                    <a:pt x="0" y="2180"/>
                    <a:pt x="868" y="2620"/>
                    <a:pt x="1753" y="2620"/>
                  </a:cubicBezTo>
                  <a:cubicBezTo>
                    <a:pt x="2671" y="2620"/>
                    <a:pt x="3607" y="2146"/>
                    <a:pt x="3607" y="1250"/>
                  </a:cubicBezTo>
                  <a:cubicBezTo>
                    <a:pt x="3607" y="401"/>
                    <a:pt x="2742" y="0"/>
                    <a:pt x="18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4"/>
            <p:cNvSpPr/>
            <p:nvPr/>
          </p:nvSpPr>
          <p:spPr>
            <a:xfrm rot="4411677" flipH="1">
              <a:off x="8072404" y="617423"/>
              <a:ext cx="162976" cy="101397"/>
            </a:xfrm>
            <a:custGeom>
              <a:avLst/>
              <a:gdLst/>
              <a:ahLst/>
              <a:cxnLst/>
              <a:rect l="l" t="t" r="r" b="b"/>
              <a:pathLst>
                <a:path w="5984" h="3723" extrusionOk="0">
                  <a:moveTo>
                    <a:pt x="2654" y="0"/>
                  </a:moveTo>
                  <a:cubicBezTo>
                    <a:pt x="2416" y="0"/>
                    <a:pt x="2181" y="37"/>
                    <a:pt x="1963" y="114"/>
                  </a:cubicBezTo>
                  <a:cubicBezTo>
                    <a:pt x="1" y="824"/>
                    <a:pt x="1588" y="3723"/>
                    <a:pt x="3256" y="3723"/>
                  </a:cubicBezTo>
                  <a:cubicBezTo>
                    <a:pt x="3625" y="3723"/>
                    <a:pt x="3998" y="3581"/>
                    <a:pt x="4337" y="3241"/>
                  </a:cubicBezTo>
                  <a:cubicBezTo>
                    <a:pt x="5983" y="1595"/>
                    <a:pt x="4234" y="0"/>
                    <a:pt x="26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4"/>
            <p:cNvSpPr/>
            <p:nvPr/>
          </p:nvSpPr>
          <p:spPr>
            <a:xfrm rot="4411677" flipH="1">
              <a:off x="7848553" y="234593"/>
              <a:ext cx="116213" cy="79200"/>
            </a:xfrm>
            <a:custGeom>
              <a:avLst/>
              <a:gdLst/>
              <a:ahLst/>
              <a:cxnLst/>
              <a:rect l="l" t="t" r="r" b="b"/>
              <a:pathLst>
                <a:path w="4267" h="2908" extrusionOk="0">
                  <a:moveTo>
                    <a:pt x="2350" y="1"/>
                  </a:moveTo>
                  <a:cubicBezTo>
                    <a:pt x="2148" y="1"/>
                    <a:pt x="1926" y="39"/>
                    <a:pt x="1689" y="125"/>
                  </a:cubicBezTo>
                  <a:cubicBezTo>
                    <a:pt x="0" y="721"/>
                    <a:pt x="507" y="2908"/>
                    <a:pt x="1917" y="2908"/>
                  </a:cubicBezTo>
                  <a:cubicBezTo>
                    <a:pt x="2126" y="2908"/>
                    <a:pt x="2356" y="2859"/>
                    <a:pt x="2602" y="2750"/>
                  </a:cubicBezTo>
                  <a:cubicBezTo>
                    <a:pt x="4267" y="2028"/>
                    <a:pt x="3816" y="1"/>
                    <a:pt x="23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4"/>
          <p:cNvGrpSpPr/>
          <p:nvPr/>
        </p:nvGrpSpPr>
        <p:grpSpPr>
          <a:xfrm rot="6140429" flipH="1">
            <a:off x="7017197" y="1857441"/>
            <a:ext cx="188395" cy="215724"/>
            <a:chOff x="7852208" y="207243"/>
            <a:chExt cx="1130465" cy="1294452"/>
          </a:xfrm>
        </p:grpSpPr>
        <p:sp>
          <p:nvSpPr>
            <p:cNvPr id="423" name="Google Shape;423;p24"/>
            <p:cNvSpPr/>
            <p:nvPr/>
          </p:nvSpPr>
          <p:spPr>
            <a:xfrm rot="4411677" flipH="1">
              <a:off x="8651511" y="1388008"/>
              <a:ext cx="120707" cy="86962"/>
            </a:xfrm>
            <a:custGeom>
              <a:avLst/>
              <a:gdLst/>
              <a:ahLst/>
              <a:cxnLst/>
              <a:rect l="l" t="t" r="r" b="b"/>
              <a:pathLst>
                <a:path w="4432" h="3193" extrusionOk="0">
                  <a:moveTo>
                    <a:pt x="1801" y="1"/>
                  </a:moveTo>
                  <a:cubicBezTo>
                    <a:pt x="1422" y="1"/>
                    <a:pt x="1044" y="135"/>
                    <a:pt x="731" y="454"/>
                  </a:cubicBezTo>
                  <a:cubicBezTo>
                    <a:pt x="0" y="1166"/>
                    <a:pt x="1081" y="3192"/>
                    <a:pt x="2325" y="3192"/>
                  </a:cubicBezTo>
                  <a:cubicBezTo>
                    <a:pt x="2637" y="3192"/>
                    <a:pt x="2958" y="3066"/>
                    <a:pt x="3264" y="2760"/>
                  </a:cubicBezTo>
                  <a:cubicBezTo>
                    <a:pt x="4431" y="1592"/>
                    <a:pt x="3105" y="1"/>
                    <a:pt x="18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4"/>
            <p:cNvSpPr/>
            <p:nvPr/>
          </p:nvSpPr>
          <p:spPr>
            <a:xfrm rot="4411677" flipH="1">
              <a:off x="8865502" y="1014328"/>
              <a:ext cx="112536" cy="93744"/>
            </a:xfrm>
            <a:custGeom>
              <a:avLst/>
              <a:gdLst/>
              <a:ahLst/>
              <a:cxnLst/>
              <a:rect l="l" t="t" r="r" b="b"/>
              <a:pathLst>
                <a:path w="4132" h="3442" extrusionOk="0">
                  <a:moveTo>
                    <a:pt x="2019" y="0"/>
                  </a:moveTo>
                  <a:cubicBezTo>
                    <a:pt x="1002" y="0"/>
                    <a:pt x="0" y="555"/>
                    <a:pt x="0" y="1713"/>
                  </a:cubicBezTo>
                  <a:cubicBezTo>
                    <a:pt x="0" y="2882"/>
                    <a:pt x="1003" y="3442"/>
                    <a:pt x="2020" y="3442"/>
                  </a:cubicBezTo>
                  <a:cubicBezTo>
                    <a:pt x="3068" y="3442"/>
                    <a:pt x="4131" y="2848"/>
                    <a:pt x="4131" y="1713"/>
                  </a:cubicBezTo>
                  <a:cubicBezTo>
                    <a:pt x="4131" y="589"/>
                    <a:pt x="3067" y="0"/>
                    <a:pt x="2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4"/>
            <p:cNvSpPr/>
            <p:nvPr/>
          </p:nvSpPr>
          <p:spPr>
            <a:xfrm rot="4411677" flipH="1">
              <a:off x="8730576" y="436004"/>
              <a:ext cx="112291" cy="74734"/>
            </a:xfrm>
            <a:custGeom>
              <a:avLst/>
              <a:gdLst/>
              <a:ahLst/>
              <a:cxnLst/>
              <a:rect l="l" t="t" r="r" b="b"/>
              <a:pathLst>
                <a:path w="4123" h="2744" extrusionOk="0">
                  <a:moveTo>
                    <a:pt x="1601" y="0"/>
                  </a:moveTo>
                  <a:cubicBezTo>
                    <a:pt x="726" y="0"/>
                    <a:pt x="0" y="532"/>
                    <a:pt x="308" y="1816"/>
                  </a:cubicBezTo>
                  <a:cubicBezTo>
                    <a:pt x="477" y="2488"/>
                    <a:pt x="941" y="2743"/>
                    <a:pt x="1467" y="2743"/>
                  </a:cubicBezTo>
                  <a:cubicBezTo>
                    <a:pt x="2639" y="2743"/>
                    <a:pt x="4122" y="1476"/>
                    <a:pt x="3366" y="720"/>
                  </a:cubicBezTo>
                  <a:cubicBezTo>
                    <a:pt x="2912" y="266"/>
                    <a:pt x="2220" y="0"/>
                    <a:pt x="1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4"/>
            <p:cNvSpPr/>
            <p:nvPr/>
          </p:nvSpPr>
          <p:spPr>
            <a:xfrm rot="4411677" flipH="1">
              <a:off x="8298828" y="304469"/>
              <a:ext cx="144129" cy="110112"/>
            </a:xfrm>
            <a:custGeom>
              <a:avLst/>
              <a:gdLst/>
              <a:ahLst/>
              <a:cxnLst/>
              <a:rect l="l" t="t" r="r" b="b"/>
              <a:pathLst>
                <a:path w="5292" h="4043" extrusionOk="0">
                  <a:moveTo>
                    <a:pt x="2314" y="0"/>
                  </a:moveTo>
                  <a:cubicBezTo>
                    <a:pt x="1456" y="0"/>
                    <a:pt x="683" y="415"/>
                    <a:pt x="429" y="1404"/>
                  </a:cubicBezTo>
                  <a:cubicBezTo>
                    <a:pt x="0" y="3094"/>
                    <a:pt x="1754" y="4043"/>
                    <a:pt x="3273" y="4043"/>
                  </a:cubicBezTo>
                  <a:cubicBezTo>
                    <a:pt x="4340" y="4043"/>
                    <a:pt x="5291" y="3575"/>
                    <a:pt x="5291" y="2568"/>
                  </a:cubicBezTo>
                  <a:cubicBezTo>
                    <a:pt x="5291" y="1076"/>
                    <a:pt x="3693" y="0"/>
                    <a:pt x="2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4"/>
            <p:cNvSpPr/>
            <p:nvPr/>
          </p:nvSpPr>
          <p:spPr>
            <a:xfrm rot="4411677" flipH="1">
              <a:off x="8474155" y="965386"/>
              <a:ext cx="98238" cy="71384"/>
            </a:xfrm>
            <a:custGeom>
              <a:avLst/>
              <a:gdLst/>
              <a:ahLst/>
              <a:cxnLst/>
              <a:rect l="l" t="t" r="r" b="b"/>
              <a:pathLst>
                <a:path w="3607" h="2621" extrusionOk="0">
                  <a:moveTo>
                    <a:pt x="1859" y="0"/>
                  </a:moveTo>
                  <a:cubicBezTo>
                    <a:pt x="939" y="0"/>
                    <a:pt x="0" y="435"/>
                    <a:pt x="0" y="1250"/>
                  </a:cubicBezTo>
                  <a:cubicBezTo>
                    <a:pt x="0" y="2180"/>
                    <a:pt x="868" y="2620"/>
                    <a:pt x="1753" y="2620"/>
                  </a:cubicBezTo>
                  <a:cubicBezTo>
                    <a:pt x="2671" y="2620"/>
                    <a:pt x="3607" y="2146"/>
                    <a:pt x="3607" y="1250"/>
                  </a:cubicBezTo>
                  <a:cubicBezTo>
                    <a:pt x="3607" y="401"/>
                    <a:pt x="2742" y="0"/>
                    <a:pt x="18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4"/>
            <p:cNvSpPr/>
            <p:nvPr/>
          </p:nvSpPr>
          <p:spPr>
            <a:xfrm rot="4411677" flipH="1">
              <a:off x="8072404" y="617423"/>
              <a:ext cx="162976" cy="101397"/>
            </a:xfrm>
            <a:custGeom>
              <a:avLst/>
              <a:gdLst/>
              <a:ahLst/>
              <a:cxnLst/>
              <a:rect l="l" t="t" r="r" b="b"/>
              <a:pathLst>
                <a:path w="5984" h="3723" extrusionOk="0">
                  <a:moveTo>
                    <a:pt x="2654" y="0"/>
                  </a:moveTo>
                  <a:cubicBezTo>
                    <a:pt x="2416" y="0"/>
                    <a:pt x="2181" y="37"/>
                    <a:pt x="1963" y="114"/>
                  </a:cubicBezTo>
                  <a:cubicBezTo>
                    <a:pt x="1" y="824"/>
                    <a:pt x="1588" y="3723"/>
                    <a:pt x="3256" y="3723"/>
                  </a:cubicBezTo>
                  <a:cubicBezTo>
                    <a:pt x="3625" y="3723"/>
                    <a:pt x="3998" y="3581"/>
                    <a:pt x="4337" y="3241"/>
                  </a:cubicBezTo>
                  <a:cubicBezTo>
                    <a:pt x="5983" y="1595"/>
                    <a:pt x="4234" y="0"/>
                    <a:pt x="26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4"/>
            <p:cNvSpPr/>
            <p:nvPr/>
          </p:nvSpPr>
          <p:spPr>
            <a:xfrm rot="4411677" flipH="1">
              <a:off x="7848553" y="234593"/>
              <a:ext cx="116213" cy="79200"/>
            </a:xfrm>
            <a:custGeom>
              <a:avLst/>
              <a:gdLst/>
              <a:ahLst/>
              <a:cxnLst/>
              <a:rect l="l" t="t" r="r" b="b"/>
              <a:pathLst>
                <a:path w="4267" h="2908" extrusionOk="0">
                  <a:moveTo>
                    <a:pt x="2350" y="1"/>
                  </a:moveTo>
                  <a:cubicBezTo>
                    <a:pt x="2148" y="1"/>
                    <a:pt x="1926" y="39"/>
                    <a:pt x="1689" y="125"/>
                  </a:cubicBezTo>
                  <a:cubicBezTo>
                    <a:pt x="0" y="721"/>
                    <a:pt x="507" y="2908"/>
                    <a:pt x="1917" y="2908"/>
                  </a:cubicBezTo>
                  <a:cubicBezTo>
                    <a:pt x="2126" y="2908"/>
                    <a:pt x="2356" y="2859"/>
                    <a:pt x="2602" y="2750"/>
                  </a:cubicBezTo>
                  <a:cubicBezTo>
                    <a:pt x="4267" y="2028"/>
                    <a:pt x="3816" y="1"/>
                    <a:pt x="23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1" name="Google Shape;431;p24"/>
          <p:cNvGrpSpPr/>
          <p:nvPr/>
        </p:nvGrpSpPr>
        <p:grpSpPr>
          <a:xfrm rot="6140429" flipH="1">
            <a:off x="7755384" y="1857441"/>
            <a:ext cx="188395" cy="215724"/>
            <a:chOff x="7852208" y="207243"/>
            <a:chExt cx="1130465" cy="1294452"/>
          </a:xfrm>
        </p:grpSpPr>
        <p:sp>
          <p:nvSpPr>
            <p:cNvPr id="432" name="Google Shape;432;p24"/>
            <p:cNvSpPr/>
            <p:nvPr/>
          </p:nvSpPr>
          <p:spPr>
            <a:xfrm rot="4411677" flipH="1">
              <a:off x="8651511" y="1388008"/>
              <a:ext cx="120707" cy="86962"/>
            </a:xfrm>
            <a:custGeom>
              <a:avLst/>
              <a:gdLst/>
              <a:ahLst/>
              <a:cxnLst/>
              <a:rect l="l" t="t" r="r" b="b"/>
              <a:pathLst>
                <a:path w="4432" h="3193" extrusionOk="0">
                  <a:moveTo>
                    <a:pt x="1801" y="1"/>
                  </a:moveTo>
                  <a:cubicBezTo>
                    <a:pt x="1422" y="1"/>
                    <a:pt x="1044" y="135"/>
                    <a:pt x="731" y="454"/>
                  </a:cubicBezTo>
                  <a:cubicBezTo>
                    <a:pt x="0" y="1166"/>
                    <a:pt x="1081" y="3192"/>
                    <a:pt x="2325" y="3192"/>
                  </a:cubicBezTo>
                  <a:cubicBezTo>
                    <a:pt x="2637" y="3192"/>
                    <a:pt x="2958" y="3066"/>
                    <a:pt x="3264" y="2760"/>
                  </a:cubicBezTo>
                  <a:cubicBezTo>
                    <a:pt x="4431" y="1592"/>
                    <a:pt x="3105" y="1"/>
                    <a:pt x="18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4"/>
            <p:cNvSpPr/>
            <p:nvPr/>
          </p:nvSpPr>
          <p:spPr>
            <a:xfrm rot="4411677" flipH="1">
              <a:off x="8865502" y="1014328"/>
              <a:ext cx="112536" cy="93744"/>
            </a:xfrm>
            <a:custGeom>
              <a:avLst/>
              <a:gdLst/>
              <a:ahLst/>
              <a:cxnLst/>
              <a:rect l="l" t="t" r="r" b="b"/>
              <a:pathLst>
                <a:path w="4132" h="3442" extrusionOk="0">
                  <a:moveTo>
                    <a:pt x="2019" y="0"/>
                  </a:moveTo>
                  <a:cubicBezTo>
                    <a:pt x="1002" y="0"/>
                    <a:pt x="0" y="555"/>
                    <a:pt x="0" y="1713"/>
                  </a:cubicBezTo>
                  <a:cubicBezTo>
                    <a:pt x="0" y="2882"/>
                    <a:pt x="1003" y="3442"/>
                    <a:pt x="2020" y="3442"/>
                  </a:cubicBezTo>
                  <a:cubicBezTo>
                    <a:pt x="3068" y="3442"/>
                    <a:pt x="4131" y="2848"/>
                    <a:pt x="4131" y="1713"/>
                  </a:cubicBezTo>
                  <a:cubicBezTo>
                    <a:pt x="4131" y="589"/>
                    <a:pt x="3067" y="0"/>
                    <a:pt x="2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4"/>
            <p:cNvSpPr/>
            <p:nvPr/>
          </p:nvSpPr>
          <p:spPr>
            <a:xfrm rot="4411677" flipH="1">
              <a:off x="8730576" y="436004"/>
              <a:ext cx="112291" cy="74734"/>
            </a:xfrm>
            <a:custGeom>
              <a:avLst/>
              <a:gdLst/>
              <a:ahLst/>
              <a:cxnLst/>
              <a:rect l="l" t="t" r="r" b="b"/>
              <a:pathLst>
                <a:path w="4123" h="2744" extrusionOk="0">
                  <a:moveTo>
                    <a:pt x="1601" y="0"/>
                  </a:moveTo>
                  <a:cubicBezTo>
                    <a:pt x="726" y="0"/>
                    <a:pt x="0" y="532"/>
                    <a:pt x="308" y="1816"/>
                  </a:cubicBezTo>
                  <a:cubicBezTo>
                    <a:pt x="477" y="2488"/>
                    <a:pt x="941" y="2743"/>
                    <a:pt x="1467" y="2743"/>
                  </a:cubicBezTo>
                  <a:cubicBezTo>
                    <a:pt x="2639" y="2743"/>
                    <a:pt x="4122" y="1476"/>
                    <a:pt x="3366" y="720"/>
                  </a:cubicBezTo>
                  <a:cubicBezTo>
                    <a:pt x="2912" y="266"/>
                    <a:pt x="2220" y="0"/>
                    <a:pt x="1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4"/>
            <p:cNvSpPr/>
            <p:nvPr/>
          </p:nvSpPr>
          <p:spPr>
            <a:xfrm rot="4411677" flipH="1">
              <a:off x="8298828" y="304469"/>
              <a:ext cx="144129" cy="110112"/>
            </a:xfrm>
            <a:custGeom>
              <a:avLst/>
              <a:gdLst/>
              <a:ahLst/>
              <a:cxnLst/>
              <a:rect l="l" t="t" r="r" b="b"/>
              <a:pathLst>
                <a:path w="5292" h="4043" extrusionOk="0">
                  <a:moveTo>
                    <a:pt x="2314" y="0"/>
                  </a:moveTo>
                  <a:cubicBezTo>
                    <a:pt x="1456" y="0"/>
                    <a:pt x="683" y="415"/>
                    <a:pt x="429" y="1404"/>
                  </a:cubicBezTo>
                  <a:cubicBezTo>
                    <a:pt x="0" y="3094"/>
                    <a:pt x="1754" y="4043"/>
                    <a:pt x="3273" y="4043"/>
                  </a:cubicBezTo>
                  <a:cubicBezTo>
                    <a:pt x="4340" y="4043"/>
                    <a:pt x="5291" y="3575"/>
                    <a:pt x="5291" y="2568"/>
                  </a:cubicBezTo>
                  <a:cubicBezTo>
                    <a:pt x="5291" y="1076"/>
                    <a:pt x="3693" y="0"/>
                    <a:pt x="23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4"/>
            <p:cNvSpPr/>
            <p:nvPr/>
          </p:nvSpPr>
          <p:spPr>
            <a:xfrm rot="4411677" flipH="1">
              <a:off x="8474155" y="965386"/>
              <a:ext cx="98238" cy="71384"/>
            </a:xfrm>
            <a:custGeom>
              <a:avLst/>
              <a:gdLst/>
              <a:ahLst/>
              <a:cxnLst/>
              <a:rect l="l" t="t" r="r" b="b"/>
              <a:pathLst>
                <a:path w="3607" h="2621" extrusionOk="0">
                  <a:moveTo>
                    <a:pt x="1859" y="0"/>
                  </a:moveTo>
                  <a:cubicBezTo>
                    <a:pt x="939" y="0"/>
                    <a:pt x="0" y="435"/>
                    <a:pt x="0" y="1250"/>
                  </a:cubicBezTo>
                  <a:cubicBezTo>
                    <a:pt x="0" y="2180"/>
                    <a:pt x="868" y="2620"/>
                    <a:pt x="1753" y="2620"/>
                  </a:cubicBezTo>
                  <a:cubicBezTo>
                    <a:pt x="2671" y="2620"/>
                    <a:pt x="3607" y="2146"/>
                    <a:pt x="3607" y="1250"/>
                  </a:cubicBezTo>
                  <a:cubicBezTo>
                    <a:pt x="3607" y="401"/>
                    <a:pt x="2742" y="0"/>
                    <a:pt x="18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4"/>
            <p:cNvSpPr/>
            <p:nvPr/>
          </p:nvSpPr>
          <p:spPr>
            <a:xfrm rot="4411677" flipH="1">
              <a:off x="8072404" y="617423"/>
              <a:ext cx="162976" cy="101397"/>
            </a:xfrm>
            <a:custGeom>
              <a:avLst/>
              <a:gdLst/>
              <a:ahLst/>
              <a:cxnLst/>
              <a:rect l="l" t="t" r="r" b="b"/>
              <a:pathLst>
                <a:path w="5984" h="3723" extrusionOk="0">
                  <a:moveTo>
                    <a:pt x="2654" y="0"/>
                  </a:moveTo>
                  <a:cubicBezTo>
                    <a:pt x="2416" y="0"/>
                    <a:pt x="2181" y="37"/>
                    <a:pt x="1963" y="114"/>
                  </a:cubicBezTo>
                  <a:cubicBezTo>
                    <a:pt x="1" y="824"/>
                    <a:pt x="1588" y="3723"/>
                    <a:pt x="3256" y="3723"/>
                  </a:cubicBezTo>
                  <a:cubicBezTo>
                    <a:pt x="3625" y="3723"/>
                    <a:pt x="3998" y="3581"/>
                    <a:pt x="4337" y="3241"/>
                  </a:cubicBezTo>
                  <a:cubicBezTo>
                    <a:pt x="5983" y="1595"/>
                    <a:pt x="4234" y="0"/>
                    <a:pt x="26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4"/>
            <p:cNvSpPr/>
            <p:nvPr/>
          </p:nvSpPr>
          <p:spPr>
            <a:xfrm rot="4411677" flipH="1">
              <a:off x="7848553" y="234593"/>
              <a:ext cx="116213" cy="79200"/>
            </a:xfrm>
            <a:custGeom>
              <a:avLst/>
              <a:gdLst/>
              <a:ahLst/>
              <a:cxnLst/>
              <a:rect l="l" t="t" r="r" b="b"/>
              <a:pathLst>
                <a:path w="4267" h="2908" extrusionOk="0">
                  <a:moveTo>
                    <a:pt x="2350" y="1"/>
                  </a:moveTo>
                  <a:cubicBezTo>
                    <a:pt x="2148" y="1"/>
                    <a:pt x="1926" y="39"/>
                    <a:pt x="1689" y="125"/>
                  </a:cubicBezTo>
                  <a:cubicBezTo>
                    <a:pt x="0" y="721"/>
                    <a:pt x="507" y="2908"/>
                    <a:pt x="1917" y="2908"/>
                  </a:cubicBezTo>
                  <a:cubicBezTo>
                    <a:pt x="2126" y="2908"/>
                    <a:pt x="2356" y="2859"/>
                    <a:pt x="2602" y="2750"/>
                  </a:cubicBezTo>
                  <a:cubicBezTo>
                    <a:pt x="4267" y="2028"/>
                    <a:pt x="3816" y="1"/>
                    <a:pt x="23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5DEA9-6C1E-953D-C11B-AF1D70C1C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498" y="286095"/>
            <a:ext cx="7300716" cy="4586255"/>
          </a:xfrm>
        </p:spPr>
        <p:txBody>
          <a:bodyPr/>
          <a:lstStyle/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واهب الحياة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وَقَتَلْتُمْ وَاهِبَ الْحَيَاةِ. وَلَكِنَّ اللهَ أَقَامَهُ مِنْ بَيْنِ الأَمْوَاتِ وَنَحْنُ شُهُودٌ لِذَلِكَ.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سفر أعمال الرسل 15:3</a:t>
            </a:r>
          </a:p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المخلص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فَقَدْ وُلِدَ لَكُمُ الْيَوْمَ فِي مَدِينَةِ دَاوُدَ مُخَلِّصٌ هُوَ الْمَسِيحُ الرَّبُّ.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لوقا 11:2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فَإِنَّ الَّذِينَ يَبْتَعِدُونَ عَنْ نَجَاسَاتِ الْعَالَمِ بَعْدَ أَنْ يَتَعَرَّفُوا بِالرَّبِّ وَالْمُخَلِّصِ يَسُوعَ الْمَسِيحِ، ثُمَّ يَعُودُونَ وَيَتَوَرَّطُونَ بِها، تَتَسَلَّطُ عَلَيْهِمْ تِلْكَ النَّجَاسَاتُ، فَتَصِيرُ نِهَايَتُهُمْ أَشَرَّ مِنْ بِدَايَتِهِمْ.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رسالة بطرس الثانية 20:2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endParaRPr lang="en-US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None/>
              <a:tabLst/>
              <a:defRPr/>
            </a:pPr>
            <a:endParaRPr lang="en-GB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algn="r" rtl="1"/>
            <a:endParaRPr lang="en-US" dirty="0"/>
          </a:p>
        </p:txBody>
      </p:sp>
      <p:grpSp>
        <p:nvGrpSpPr>
          <p:cNvPr id="470" name="Google Shape;365;p39">
            <a:extLst>
              <a:ext uri="{FF2B5EF4-FFF2-40B4-BE49-F238E27FC236}">
                <a16:creationId xmlns:a16="http://schemas.microsoft.com/office/drawing/2014/main" id="{B389482C-0306-0AE9-2F58-41D01FB3E5F8}"/>
              </a:ext>
            </a:extLst>
          </p:cNvPr>
          <p:cNvGrpSpPr/>
          <p:nvPr/>
        </p:nvGrpSpPr>
        <p:grpSpPr>
          <a:xfrm flipH="1">
            <a:off x="120137" y="3185283"/>
            <a:ext cx="3517439" cy="1994675"/>
            <a:chOff x="3425461" y="2578352"/>
            <a:chExt cx="2820394" cy="3209781"/>
          </a:xfrm>
        </p:grpSpPr>
        <p:grpSp>
          <p:nvGrpSpPr>
            <p:cNvPr id="471" name="Google Shape;366;p39">
              <a:extLst>
                <a:ext uri="{FF2B5EF4-FFF2-40B4-BE49-F238E27FC236}">
                  <a16:creationId xmlns:a16="http://schemas.microsoft.com/office/drawing/2014/main" id="{9A1C5796-3662-F968-8199-761EA3FF952A}"/>
                </a:ext>
              </a:extLst>
            </p:cNvPr>
            <p:cNvGrpSpPr/>
            <p:nvPr/>
          </p:nvGrpSpPr>
          <p:grpSpPr>
            <a:xfrm>
              <a:off x="4097199" y="3215183"/>
              <a:ext cx="830680" cy="2477035"/>
              <a:chOff x="396075" y="1637008"/>
              <a:chExt cx="941493" cy="2807474"/>
            </a:xfrm>
          </p:grpSpPr>
          <p:sp>
            <p:nvSpPr>
              <p:cNvPr id="388" name="Google Shape;367;p39">
                <a:extLst>
                  <a:ext uri="{FF2B5EF4-FFF2-40B4-BE49-F238E27FC236}">
                    <a16:creationId xmlns:a16="http://schemas.microsoft.com/office/drawing/2014/main" id="{2F520F28-C462-1E9F-7608-EFA5372BDE3C}"/>
                  </a:ext>
                </a:extLst>
              </p:cNvPr>
              <p:cNvSpPr/>
              <p:nvPr/>
            </p:nvSpPr>
            <p:spPr>
              <a:xfrm>
                <a:off x="531993" y="1637008"/>
                <a:ext cx="475705" cy="857981"/>
              </a:xfrm>
              <a:custGeom>
                <a:avLst/>
                <a:gdLst/>
                <a:ahLst/>
                <a:cxnLst/>
                <a:rect l="l" t="t" r="r" b="b"/>
                <a:pathLst>
                  <a:path w="9114" h="16438" extrusionOk="0">
                    <a:moveTo>
                      <a:pt x="8816" y="6266"/>
                    </a:moveTo>
                    <a:cubicBezTo>
                      <a:pt x="8870" y="6863"/>
                      <a:pt x="8951" y="7514"/>
                      <a:pt x="8978" y="8138"/>
                    </a:cubicBezTo>
                    <a:cubicBezTo>
                      <a:pt x="9060" y="8680"/>
                      <a:pt x="9087" y="9250"/>
                      <a:pt x="8870" y="9765"/>
                    </a:cubicBezTo>
                    <a:cubicBezTo>
                      <a:pt x="8734" y="10118"/>
                      <a:pt x="8463" y="10443"/>
                      <a:pt x="8327" y="10769"/>
                    </a:cubicBezTo>
                    <a:cubicBezTo>
                      <a:pt x="7758" y="12125"/>
                      <a:pt x="9114" y="13074"/>
                      <a:pt x="8843" y="14268"/>
                    </a:cubicBezTo>
                    <a:cubicBezTo>
                      <a:pt x="8571" y="15353"/>
                      <a:pt x="6917" y="16058"/>
                      <a:pt x="5968" y="16194"/>
                    </a:cubicBezTo>
                    <a:cubicBezTo>
                      <a:pt x="4503" y="16438"/>
                      <a:pt x="3038" y="16058"/>
                      <a:pt x="1655" y="15733"/>
                    </a:cubicBezTo>
                    <a:cubicBezTo>
                      <a:pt x="1058" y="15543"/>
                      <a:pt x="299" y="15326"/>
                      <a:pt x="136" y="14702"/>
                    </a:cubicBezTo>
                    <a:cubicBezTo>
                      <a:pt x="0" y="14187"/>
                      <a:pt x="299" y="13644"/>
                      <a:pt x="570" y="13183"/>
                    </a:cubicBezTo>
                    <a:cubicBezTo>
                      <a:pt x="1221" y="12071"/>
                      <a:pt x="1628" y="10796"/>
                      <a:pt x="1736" y="9521"/>
                    </a:cubicBezTo>
                    <a:cubicBezTo>
                      <a:pt x="1872" y="8165"/>
                      <a:pt x="1682" y="6782"/>
                      <a:pt x="1953" y="5453"/>
                    </a:cubicBezTo>
                    <a:cubicBezTo>
                      <a:pt x="2414" y="3256"/>
                      <a:pt x="6700" y="1"/>
                      <a:pt x="8246" y="3039"/>
                    </a:cubicBezTo>
                    <a:cubicBezTo>
                      <a:pt x="8544" y="3608"/>
                      <a:pt x="8599" y="4286"/>
                      <a:pt x="8680" y="4937"/>
                    </a:cubicBezTo>
                    <a:cubicBezTo>
                      <a:pt x="8707" y="5344"/>
                      <a:pt x="8788" y="5832"/>
                      <a:pt x="8816" y="626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68;p39">
                <a:extLst>
                  <a:ext uri="{FF2B5EF4-FFF2-40B4-BE49-F238E27FC236}">
                    <a16:creationId xmlns:a16="http://schemas.microsoft.com/office/drawing/2014/main" id="{E8320982-0F97-0460-16D3-9B28299841F5}"/>
                  </a:ext>
                </a:extLst>
              </p:cNvPr>
              <p:cNvSpPr/>
              <p:nvPr/>
            </p:nvSpPr>
            <p:spPr>
              <a:xfrm>
                <a:off x="396075" y="2165075"/>
                <a:ext cx="941493" cy="2279408"/>
              </a:xfrm>
              <a:custGeom>
                <a:avLst/>
                <a:gdLst/>
                <a:ahLst/>
                <a:cxnLst/>
                <a:rect l="l" t="t" r="r" b="b"/>
                <a:pathLst>
                  <a:path w="18038" h="43671" extrusionOk="0">
                    <a:moveTo>
                      <a:pt x="10443" y="1"/>
                    </a:moveTo>
                    <a:lnTo>
                      <a:pt x="5751" y="1"/>
                    </a:lnTo>
                    <a:lnTo>
                      <a:pt x="136" y="3636"/>
                    </a:lnTo>
                    <a:lnTo>
                      <a:pt x="2523" y="19123"/>
                    </a:lnTo>
                    <a:cubicBezTo>
                      <a:pt x="2523" y="19123"/>
                      <a:pt x="0" y="43670"/>
                      <a:pt x="136" y="43535"/>
                    </a:cubicBezTo>
                    <a:cubicBezTo>
                      <a:pt x="272" y="43399"/>
                      <a:pt x="17441" y="43101"/>
                      <a:pt x="17441" y="43101"/>
                    </a:cubicBezTo>
                    <a:lnTo>
                      <a:pt x="15814" y="20452"/>
                    </a:lnTo>
                    <a:lnTo>
                      <a:pt x="18038" y="17225"/>
                    </a:lnTo>
                    <a:cubicBezTo>
                      <a:pt x="18038" y="17225"/>
                      <a:pt x="14810" y="1601"/>
                      <a:pt x="14376" y="1330"/>
                    </a:cubicBezTo>
                    <a:cubicBezTo>
                      <a:pt x="13915" y="1059"/>
                      <a:pt x="10986" y="1"/>
                      <a:pt x="104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2" name="Google Shape;369;p39">
              <a:extLst>
                <a:ext uri="{FF2B5EF4-FFF2-40B4-BE49-F238E27FC236}">
                  <a16:creationId xmlns:a16="http://schemas.microsoft.com/office/drawing/2014/main" id="{22B80087-6F47-69BE-D26B-9B13F4E8E52F}"/>
                </a:ext>
              </a:extLst>
            </p:cNvPr>
            <p:cNvGrpSpPr/>
            <p:nvPr/>
          </p:nvGrpSpPr>
          <p:grpSpPr>
            <a:xfrm>
              <a:off x="5416418" y="3271170"/>
              <a:ext cx="829437" cy="2439502"/>
              <a:chOff x="6226851" y="1636993"/>
              <a:chExt cx="940085" cy="2764935"/>
            </a:xfrm>
          </p:grpSpPr>
          <p:sp>
            <p:nvSpPr>
              <p:cNvPr id="505" name="Google Shape;370;p39">
                <a:extLst>
                  <a:ext uri="{FF2B5EF4-FFF2-40B4-BE49-F238E27FC236}">
                    <a16:creationId xmlns:a16="http://schemas.microsoft.com/office/drawing/2014/main" id="{4F720E03-01A1-FFE5-5998-4F4F0563F61F}"/>
                  </a:ext>
                </a:extLst>
              </p:cNvPr>
              <p:cNvSpPr/>
              <p:nvPr/>
            </p:nvSpPr>
            <p:spPr>
              <a:xfrm>
                <a:off x="6446283" y="1686527"/>
                <a:ext cx="206744" cy="614492"/>
              </a:xfrm>
              <a:custGeom>
                <a:avLst/>
                <a:gdLst/>
                <a:ahLst/>
                <a:cxnLst/>
                <a:rect l="l" t="t" r="r" b="b"/>
                <a:pathLst>
                  <a:path w="3961" h="11773" extrusionOk="0">
                    <a:moveTo>
                      <a:pt x="407" y="1221"/>
                    </a:moveTo>
                    <a:cubicBezTo>
                      <a:pt x="435" y="1113"/>
                      <a:pt x="489" y="1004"/>
                      <a:pt x="516" y="950"/>
                    </a:cubicBezTo>
                    <a:cubicBezTo>
                      <a:pt x="706" y="489"/>
                      <a:pt x="1709" y="407"/>
                      <a:pt x="2143" y="299"/>
                    </a:cubicBezTo>
                    <a:cubicBezTo>
                      <a:pt x="2469" y="217"/>
                      <a:pt x="2849" y="109"/>
                      <a:pt x="3201" y="0"/>
                    </a:cubicBezTo>
                    <a:cubicBezTo>
                      <a:pt x="3255" y="3933"/>
                      <a:pt x="3879" y="7758"/>
                      <a:pt x="3961" y="11772"/>
                    </a:cubicBezTo>
                    <a:lnTo>
                      <a:pt x="1791" y="11772"/>
                    </a:lnTo>
                    <a:lnTo>
                      <a:pt x="1791" y="7459"/>
                    </a:lnTo>
                    <a:cubicBezTo>
                      <a:pt x="1791" y="7459"/>
                      <a:pt x="489" y="6130"/>
                      <a:pt x="380" y="5642"/>
                    </a:cubicBezTo>
                    <a:cubicBezTo>
                      <a:pt x="218" y="4991"/>
                      <a:pt x="1" y="4178"/>
                      <a:pt x="1" y="3527"/>
                    </a:cubicBezTo>
                    <a:cubicBezTo>
                      <a:pt x="28" y="2713"/>
                      <a:pt x="163" y="1926"/>
                      <a:pt x="407" y="1221"/>
                    </a:cubicBezTo>
                    <a:close/>
                  </a:path>
                </a:pathLst>
              </a:custGeom>
              <a:solidFill>
                <a:srgbClr val="741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371;p39">
                <a:extLst>
                  <a:ext uri="{FF2B5EF4-FFF2-40B4-BE49-F238E27FC236}">
                    <a16:creationId xmlns:a16="http://schemas.microsoft.com/office/drawing/2014/main" id="{CBA0DF4B-91C6-49B4-27BB-00470A3CDCB9}"/>
                  </a:ext>
                </a:extLst>
              </p:cNvPr>
              <p:cNvSpPr/>
              <p:nvPr/>
            </p:nvSpPr>
            <p:spPr>
              <a:xfrm>
                <a:off x="6611952" y="1663874"/>
                <a:ext cx="182682" cy="637144"/>
              </a:xfrm>
              <a:custGeom>
                <a:avLst/>
                <a:gdLst/>
                <a:ahLst/>
                <a:cxnLst/>
                <a:rect l="l" t="t" r="r" b="b"/>
                <a:pathLst>
                  <a:path w="3500" h="12207" extrusionOk="0">
                    <a:moveTo>
                      <a:pt x="1546" y="0"/>
                    </a:moveTo>
                    <a:lnTo>
                      <a:pt x="2631" y="0"/>
                    </a:lnTo>
                    <a:lnTo>
                      <a:pt x="3201" y="1058"/>
                    </a:lnTo>
                    <a:lnTo>
                      <a:pt x="3499" y="1818"/>
                    </a:lnTo>
                    <a:lnTo>
                      <a:pt x="3119" y="2903"/>
                    </a:lnTo>
                    <a:lnTo>
                      <a:pt x="3336" y="5344"/>
                    </a:lnTo>
                    <a:cubicBezTo>
                      <a:pt x="3336" y="5344"/>
                      <a:pt x="2821" y="7622"/>
                      <a:pt x="2767" y="7866"/>
                    </a:cubicBezTo>
                    <a:cubicBezTo>
                      <a:pt x="2767" y="7975"/>
                      <a:pt x="2631" y="8029"/>
                      <a:pt x="2495" y="8110"/>
                    </a:cubicBezTo>
                    <a:cubicBezTo>
                      <a:pt x="2251" y="8192"/>
                      <a:pt x="1872" y="8273"/>
                      <a:pt x="1872" y="8273"/>
                    </a:cubicBezTo>
                    <a:lnTo>
                      <a:pt x="1872" y="12206"/>
                    </a:lnTo>
                    <a:lnTo>
                      <a:pt x="787" y="12206"/>
                    </a:lnTo>
                    <a:cubicBezTo>
                      <a:pt x="678" y="8192"/>
                      <a:pt x="81" y="4340"/>
                      <a:pt x="0" y="434"/>
                    </a:cubicBezTo>
                    <a:close/>
                  </a:path>
                </a:pathLst>
              </a:custGeom>
              <a:solidFill>
                <a:srgbClr val="741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372;p39">
                <a:extLst>
                  <a:ext uri="{FF2B5EF4-FFF2-40B4-BE49-F238E27FC236}">
                    <a16:creationId xmlns:a16="http://schemas.microsoft.com/office/drawing/2014/main" id="{23BC2337-5642-E9A4-8A63-5E2E5A8EC095}"/>
                  </a:ext>
                </a:extLst>
              </p:cNvPr>
              <p:cNvSpPr/>
              <p:nvPr/>
            </p:nvSpPr>
            <p:spPr>
              <a:xfrm>
                <a:off x="6662895" y="1719097"/>
                <a:ext cx="131740" cy="368131"/>
              </a:xfrm>
              <a:custGeom>
                <a:avLst/>
                <a:gdLst/>
                <a:ahLst/>
                <a:cxnLst/>
                <a:rect l="l" t="t" r="r" b="b"/>
                <a:pathLst>
                  <a:path w="2524" h="7053" extrusionOk="0">
                    <a:moveTo>
                      <a:pt x="1" y="814"/>
                    </a:moveTo>
                    <a:lnTo>
                      <a:pt x="1140" y="4340"/>
                    </a:lnTo>
                    <a:lnTo>
                      <a:pt x="1140" y="6374"/>
                    </a:lnTo>
                    <a:lnTo>
                      <a:pt x="1519" y="7052"/>
                    </a:lnTo>
                    <a:cubicBezTo>
                      <a:pt x="1655" y="6971"/>
                      <a:pt x="1791" y="6917"/>
                      <a:pt x="1791" y="6808"/>
                    </a:cubicBezTo>
                    <a:cubicBezTo>
                      <a:pt x="1818" y="6537"/>
                      <a:pt x="2360" y="4286"/>
                      <a:pt x="2360" y="4286"/>
                    </a:cubicBezTo>
                    <a:lnTo>
                      <a:pt x="2170" y="1845"/>
                    </a:lnTo>
                    <a:lnTo>
                      <a:pt x="2523" y="760"/>
                    </a:lnTo>
                    <a:lnTo>
                      <a:pt x="1547" y="0"/>
                    </a:lnTo>
                    <a:close/>
                  </a:path>
                </a:pathLst>
              </a:custGeom>
              <a:solidFill>
                <a:srgbClr val="B168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373;p39">
                <a:extLst>
                  <a:ext uri="{FF2B5EF4-FFF2-40B4-BE49-F238E27FC236}">
                    <a16:creationId xmlns:a16="http://schemas.microsoft.com/office/drawing/2014/main" id="{8642C030-4045-8C49-09A1-9FEE58E550A1}"/>
                  </a:ext>
                </a:extLst>
              </p:cNvPr>
              <p:cNvSpPr/>
              <p:nvPr/>
            </p:nvSpPr>
            <p:spPr>
              <a:xfrm>
                <a:off x="6226851" y="2135308"/>
                <a:ext cx="940084" cy="2266620"/>
              </a:xfrm>
              <a:custGeom>
                <a:avLst/>
                <a:gdLst/>
                <a:ahLst/>
                <a:cxnLst/>
                <a:rect l="l" t="t" r="r" b="b"/>
                <a:pathLst>
                  <a:path w="18011" h="43426" extrusionOk="0">
                    <a:moveTo>
                      <a:pt x="28" y="43372"/>
                    </a:moveTo>
                    <a:cubicBezTo>
                      <a:pt x="136" y="43290"/>
                      <a:pt x="8138" y="43100"/>
                      <a:pt x="13155" y="43019"/>
                    </a:cubicBezTo>
                    <a:cubicBezTo>
                      <a:pt x="15461" y="42965"/>
                      <a:pt x="16275" y="42938"/>
                      <a:pt x="16275" y="42938"/>
                    </a:cubicBezTo>
                    <a:lnTo>
                      <a:pt x="14485" y="16139"/>
                    </a:lnTo>
                    <a:cubicBezTo>
                      <a:pt x="14485" y="16112"/>
                      <a:pt x="14512" y="16085"/>
                      <a:pt x="14620" y="16058"/>
                    </a:cubicBezTo>
                    <a:cubicBezTo>
                      <a:pt x="15000" y="15841"/>
                      <a:pt x="16031" y="15434"/>
                      <a:pt x="16166" y="15407"/>
                    </a:cubicBezTo>
                    <a:cubicBezTo>
                      <a:pt x="16899" y="15190"/>
                      <a:pt x="17739" y="14865"/>
                      <a:pt x="17929" y="14105"/>
                    </a:cubicBezTo>
                    <a:cubicBezTo>
                      <a:pt x="18011" y="13888"/>
                      <a:pt x="17984" y="13644"/>
                      <a:pt x="17902" y="13400"/>
                    </a:cubicBezTo>
                    <a:cubicBezTo>
                      <a:pt x="17794" y="12993"/>
                      <a:pt x="17658" y="12613"/>
                      <a:pt x="17631" y="12206"/>
                    </a:cubicBezTo>
                    <a:cubicBezTo>
                      <a:pt x="17631" y="11908"/>
                      <a:pt x="17685" y="11583"/>
                      <a:pt x="17794" y="11257"/>
                    </a:cubicBezTo>
                    <a:cubicBezTo>
                      <a:pt x="17902" y="10932"/>
                      <a:pt x="18011" y="10579"/>
                      <a:pt x="17956" y="10226"/>
                    </a:cubicBezTo>
                    <a:cubicBezTo>
                      <a:pt x="17956" y="10145"/>
                      <a:pt x="17929" y="10036"/>
                      <a:pt x="17929" y="9982"/>
                    </a:cubicBezTo>
                    <a:cubicBezTo>
                      <a:pt x="17821" y="9548"/>
                      <a:pt x="17550" y="9169"/>
                      <a:pt x="17360" y="8762"/>
                    </a:cubicBezTo>
                    <a:cubicBezTo>
                      <a:pt x="16682" y="7514"/>
                      <a:pt x="16437" y="6049"/>
                      <a:pt x="16112" y="4666"/>
                    </a:cubicBezTo>
                    <a:cubicBezTo>
                      <a:pt x="15841" y="3364"/>
                      <a:pt x="15569" y="2171"/>
                      <a:pt x="14213" y="1709"/>
                    </a:cubicBezTo>
                    <a:cubicBezTo>
                      <a:pt x="13318" y="1411"/>
                      <a:pt x="12450" y="1086"/>
                      <a:pt x="11555" y="814"/>
                    </a:cubicBezTo>
                    <a:cubicBezTo>
                      <a:pt x="10823" y="597"/>
                      <a:pt x="10172" y="272"/>
                      <a:pt x="9385" y="218"/>
                    </a:cubicBezTo>
                    <a:lnTo>
                      <a:pt x="6076" y="1"/>
                    </a:lnTo>
                    <a:lnTo>
                      <a:pt x="6076" y="1"/>
                    </a:lnTo>
                    <a:lnTo>
                      <a:pt x="2279" y="2008"/>
                    </a:lnTo>
                    <a:lnTo>
                      <a:pt x="2469" y="19177"/>
                    </a:lnTo>
                    <a:cubicBezTo>
                      <a:pt x="2469" y="19177"/>
                      <a:pt x="1492" y="28725"/>
                      <a:pt x="787" y="35804"/>
                    </a:cubicBezTo>
                    <a:cubicBezTo>
                      <a:pt x="299" y="40090"/>
                      <a:pt x="0" y="43426"/>
                      <a:pt x="28" y="4337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374;p39">
                <a:extLst>
                  <a:ext uri="{FF2B5EF4-FFF2-40B4-BE49-F238E27FC236}">
                    <a16:creationId xmlns:a16="http://schemas.microsoft.com/office/drawing/2014/main" id="{98CB7CD6-6EAA-67B1-A96A-296A077DA9EE}"/>
                  </a:ext>
                </a:extLst>
              </p:cNvPr>
              <p:cNvSpPr/>
              <p:nvPr/>
            </p:nvSpPr>
            <p:spPr>
              <a:xfrm>
                <a:off x="6446283" y="1775730"/>
                <a:ext cx="1461" cy="2871"/>
              </a:xfrm>
              <a:custGeom>
                <a:avLst/>
                <a:gdLst/>
                <a:ahLst/>
                <a:cxnLst/>
                <a:rect l="l" t="t" r="r" b="b"/>
                <a:pathLst>
                  <a:path w="28" h="55" extrusionOk="0">
                    <a:moveTo>
                      <a:pt x="28" y="0"/>
                    </a:moveTo>
                    <a:cubicBezTo>
                      <a:pt x="28" y="0"/>
                      <a:pt x="1" y="0"/>
                      <a:pt x="1" y="27"/>
                    </a:cubicBezTo>
                    <a:lnTo>
                      <a:pt x="28" y="54"/>
                    </a:lnTo>
                    <a:close/>
                  </a:path>
                </a:pathLst>
              </a:custGeom>
              <a:solidFill>
                <a:srgbClr val="440D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375;p39">
                <a:extLst>
                  <a:ext uri="{FF2B5EF4-FFF2-40B4-BE49-F238E27FC236}">
                    <a16:creationId xmlns:a16="http://schemas.microsoft.com/office/drawing/2014/main" id="{A36761BF-0060-4B42-1069-6F97346179BE}"/>
                  </a:ext>
                </a:extLst>
              </p:cNvPr>
              <p:cNvSpPr/>
              <p:nvPr/>
            </p:nvSpPr>
            <p:spPr>
              <a:xfrm>
                <a:off x="6263650" y="2138126"/>
                <a:ext cx="903287" cy="2150538"/>
              </a:xfrm>
              <a:custGeom>
                <a:avLst/>
                <a:gdLst/>
                <a:ahLst/>
                <a:cxnLst/>
                <a:rect l="l" t="t" r="r" b="b"/>
                <a:pathLst>
                  <a:path w="17306" h="41202" extrusionOk="0">
                    <a:moveTo>
                      <a:pt x="1" y="35831"/>
                    </a:moveTo>
                    <a:cubicBezTo>
                      <a:pt x="353" y="37405"/>
                      <a:pt x="543" y="38435"/>
                      <a:pt x="543" y="38435"/>
                    </a:cubicBezTo>
                    <a:lnTo>
                      <a:pt x="1140" y="38571"/>
                    </a:lnTo>
                    <a:lnTo>
                      <a:pt x="12071" y="41202"/>
                    </a:lnTo>
                    <a:cubicBezTo>
                      <a:pt x="12071" y="41202"/>
                      <a:pt x="12044" y="27016"/>
                      <a:pt x="12071" y="26853"/>
                    </a:cubicBezTo>
                    <a:cubicBezTo>
                      <a:pt x="12125" y="26745"/>
                      <a:pt x="12016" y="22487"/>
                      <a:pt x="11989" y="17903"/>
                    </a:cubicBezTo>
                    <a:cubicBezTo>
                      <a:pt x="12071" y="17686"/>
                      <a:pt x="12179" y="17523"/>
                      <a:pt x="12288" y="17360"/>
                    </a:cubicBezTo>
                    <a:cubicBezTo>
                      <a:pt x="12613" y="16845"/>
                      <a:pt x="13074" y="16438"/>
                      <a:pt x="13563" y="16140"/>
                    </a:cubicBezTo>
                    <a:cubicBezTo>
                      <a:pt x="14159" y="15787"/>
                      <a:pt x="14783" y="15516"/>
                      <a:pt x="15461" y="15326"/>
                    </a:cubicBezTo>
                    <a:cubicBezTo>
                      <a:pt x="15597" y="15299"/>
                      <a:pt x="15787" y="15217"/>
                      <a:pt x="15922" y="15190"/>
                    </a:cubicBezTo>
                    <a:cubicBezTo>
                      <a:pt x="16519" y="14973"/>
                      <a:pt x="17089" y="14648"/>
                      <a:pt x="17224" y="14024"/>
                    </a:cubicBezTo>
                    <a:cubicBezTo>
                      <a:pt x="17306" y="13807"/>
                      <a:pt x="17279" y="13563"/>
                      <a:pt x="17197" y="13319"/>
                    </a:cubicBezTo>
                    <a:cubicBezTo>
                      <a:pt x="16655" y="13617"/>
                      <a:pt x="16112" y="13888"/>
                      <a:pt x="15570" y="14214"/>
                    </a:cubicBezTo>
                    <a:cubicBezTo>
                      <a:pt x="15407" y="14295"/>
                      <a:pt x="15163" y="14377"/>
                      <a:pt x="15027" y="14241"/>
                    </a:cubicBezTo>
                    <a:cubicBezTo>
                      <a:pt x="15000" y="13536"/>
                      <a:pt x="15651" y="12993"/>
                      <a:pt x="16112" y="12451"/>
                    </a:cubicBezTo>
                    <a:cubicBezTo>
                      <a:pt x="16492" y="12071"/>
                      <a:pt x="16790" y="11637"/>
                      <a:pt x="17062" y="11176"/>
                    </a:cubicBezTo>
                    <a:cubicBezTo>
                      <a:pt x="17170" y="10850"/>
                      <a:pt x="17279" y="10498"/>
                      <a:pt x="17224" y="10145"/>
                    </a:cubicBezTo>
                    <a:cubicBezTo>
                      <a:pt x="17224" y="10064"/>
                      <a:pt x="17197" y="9955"/>
                      <a:pt x="17197" y="9901"/>
                    </a:cubicBezTo>
                    <a:cubicBezTo>
                      <a:pt x="16953" y="10091"/>
                      <a:pt x="16709" y="10335"/>
                      <a:pt x="16492" y="10579"/>
                    </a:cubicBezTo>
                    <a:cubicBezTo>
                      <a:pt x="16139" y="10878"/>
                      <a:pt x="15732" y="11176"/>
                      <a:pt x="15271" y="11149"/>
                    </a:cubicBezTo>
                    <a:cubicBezTo>
                      <a:pt x="15163" y="11149"/>
                      <a:pt x="15027" y="11122"/>
                      <a:pt x="14946" y="11040"/>
                    </a:cubicBezTo>
                    <a:cubicBezTo>
                      <a:pt x="14892" y="10986"/>
                      <a:pt x="14864" y="10850"/>
                      <a:pt x="14810" y="10742"/>
                    </a:cubicBezTo>
                    <a:cubicBezTo>
                      <a:pt x="14620" y="9657"/>
                      <a:pt x="14349" y="8545"/>
                      <a:pt x="14132" y="7460"/>
                    </a:cubicBezTo>
                    <a:cubicBezTo>
                      <a:pt x="13969" y="6511"/>
                      <a:pt x="13969" y="5534"/>
                      <a:pt x="13644" y="4612"/>
                    </a:cubicBezTo>
                    <a:cubicBezTo>
                      <a:pt x="13237" y="3500"/>
                      <a:pt x="12478" y="3256"/>
                      <a:pt x="11528" y="2740"/>
                    </a:cubicBezTo>
                    <a:cubicBezTo>
                      <a:pt x="10009" y="1954"/>
                      <a:pt x="8490" y="1140"/>
                      <a:pt x="6917" y="408"/>
                    </a:cubicBezTo>
                    <a:lnTo>
                      <a:pt x="7351" y="55"/>
                    </a:lnTo>
                    <a:lnTo>
                      <a:pt x="7161" y="55"/>
                    </a:lnTo>
                    <a:lnTo>
                      <a:pt x="5263" y="1"/>
                    </a:lnTo>
                    <a:lnTo>
                      <a:pt x="1465" y="2008"/>
                    </a:lnTo>
                    <a:lnTo>
                      <a:pt x="1655" y="19150"/>
                    </a:lnTo>
                    <a:cubicBezTo>
                      <a:pt x="1709" y="19177"/>
                      <a:pt x="733" y="28752"/>
                      <a:pt x="1" y="3583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376;p39">
                <a:extLst>
                  <a:ext uri="{FF2B5EF4-FFF2-40B4-BE49-F238E27FC236}">
                    <a16:creationId xmlns:a16="http://schemas.microsoft.com/office/drawing/2014/main" id="{EC048ACA-5077-C4D4-41E1-2BC40CB077CF}"/>
                  </a:ext>
                </a:extLst>
              </p:cNvPr>
              <p:cNvSpPr/>
              <p:nvPr/>
            </p:nvSpPr>
            <p:spPr>
              <a:xfrm>
                <a:off x="6263650" y="2139588"/>
                <a:ext cx="707921" cy="2011752"/>
              </a:xfrm>
              <a:custGeom>
                <a:avLst/>
                <a:gdLst/>
                <a:ahLst/>
                <a:cxnLst/>
                <a:rect l="l" t="t" r="r" b="b"/>
                <a:pathLst>
                  <a:path w="13563" h="38543" extrusionOk="0">
                    <a:moveTo>
                      <a:pt x="1" y="35803"/>
                    </a:moveTo>
                    <a:cubicBezTo>
                      <a:pt x="353" y="37377"/>
                      <a:pt x="543" y="38407"/>
                      <a:pt x="543" y="38407"/>
                    </a:cubicBezTo>
                    <a:lnTo>
                      <a:pt x="1140" y="38543"/>
                    </a:lnTo>
                    <a:cubicBezTo>
                      <a:pt x="4340" y="38136"/>
                      <a:pt x="8002" y="37594"/>
                      <a:pt x="8002" y="37594"/>
                    </a:cubicBezTo>
                    <a:cubicBezTo>
                      <a:pt x="8002" y="37594"/>
                      <a:pt x="9575" y="24222"/>
                      <a:pt x="9955" y="22730"/>
                    </a:cubicBezTo>
                    <a:cubicBezTo>
                      <a:pt x="10308" y="21238"/>
                      <a:pt x="11989" y="17875"/>
                      <a:pt x="11989" y="17875"/>
                    </a:cubicBezTo>
                    <a:cubicBezTo>
                      <a:pt x="12071" y="17658"/>
                      <a:pt x="12179" y="17495"/>
                      <a:pt x="12288" y="17332"/>
                    </a:cubicBezTo>
                    <a:cubicBezTo>
                      <a:pt x="12613" y="16817"/>
                      <a:pt x="13074" y="16410"/>
                      <a:pt x="13563" y="16112"/>
                    </a:cubicBezTo>
                    <a:cubicBezTo>
                      <a:pt x="12966" y="12911"/>
                      <a:pt x="11772" y="6727"/>
                      <a:pt x="11772" y="6727"/>
                    </a:cubicBezTo>
                    <a:cubicBezTo>
                      <a:pt x="11772" y="6727"/>
                      <a:pt x="10362" y="9439"/>
                      <a:pt x="9575" y="10605"/>
                    </a:cubicBezTo>
                    <a:cubicBezTo>
                      <a:pt x="8789" y="11799"/>
                      <a:pt x="6158" y="8354"/>
                      <a:pt x="6022" y="5642"/>
                    </a:cubicBezTo>
                    <a:cubicBezTo>
                      <a:pt x="5886" y="2929"/>
                      <a:pt x="6999" y="434"/>
                      <a:pt x="6999" y="434"/>
                    </a:cubicBezTo>
                    <a:lnTo>
                      <a:pt x="7216" y="81"/>
                    </a:lnTo>
                    <a:lnTo>
                      <a:pt x="5317" y="0"/>
                    </a:lnTo>
                    <a:cubicBezTo>
                      <a:pt x="3961" y="705"/>
                      <a:pt x="2008" y="1356"/>
                      <a:pt x="1058" y="2604"/>
                    </a:cubicBezTo>
                    <a:cubicBezTo>
                      <a:pt x="624" y="3201"/>
                      <a:pt x="516" y="3933"/>
                      <a:pt x="570" y="4692"/>
                    </a:cubicBezTo>
                    <a:cubicBezTo>
                      <a:pt x="652" y="5398"/>
                      <a:pt x="896" y="6076"/>
                      <a:pt x="1058" y="6781"/>
                    </a:cubicBezTo>
                    <a:cubicBezTo>
                      <a:pt x="1791" y="9439"/>
                      <a:pt x="1655" y="11799"/>
                      <a:pt x="1709" y="14511"/>
                    </a:cubicBezTo>
                    <a:cubicBezTo>
                      <a:pt x="1709" y="16030"/>
                      <a:pt x="1872" y="17631"/>
                      <a:pt x="1764" y="19149"/>
                    </a:cubicBezTo>
                    <a:cubicBezTo>
                      <a:pt x="1709" y="19149"/>
                      <a:pt x="733" y="28724"/>
                      <a:pt x="1" y="3580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77;p39">
                <a:extLst>
                  <a:ext uri="{FF2B5EF4-FFF2-40B4-BE49-F238E27FC236}">
                    <a16:creationId xmlns:a16="http://schemas.microsoft.com/office/drawing/2014/main" id="{153A8B59-4BB0-BC53-0BC7-74C9F6D5FA66}"/>
                  </a:ext>
                </a:extLst>
              </p:cNvPr>
              <p:cNvSpPr/>
              <p:nvPr/>
            </p:nvSpPr>
            <p:spPr>
              <a:xfrm>
                <a:off x="6851218" y="2419880"/>
                <a:ext cx="243542" cy="624409"/>
              </a:xfrm>
              <a:custGeom>
                <a:avLst/>
                <a:gdLst/>
                <a:ahLst/>
                <a:cxnLst/>
                <a:rect l="l" t="t" r="r" b="b"/>
                <a:pathLst>
                  <a:path w="4666" h="11963" extrusionOk="0">
                    <a:moveTo>
                      <a:pt x="0" y="3310"/>
                    </a:moveTo>
                    <a:cubicBezTo>
                      <a:pt x="0" y="3662"/>
                      <a:pt x="109" y="3988"/>
                      <a:pt x="217" y="4340"/>
                    </a:cubicBezTo>
                    <a:cubicBezTo>
                      <a:pt x="488" y="5344"/>
                      <a:pt x="624" y="6375"/>
                      <a:pt x="732" y="7405"/>
                    </a:cubicBezTo>
                    <a:cubicBezTo>
                      <a:pt x="814" y="8328"/>
                      <a:pt x="922" y="9277"/>
                      <a:pt x="1031" y="10199"/>
                    </a:cubicBezTo>
                    <a:cubicBezTo>
                      <a:pt x="1085" y="10769"/>
                      <a:pt x="1166" y="11393"/>
                      <a:pt x="1031" y="11962"/>
                    </a:cubicBezTo>
                    <a:cubicBezTo>
                      <a:pt x="1736" y="10877"/>
                      <a:pt x="2929" y="10335"/>
                      <a:pt x="4204" y="9928"/>
                    </a:cubicBezTo>
                    <a:cubicBezTo>
                      <a:pt x="4340" y="9901"/>
                      <a:pt x="4503" y="9819"/>
                      <a:pt x="4665" y="9792"/>
                    </a:cubicBezTo>
                    <a:lnTo>
                      <a:pt x="4665" y="9684"/>
                    </a:lnTo>
                    <a:cubicBezTo>
                      <a:pt x="3987" y="9847"/>
                      <a:pt x="3119" y="9982"/>
                      <a:pt x="2631" y="9521"/>
                    </a:cubicBezTo>
                    <a:cubicBezTo>
                      <a:pt x="2387" y="9304"/>
                      <a:pt x="2251" y="9006"/>
                      <a:pt x="2116" y="8707"/>
                    </a:cubicBezTo>
                    <a:cubicBezTo>
                      <a:pt x="1221" y="6537"/>
                      <a:pt x="1085" y="4151"/>
                      <a:pt x="1004" y="1818"/>
                    </a:cubicBezTo>
                    <a:lnTo>
                      <a:pt x="895" y="1"/>
                    </a:lnTo>
                    <a:cubicBezTo>
                      <a:pt x="651" y="841"/>
                      <a:pt x="407" y="1709"/>
                      <a:pt x="163" y="2577"/>
                    </a:cubicBezTo>
                    <a:cubicBezTo>
                      <a:pt x="81" y="2849"/>
                      <a:pt x="0" y="3066"/>
                      <a:pt x="0" y="3310"/>
                    </a:cubicBezTo>
                    <a:close/>
                  </a:path>
                </a:pathLst>
              </a:custGeom>
              <a:solidFill>
                <a:srgbClr val="440D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78;p39">
                <a:extLst>
                  <a:ext uri="{FF2B5EF4-FFF2-40B4-BE49-F238E27FC236}">
                    <a16:creationId xmlns:a16="http://schemas.microsoft.com/office/drawing/2014/main" id="{16AB0E3E-279D-076B-77E3-6DB5626B7818}"/>
                  </a:ext>
                </a:extLst>
              </p:cNvPr>
              <p:cNvSpPr/>
              <p:nvPr/>
            </p:nvSpPr>
            <p:spPr>
              <a:xfrm>
                <a:off x="6317463" y="1636993"/>
                <a:ext cx="509684" cy="770189"/>
              </a:xfrm>
              <a:custGeom>
                <a:avLst/>
                <a:gdLst/>
                <a:ahLst/>
                <a:cxnLst/>
                <a:rect l="l" t="t" r="r" b="b"/>
                <a:pathLst>
                  <a:path w="9765" h="14756" extrusionOk="0">
                    <a:moveTo>
                      <a:pt x="9765" y="10443"/>
                    </a:moveTo>
                    <a:cubicBezTo>
                      <a:pt x="9467" y="10416"/>
                      <a:pt x="9195" y="10470"/>
                      <a:pt x="8897" y="10606"/>
                    </a:cubicBezTo>
                    <a:cubicBezTo>
                      <a:pt x="8599" y="10795"/>
                      <a:pt x="8327" y="11012"/>
                      <a:pt x="8165" y="11338"/>
                    </a:cubicBezTo>
                    <a:cubicBezTo>
                      <a:pt x="8002" y="11663"/>
                      <a:pt x="7920" y="12043"/>
                      <a:pt x="7731" y="12369"/>
                    </a:cubicBezTo>
                    <a:cubicBezTo>
                      <a:pt x="7188" y="13182"/>
                      <a:pt x="5913" y="13155"/>
                      <a:pt x="5181" y="13833"/>
                    </a:cubicBezTo>
                    <a:cubicBezTo>
                      <a:pt x="4910" y="14077"/>
                      <a:pt x="4747" y="14403"/>
                      <a:pt x="4720" y="14755"/>
                    </a:cubicBezTo>
                    <a:cubicBezTo>
                      <a:pt x="3933" y="14376"/>
                      <a:pt x="3092" y="14132"/>
                      <a:pt x="2414" y="13643"/>
                    </a:cubicBezTo>
                    <a:cubicBezTo>
                      <a:pt x="2089" y="13399"/>
                      <a:pt x="1818" y="13128"/>
                      <a:pt x="1546" y="12857"/>
                    </a:cubicBezTo>
                    <a:cubicBezTo>
                      <a:pt x="841" y="12179"/>
                      <a:pt x="0" y="11012"/>
                      <a:pt x="760" y="10063"/>
                    </a:cubicBezTo>
                    <a:cubicBezTo>
                      <a:pt x="1058" y="9738"/>
                      <a:pt x="1438" y="9493"/>
                      <a:pt x="1492" y="9087"/>
                    </a:cubicBezTo>
                    <a:cubicBezTo>
                      <a:pt x="1519" y="8653"/>
                      <a:pt x="1058" y="8354"/>
                      <a:pt x="977" y="7893"/>
                    </a:cubicBezTo>
                    <a:cubicBezTo>
                      <a:pt x="868" y="7486"/>
                      <a:pt x="1112" y="7079"/>
                      <a:pt x="1357" y="6754"/>
                    </a:cubicBezTo>
                    <a:cubicBezTo>
                      <a:pt x="1763" y="6184"/>
                      <a:pt x="2197" y="5588"/>
                      <a:pt x="2333" y="4882"/>
                    </a:cubicBezTo>
                    <a:cubicBezTo>
                      <a:pt x="2360" y="4693"/>
                      <a:pt x="2360" y="4476"/>
                      <a:pt x="2360" y="4286"/>
                    </a:cubicBezTo>
                    <a:cubicBezTo>
                      <a:pt x="2360" y="4014"/>
                      <a:pt x="2333" y="3770"/>
                      <a:pt x="2306" y="3499"/>
                    </a:cubicBezTo>
                    <a:cubicBezTo>
                      <a:pt x="2224" y="3065"/>
                      <a:pt x="2197" y="2577"/>
                      <a:pt x="2333" y="2143"/>
                    </a:cubicBezTo>
                    <a:cubicBezTo>
                      <a:pt x="2360" y="2007"/>
                      <a:pt x="2441" y="1872"/>
                      <a:pt x="2496" y="1763"/>
                    </a:cubicBezTo>
                    <a:cubicBezTo>
                      <a:pt x="2631" y="1519"/>
                      <a:pt x="2848" y="1356"/>
                      <a:pt x="3092" y="1221"/>
                    </a:cubicBezTo>
                    <a:cubicBezTo>
                      <a:pt x="3418" y="977"/>
                      <a:pt x="3662" y="1166"/>
                      <a:pt x="4042" y="1058"/>
                    </a:cubicBezTo>
                    <a:cubicBezTo>
                      <a:pt x="4069" y="1058"/>
                      <a:pt x="4123" y="1031"/>
                      <a:pt x="4177" y="977"/>
                    </a:cubicBezTo>
                    <a:cubicBezTo>
                      <a:pt x="4910" y="434"/>
                      <a:pt x="5615" y="407"/>
                      <a:pt x="6483" y="217"/>
                    </a:cubicBezTo>
                    <a:cubicBezTo>
                      <a:pt x="7242" y="0"/>
                      <a:pt x="8029" y="81"/>
                      <a:pt x="8680" y="570"/>
                    </a:cubicBezTo>
                    <a:cubicBezTo>
                      <a:pt x="9141" y="949"/>
                      <a:pt x="9467" y="1519"/>
                      <a:pt x="9521" y="2116"/>
                    </a:cubicBezTo>
                    <a:cubicBezTo>
                      <a:pt x="9548" y="2414"/>
                      <a:pt x="9548" y="2658"/>
                      <a:pt x="9358" y="2929"/>
                    </a:cubicBezTo>
                    <a:cubicBezTo>
                      <a:pt x="9195" y="3146"/>
                      <a:pt x="8924" y="3336"/>
                      <a:pt x="8734" y="3608"/>
                    </a:cubicBezTo>
                    <a:cubicBezTo>
                      <a:pt x="8680" y="3689"/>
                      <a:pt x="8599" y="3770"/>
                      <a:pt x="8571" y="3879"/>
                    </a:cubicBezTo>
                    <a:cubicBezTo>
                      <a:pt x="8517" y="4014"/>
                      <a:pt x="8436" y="4177"/>
                      <a:pt x="8409" y="4340"/>
                    </a:cubicBezTo>
                    <a:cubicBezTo>
                      <a:pt x="8327" y="4638"/>
                      <a:pt x="8382" y="4964"/>
                      <a:pt x="8463" y="5262"/>
                    </a:cubicBezTo>
                    <a:cubicBezTo>
                      <a:pt x="8571" y="5533"/>
                      <a:pt x="8734" y="5777"/>
                      <a:pt x="8734" y="6049"/>
                    </a:cubicBezTo>
                    <a:cubicBezTo>
                      <a:pt x="8788" y="6510"/>
                      <a:pt x="8327" y="6917"/>
                      <a:pt x="8273" y="7432"/>
                    </a:cubicBezTo>
                    <a:cubicBezTo>
                      <a:pt x="8192" y="7947"/>
                      <a:pt x="8571" y="8381"/>
                      <a:pt x="8951" y="8680"/>
                    </a:cubicBezTo>
                    <a:cubicBezTo>
                      <a:pt x="9494" y="9114"/>
                      <a:pt x="9548" y="9846"/>
                      <a:pt x="9765" y="1044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79;p39">
                <a:extLst>
                  <a:ext uri="{FF2B5EF4-FFF2-40B4-BE49-F238E27FC236}">
                    <a16:creationId xmlns:a16="http://schemas.microsoft.com/office/drawing/2014/main" id="{D9C1703B-32CC-DE55-C699-89CD287705C9}"/>
                  </a:ext>
                </a:extLst>
              </p:cNvPr>
              <p:cNvSpPr/>
              <p:nvPr/>
            </p:nvSpPr>
            <p:spPr>
              <a:xfrm>
                <a:off x="6446283" y="1636993"/>
                <a:ext cx="368131" cy="202464"/>
              </a:xfrm>
              <a:custGeom>
                <a:avLst/>
                <a:gdLst/>
                <a:ahLst/>
                <a:cxnLst/>
                <a:rect l="l" t="t" r="r" b="b"/>
                <a:pathLst>
                  <a:path w="7053" h="3879" extrusionOk="0">
                    <a:moveTo>
                      <a:pt x="4151" y="814"/>
                    </a:moveTo>
                    <a:cubicBezTo>
                      <a:pt x="3201" y="814"/>
                      <a:pt x="2279" y="1275"/>
                      <a:pt x="1492" y="1845"/>
                    </a:cubicBezTo>
                    <a:cubicBezTo>
                      <a:pt x="1058" y="1573"/>
                      <a:pt x="435" y="1519"/>
                      <a:pt x="1" y="1763"/>
                    </a:cubicBezTo>
                    <a:cubicBezTo>
                      <a:pt x="136" y="1519"/>
                      <a:pt x="353" y="1356"/>
                      <a:pt x="570" y="1221"/>
                    </a:cubicBezTo>
                    <a:cubicBezTo>
                      <a:pt x="923" y="977"/>
                      <a:pt x="1167" y="1166"/>
                      <a:pt x="1520" y="1058"/>
                    </a:cubicBezTo>
                    <a:cubicBezTo>
                      <a:pt x="1574" y="1058"/>
                      <a:pt x="1628" y="1004"/>
                      <a:pt x="1655" y="977"/>
                    </a:cubicBezTo>
                    <a:cubicBezTo>
                      <a:pt x="2415" y="434"/>
                      <a:pt x="3120" y="407"/>
                      <a:pt x="3961" y="217"/>
                    </a:cubicBezTo>
                    <a:cubicBezTo>
                      <a:pt x="4747" y="0"/>
                      <a:pt x="5534" y="81"/>
                      <a:pt x="6185" y="570"/>
                    </a:cubicBezTo>
                    <a:cubicBezTo>
                      <a:pt x="6646" y="949"/>
                      <a:pt x="6944" y="1519"/>
                      <a:pt x="7026" y="2116"/>
                    </a:cubicBezTo>
                    <a:cubicBezTo>
                      <a:pt x="7053" y="2414"/>
                      <a:pt x="7053" y="2658"/>
                      <a:pt x="6863" y="2929"/>
                    </a:cubicBezTo>
                    <a:cubicBezTo>
                      <a:pt x="6673" y="3146"/>
                      <a:pt x="6402" y="3309"/>
                      <a:pt x="6239" y="3608"/>
                    </a:cubicBezTo>
                    <a:cubicBezTo>
                      <a:pt x="6185" y="3689"/>
                      <a:pt x="6103" y="3770"/>
                      <a:pt x="6076" y="3879"/>
                    </a:cubicBezTo>
                    <a:cubicBezTo>
                      <a:pt x="6103" y="3770"/>
                      <a:pt x="6131" y="3635"/>
                      <a:pt x="6131" y="3526"/>
                    </a:cubicBezTo>
                    <a:cubicBezTo>
                      <a:pt x="6212" y="3146"/>
                      <a:pt x="6320" y="2794"/>
                      <a:pt x="6239" y="2414"/>
                    </a:cubicBezTo>
                    <a:cubicBezTo>
                      <a:pt x="6103" y="1492"/>
                      <a:pt x="5073" y="841"/>
                      <a:pt x="4151" y="81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0;p39">
                <a:extLst>
                  <a:ext uri="{FF2B5EF4-FFF2-40B4-BE49-F238E27FC236}">
                    <a16:creationId xmlns:a16="http://schemas.microsoft.com/office/drawing/2014/main" id="{BFBD0BBF-D0BF-504E-23AC-96502CDA1D1B}"/>
                  </a:ext>
                </a:extLst>
              </p:cNvPr>
              <p:cNvSpPr/>
              <p:nvPr/>
            </p:nvSpPr>
            <p:spPr>
              <a:xfrm>
                <a:off x="6706792" y="1863471"/>
                <a:ext cx="120362" cy="327106"/>
              </a:xfrm>
              <a:custGeom>
                <a:avLst/>
                <a:gdLst/>
                <a:ahLst/>
                <a:cxnLst/>
                <a:rect l="l" t="t" r="r" b="b"/>
                <a:pathLst>
                  <a:path w="2306" h="6267" extrusionOk="0">
                    <a:moveTo>
                      <a:pt x="2306" y="6104"/>
                    </a:moveTo>
                    <a:cubicBezTo>
                      <a:pt x="2008" y="6077"/>
                      <a:pt x="1736" y="6131"/>
                      <a:pt x="1438" y="6267"/>
                    </a:cubicBezTo>
                    <a:cubicBezTo>
                      <a:pt x="1411" y="5724"/>
                      <a:pt x="1221" y="5236"/>
                      <a:pt x="841" y="4856"/>
                    </a:cubicBezTo>
                    <a:cubicBezTo>
                      <a:pt x="543" y="4558"/>
                      <a:pt x="136" y="4314"/>
                      <a:pt x="55" y="3907"/>
                    </a:cubicBezTo>
                    <a:cubicBezTo>
                      <a:pt x="0" y="3554"/>
                      <a:pt x="190" y="3229"/>
                      <a:pt x="407" y="2930"/>
                    </a:cubicBezTo>
                    <a:cubicBezTo>
                      <a:pt x="570" y="2605"/>
                      <a:pt x="706" y="2198"/>
                      <a:pt x="543" y="1900"/>
                    </a:cubicBezTo>
                    <a:cubicBezTo>
                      <a:pt x="434" y="1737"/>
                      <a:pt x="217" y="1628"/>
                      <a:pt x="163" y="1466"/>
                    </a:cubicBezTo>
                    <a:cubicBezTo>
                      <a:pt x="28" y="1113"/>
                      <a:pt x="407" y="788"/>
                      <a:pt x="624" y="516"/>
                    </a:cubicBezTo>
                    <a:cubicBezTo>
                      <a:pt x="760" y="381"/>
                      <a:pt x="841" y="218"/>
                      <a:pt x="895" y="1"/>
                    </a:cubicBezTo>
                    <a:cubicBezTo>
                      <a:pt x="841" y="299"/>
                      <a:pt x="868" y="625"/>
                      <a:pt x="977" y="923"/>
                    </a:cubicBezTo>
                    <a:cubicBezTo>
                      <a:pt x="1085" y="1194"/>
                      <a:pt x="1248" y="1438"/>
                      <a:pt x="1248" y="1710"/>
                    </a:cubicBezTo>
                    <a:cubicBezTo>
                      <a:pt x="1275" y="2171"/>
                      <a:pt x="841" y="2578"/>
                      <a:pt x="760" y="3093"/>
                    </a:cubicBezTo>
                    <a:cubicBezTo>
                      <a:pt x="706" y="3608"/>
                      <a:pt x="1085" y="4042"/>
                      <a:pt x="1438" y="4341"/>
                    </a:cubicBezTo>
                    <a:cubicBezTo>
                      <a:pt x="2035" y="4775"/>
                      <a:pt x="2089" y="5507"/>
                      <a:pt x="2306" y="610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3" name="Google Shape;381;p39">
              <a:extLst>
                <a:ext uri="{FF2B5EF4-FFF2-40B4-BE49-F238E27FC236}">
                  <a16:creationId xmlns:a16="http://schemas.microsoft.com/office/drawing/2014/main" id="{33F9CFA1-4702-348C-B244-FCCE3EC41458}"/>
                </a:ext>
              </a:extLst>
            </p:cNvPr>
            <p:cNvGrpSpPr/>
            <p:nvPr/>
          </p:nvGrpSpPr>
          <p:grpSpPr>
            <a:xfrm>
              <a:off x="4621389" y="2578352"/>
              <a:ext cx="1289141" cy="3089071"/>
              <a:chOff x="1957121" y="981513"/>
              <a:chExt cx="1461114" cy="3501157"/>
            </a:xfrm>
          </p:grpSpPr>
          <p:sp>
            <p:nvSpPr>
              <p:cNvPr id="483" name="Google Shape;382;p39">
                <a:extLst>
                  <a:ext uri="{FF2B5EF4-FFF2-40B4-BE49-F238E27FC236}">
                    <a16:creationId xmlns:a16="http://schemas.microsoft.com/office/drawing/2014/main" id="{9D0FDF22-971D-CAB6-629E-B583DC69F470}"/>
                  </a:ext>
                </a:extLst>
              </p:cNvPr>
              <p:cNvSpPr/>
              <p:nvPr/>
            </p:nvSpPr>
            <p:spPr>
              <a:xfrm>
                <a:off x="2063287" y="1509579"/>
                <a:ext cx="580513" cy="1156693"/>
              </a:xfrm>
              <a:custGeom>
                <a:avLst/>
                <a:gdLst/>
                <a:ahLst/>
                <a:cxnLst/>
                <a:rect l="l" t="t" r="r" b="b"/>
                <a:pathLst>
                  <a:path w="11122" h="22161" extrusionOk="0">
                    <a:moveTo>
                      <a:pt x="1" y="14919"/>
                    </a:moveTo>
                    <a:cubicBezTo>
                      <a:pt x="1" y="14919"/>
                      <a:pt x="5208" y="5507"/>
                      <a:pt x="5398" y="4856"/>
                    </a:cubicBezTo>
                    <a:cubicBezTo>
                      <a:pt x="5615" y="4259"/>
                      <a:pt x="6104" y="1"/>
                      <a:pt x="7731" y="489"/>
                    </a:cubicBezTo>
                    <a:cubicBezTo>
                      <a:pt x="9358" y="1004"/>
                      <a:pt x="9684" y="3500"/>
                      <a:pt x="10389" y="5670"/>
                    </a:cubicBezTo>
                    <a:cubicBezTo>
                      <a:pt x="11121" y="7867"/>
                      <a:pt x="10091" y="8897"/>
                      <a:pt x="10091" y="8897"/>
                    </a:cubicBezTo>
                    <a:cubicBezTo>
                      <a:pt x="10091" y="8897"/>
                      <a:pt x="6754" y="18635"/>
                      <a:pt x="5805" y="20398"/>
                    </a:cubicBezTo>
                    <a:cubicBezTo>
                      <a:pt x="4883" y="22161"/>
                      <a:pt x="109" y="19367"/>
                      <a:pt x="1" y="14919"/>
                    </a:cubicBezTo>
                    <a:close/>
                  </a:path>
                </a:pathLst>
              </a:custGeom>
              <a:solidFill>
                <a:srgbClr val="741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383;p39">
                <a:extLst>
                  <a:ext uri="{FF2B5EF4-FFF2-40B4-BE49-F238E27FC236}">
                    <a16:creationId xmlns:a16="http://schemas.microsoft.com/office/drawing/2014/main" id="{2DEA6389-E0D4-BAB2-93F1-8743A421CCC8}"/>
                  </a:ext>
                </a:extLst>
              </p:cNvPr>
              <p:cNvSpPr/>
              <p:nvPr/>
            </p:nvSpPr>
            <p:spPr>
              <a:xfrm>
                <a:off x="2329433" y="1005575"/>
                <a:ext cx="368184" cy="872126"/>
              </a:xfrm>
              <a:custGeom>
                <a:avLst/>
                <a:gdLst/>
                <a:ahLst/>
                <a:cxnLst/>
                <a:rect l="l" t="t" r="r" b="b"/>
                <a:pathLst>
                  <a:path w="7054" h="16709" extrusionOk="0">
                    <a:moveTo>
                      <a:pt x="6809" y="3554"/>
                    </a:moveTo>
                    <a:lnTo>
                      <a:pt x="7053" y="3771"/>
                    </a:lnTo>
                    <a:lnTo>
                      <a:pt x="6592" y="4368"/>
                    </a:lnTo>
                    <a:lnTo>
                      <a:pt x="5833" y="5914"/>
                    </a:lnTo>
                    <a:lnTo>
                      <a:pt x="4775" y="7351"/>
                    </a:lnTo>
                    <a:lnTo>
                      <a:pt x="4232" y="12098"/>
                    </a:lnTo>
                    <a:lnTo>
                      <a:pt x="3717" y="16709"/>
                    </a:lnTo>
                    <a:lnTo>
                      <a:pt x="1" y="16492"/>
                    </a:lnTo>
                    <a:cubicBezTo>
                      <a:pt x="137" y="15488"/>
                      <a:pt x="2632" y="7188"/>
                      <a:pt x="2632" y="7188"/>
                    </a:cubicBezTo>
                    <a:lnTo>
                      <a:pt x="2334" y="4774"/>
                    </a:lnTo>
                    <a:lnTo>
                      <a:pt x="2171" y="1709"/>
                    </a:lnTo>
                    <a:lnTo>
                      <a:pt x="2496" y="1465"/>
                    </a:lnTo>
                    <a:lnTo>
                      <a:pt x="2985" y="3662"/>
                    </a:lnTo>
                    <a:lnTo>
                      <a:pt x="3310" y="1"/>
                    </a:lnTo>
                    <a:lnTo>
                      <a:pt x="3744" y="1"/>
                    </a:lnTo>
                    <a:lnTo>
                      <a:pt x="3744" y="3391"/>
                    </a:lnTo>
                    <a:lnTo>
                      <a:pt x="4395" y="1"/>
                    </a:lnTo>
                    <a:lnTo>
                      <a:pt x="4748" y="1"/>
                    </a:lnTo>
                    <a:lnTo>
                      <a:pt x="4748" y="3608"/>
                    </a:lnTo>
                    <a:lnTo>
                      <a:pt x="5344" y="299"/>
                    </a:lnTo>
                    <a:lnTo>
                      <a:pt x="5697" y="299"/>
                    </a:lnTo>
                    <a:lnTo>
                      <a:pt x="5344" y="4747"/>
                    </a:lnTo>
                    <a:close/>
                  </a:path>
                </a:pathLst>
              </a:custGeom>
              <a:solidFill>
                <a:srgbClr val="741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384;p39">
                <a:extLst>
                  <a:ext uri="{FF2B5EF4-FFF2-40B4-BE49-F238E27FC236}">
                    <a16:creationId xmlns:a16="http://schemas.microsoft.com/office/drawing/2014/main" id="{C24ABE2E-2DC4-A71F-9E2B-B54B62F52F2D}"/>
                  </a:ext>
                </a:extLst>
              </p:cNvPr>
              <p:cNvSpPr/>
              <p:nvPr/>
            </p:nvSpPr>
            <p:spPr>
              <a:xfrm>
                <a:off x="2584305" y="1024000"/>
                <a:ext cx="43948" cy="263376"/>
              </a:xfrm>
              <a:custGeom>
                <a:avLst/>
                <a:gdLst/>
                <a:ahLst/>
                <a:cxnLst/>
                <a:rect l="l" t="t" r="r" b="b"/>
                <a:pathLst>
                  <a:path w="842" h="5046" extrusionOk="0">
                    <a:moveTo>
                      <a:pt x="461" y="4421"/>
                    </a:moveTo>
                    <a:lnTo>
                      <a:pt x="0" y="5045"/>
                    </a:lnTo>
                    <a:lnTo>
                      <a:pt x="570" y="0"/>
                    </a:lnTo>
                    <a:lnTo>
                      <a:pt x="841" y="0"/>
                    </a:lnTo>
                    <a:close/>
                  </a:path>
                </a:pathLst>
              </a:custGeom>
              <a:solidFill>
                <a:srgbClr val="B168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385;p39">
                <a:extLst>
                  <a:ext uri="{FF2B5EF4-FFF2-40B4-BE49-F238E27FC236}">
                    <a16:creationId xmlns:a16="http://schemas.microsoft.com/office/drawing/2014/main" id="{E99D410C-8582-D1BF-6360-9E94C4B37004}"/>
                  </a:ext>
                </a:extLst>
              </p:cNvPr>
              <p:cNvSpPr/>
              <p:nvPr/>
            </p:nvSpPr>
            <p:spPr>
              <a:xfrm>
                <a:off x="2483776" y="1233515"/>
                <a:ext cx="192600" cy="403520"/>
              </a:xfrm>
              <a:custGeom>
                <a:avLst/>
                <a:gdLst/>
                <a:ahLst/>
                <a:cxnLst/>
                <a:rect l="l" t="t" r="r" b="b"/>
                <a:pathLst>
                  <a:path w="3690" h="7731" extrusionOk="0">
                    <a:moveTo>
                      <a:pt x="3689" y="1"/>
                    </a:moveTo>
                    <a:lnTo>
                      <a:pt x="2903" y="1547"/>
                    </a:lnTo>
                    <a:lnTo>
                      <a:pt x="1845" y="2984"/>
                    </a:lnTo>
                    <a:lnTo>
                      <a:pt x="1302" y="7731"/>
                    </a:lnTo>
                    <a:cubicBezTo>
                      <a:pt x="597" y="7297"/>
                      <a:pt x="0" y="6890"/>
                      <a:pt x="0" y="6890"/>
                    </a:cubicBezTo>
                    <a:lnTo>
                      <a:pt x="1004" y="3310"/>
                    </a:lnTo>
                    <a:cubicBezTo>
                      <a:pt x="1004" y="3310"/>
                      <a:pt x="2414" y="1221"/>
                      <a:pt x="2930" y="868"/>
                    </a:cubicBezTo>
                    <a:cubicBezTo>
                      <a:pt x="3174" y="733"/>
                      <a:pt x="3445" y="353"/>
                      <a:pt x="3689" y="1"/>
                    </a:cubicBezTo>
                    <a:close/>
                  </a:path>
                </a:pathLst>
              </a:custGeom>
              <a:solidFill>
                <a:srgbClr val="B168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386;p39">
                <a:extLst>
                  <a:ext uri="{FF2B5EF4-FFF2-40B4-BE49-F238E27FC236}">
                    <a16:creationId xmlns:a16="http://schemas.microsoft.com/office/drawing/2014/main" id="{07738C23-5A44-AE75-9416-97D4F3075C82}"/>
                  </a:ext>
                </a:extLst>
              </p:cNvPr>
              <p:cNvSpPr/>
              <p:nvPr/>
            </p:nvSpPr>
            <p:spPr>
              <a:xfrm>
                <a:off x="1957121" y="2121212"/>
                <a:ext cx="1115616" cy="2361458"/>
              </a:xfrm>
              <a:custGeom>
                <a:avLst/>
                <a:gdLst/>
                <a:ahLst/>
                <a:cxnLst/>
                <a:rect l="l" t="t" r="r" b="b"/>
                <a:pathLst>
                  <a:path w="21374" h="45243" extrusionOk="0">
                    <a:moveTo>
                      <a:pt x="20994" y="43941"/>
                    </a:moveTo>
                    <a:cubicBezTo>
                      <a:pt x="20859" y="43941"/>
                      <a:pt x="19502" y="43995"/>
                      <a:pt x="17549" y="44131"/>
                    </a:cubicBezTo>
                    <a:cubicBezTo>
                      <a:pt x="17143" y="44158"/>
                      <a:pt x="16736" y="44212"/>
                      <a:pt x="16275" y="44212"/>
                    </a:cubicBezTo>
                    <a:cubicBezTo>
                      <a:pt x="13617" y="44375"/>
                      <a:pt x="10226" y="44565"/>
                      <a:pt x="7188" y="44782"/>
                    </a:cubicBezTo>
                    <a:cubicBezTo>
                      <a:pt x="3255" y="45053"/>
                      <a:pt x="0" y="45243"/>
                      <a:pt x="0" y="45243"/>
                    </a:cubicBezTo>
                    <a:lnTo>
                      <a:pt x="2821" y="24303"/>
                    </a:lnTo>
                    <a:cubicBezTo>
                      <a:pt x="2821" y="24303"/>
                      <a:pt x="1546" y="8870"/>
                      <a:pt x="787" y="5289"/>
                    </a:cubicBezTo>
                    <a:cubicBezTo>
                      <a:pt x="461" y="3580"/>
                      <a:pt x="3309" y="1953"/>
                      <a:pt x="4557" y="1302"/>
                    </a:cubicBezTo>
                    <a:cubicBezTo>
                      <a:pt x="6320" y="434"/>
                      <a:pt x="8273" y="0"/>
                      <a:pt x="10226" y="82"/>
                    </a:cubicBezTo>
                    <a:cubicBezTo>
                      <a:pt x="10524" y="82"/>
                      <a:pt x="10796" y="136"/>
                      <a:pt x="11094" y="163"/>
                    </a:cubicBezTo>
                    <a:cubicBezTo>
                      <a:pt x="11528" y="217"/>
                      <a:pt x="12043" y="326"/>
                      <a:pt x="12559" y="461"/>
                    </a:cubicBezTo>
                    <a:cubicBezTo>
                      <a:pt x="13752" y="760"/>
                      <a:pt x="15054" y="1302"/>
                      <a:pt x="16220" y="2034"/>
                    </a:cubicBezTo>
                    <a:cubicBezTo>
                      <a:pt x="17577" y="2875"/>
                      <a:pt x="18662" y="3987"/>
                      <a:pt x="19041" y="5344"/>
                    </a:cubicBezTo>
                    <a:cubicBezTo>
                      <a:pt x="19448" y="6808"/>
                      <a:pt x="19313" y="8707"/>
                      <a:pt x="19367" y="10226"/>
                    </a:cubicBezTo>
                    <a:lnTo>
                      <a:pt x="19367" y="10443"/>
                    </a:lnTo>
                    <a:cubicBezTo>
                      <a:pt x="19502" y="12830"/>
                      <a:pt x="19665" y="15217"/>
                      <a:pt x="19801" y="17631"/>
                    </a:cubicBezTo>
                    <a:cubicBezTo>
                      <a:pt x="19936" y="19746"/>
                      <a:pt x="19665" y="21726"/>
                      <a:pt x="19855" y="23923"/>
                    </a:cubicBezTo>
                    <a:cubicBezTo>
                      <a:pt x="20045" y="26581"/>
                      <a:pt x="20262" y="29185"/>
                      <a:pt x="20452" y="31816"/>
                    </a:cubicBezTo>
                    <a:cubicBezTo>
                      <a:pt x="20560" y="32576"/>
                      <a:pt x="21374" y="43886"/>
                      <a:pt x="20994" y="4394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387;p39">
                <a:extLst>
                  <a:ext uri="{FF2B5EF4-FFF2-40B4-BE49-F238E27FC236}">
                    <a16:creationId xmlns:a16="http://schemas.microsoft.com/office/drawing/2014/main" id="{EFEBEA23-A19D-66C1-3727-578720ABFF27}"/>
                  </a:ext>
                </a:extLst>
              </p:cNvPr>
              <p:cNvSpPr/>
              <p:nvPr/>
            </p:nvSpPr>
            <p:spPr>
              <a:xfrm>
                <a:off x="2805146" y="2227378"/>
                <a:ext cx="267604" cy="2201481"/>
              </a:xfrm>
              <a:custGeom>
                <a:avLst/>
                <a:gdLst/>
                <a:ahLst/>
                <a:cxnLst/>
                <a:rect l="l" t="t" r="r" b="b"/>
                <a:pathLst>
                  <a:path w="5127" h="42178" extrusionOk="0">
                    <a:moveTo>
                      <a:pt x="4747" y="41907"/>
                    </a:moveTo>
                    <a:cubicBezTo>
                      <a:pt x="4612" y="41907"/>
                      <a:pt x="3255" y="41961"/>
                      <a:pt x="1302" y="42097"/>
                    </a:cubicBezTo>
                    <a:cubicBezTo>
                      <a:pt x="896" y="42124"/>
                      <a:pt x="489" y="42178"/>
                      <a:pt x="28" y="42178"/>
                    </a:cubicBezTo>
                    <a:cubicBezTo>
                      <a:pt x="407" y="36238"/>
                      <a:pt x="1221" y="22513"/>
                      <a:pt x="1221" y="18662"/>
                    </a:cubicBezTo>
                    <a:cubicBezTo>
                      <a:pt x="1221" y="14512"/>
                      <a:pt x="1302" y="4666"/>
                      <a:pt x="1" y="0"/>
                    </a:cubicBezTo>
                    <a:cubicBezTo>
                      <a:pt x="1357" y="841"/>
                      <a:pt x="2442" y="1953"/>
                      <a:pt x="2821" y="3310"/>
                    </a:cubicBezTo>
                    <a:cubicBezTo>
                      <a:pt x="3228" y="4774"/>
                      <a:pt x="3093" y="6673"/>
                      <a:pt x="3147" y="8192"/>
                    </a:cubicBezTo>
                    <a:lnTo>
                      <a:pt x="3147" y="8409"/>
                    </a:lnTo>
                    <a:cubicBezTo>
                      <a:pt x="3283" y="10796"/>
                      <a:pt x="3472" y="13183"/>
                      <a:pt x="3608" y="15597"/>
                    </a:cubicBezTo>
                    <a:cubicBezTo>
                      <a:pt x="3744" y="17712"/>
                      <a:pt x="3472" y="19692"/>
                      <a:pt x="3635" y="21889"/>
                    </a:cubicBezTo>
                    <a:cubicBezTo>
                      <a:pt x="3825" y="24547"/>
                      <a:pt x="4042" y="27151"/>
                      <a:pt x="4232" y="29782"/>
                    </a:cubicBezTo>
                    <a:cubicBezTo>
                      <a:pt x="4313" y="30542"/>
                      <a:pt x="5127" y="41852"/>
                      <a:pt x="4747" y="4190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388;p39">
                <a:extLst>
                  <a:ext uri="{FF2B5EF4-FFF2-40B4-BE49-F238E27FC236}">
                    <a16:creationId xmlns:a16="http://schemas.microsoft.com/office/drawing/2014/main" id="{EE0DD41B-5A22-14E2-743F-5524F253F0C7}"/>
                  </a:ext>
                </a:extLst>
              </p:cNvPr>
              <p:cNvSpPr/>
              <p:nvPr/>
            </p:nvSpPr>
            <p:spPr>
              <a:xfrm>
                <a:off x="1957121" y="2121212"/>
                <a:ext cx="988208" cy="2361458"/>
              </a:xfrm>
              <a:custGeom>
                <a:avLst/>
                <a:gdLst/>
                <a:ahLst/>
                <a:cxnLst/>
                <a:rect l="l" t="t" r="r" b="b"/>
                <a:pathLst>
                  <a:path w="18933" h="45243" extrusionOk="0">
                    <a:moveTo>
                      <a:pt x="18933" y="13915"/>
                    </a:moveTo>
                    <a:cubicBezTo>
                      <a:pt x="18851" y="14050"/>
                      <a:pt x="15325" y="19258"/>
                      <a:pt x="14376" y="21726"/>
                    </a:cubicBezTo>
                    <a:cubicBezTo>
                      <a:pt x="13427" y="24195"/>
                      <a:pt x="12884" y="28968"/>
                      <a:pt x="12694" y="33390"/>
                    </a:cubicBezTo>
                    <a:cubicBezTo>
                      <a:pt x="12477" y="37784"/>
                      <a:pt x="12369" y="39086"/>
                      <a:pt x="11609" y="39194"/>
                    </a:cubicBezTo>
                    <a:cubicBezTo>
                      <a:pt x="10823" y="39275"/>
                      <a:pt x="11501" y="33579"/>
                      <a:pt x="11013" y="30270"/>
                    </a:cubicBezTo>
                    <a:cubicBezTo>
                      <a:pt x="10552" y="26934"/>
                      <a:pt x="10172" y="29999"/>
                      <a:pt x="8816" y="37078"/>
                    </a:cubicBezTo>
                    <a:cubicBezTo>
                      <a:pt x="8083" y="40984"/>
                      <a:pt x="7541" y="43398"/>
                      <a:pt x="7188" y="44782"/>
                    </a:cubicBezTo>
                    <a:cubicBezTo>
                      <a:pt x="3255" y="45053"/>
                      <a:pt x="0" y="45243"/>
                      <a:pt x="0" y="45243"/>
                    </a:cubicBezTo>
                    <a:lnTo>
                      <a:pt x="2821" y="24303"/>
                    </a:lnTo>
                    <a:cubicBezTo>
                      <a:pt x="2821" y="24303"/>
                      <a:pt x="1519" y="8870"/>
                      <a:pt x="787" y="5289"/>
                    </a:cubicBezTo>
                    <a:cubicBezTo>
                      <a:pt x="434" y="3580"/>
                      <a:pt x="3282" y="1953"/>
                      <a:pt x="4557" y="1302"/>
                    </a:cubicBezTo>
                    <a:cubicBezTo>
                      <a:pt x="6320" y="434"/>
                      <a:pt x="8273" y="0"/>
                      <a:pt x="10199" y="82"/>
                    </a:cubicBezTo>
                    <a:cubicBezTo>
                      <a:pt x="10524" y="82"/>
                      <a:pt x="10796" y="136"/>
                      <a:pt x="11094" y="163"/>
                    </a:cubicBezTo>
                    <a:cubicBezTo>
                      <a:pt x="11528" y="217"/>
                      <a:pt x="12043" y="326"/>
                      <a:pt x="12559" y="461"/>
                    </a:cubicBezTo>
                    <a:lnTo>
                      <a:pt x="14186" y="4096"/>
                    </a:lnTo>
                    <a:lnTo>
                      <a:pt x="17739" y="575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389;p39">
                <a:extLst>
                  <a:ext uri="{FF2B5EF4-FFF2-40B4-BE49-F238E27FC236}">
                    <a16:creationId xmlns:a16="http://schemas.microsoft.com/office/drawing/2014/main" id="{7F6016DA-2682-0D26-6FB3-B760A6856B83}"/>
                  </a:ext>
                </a:extLst>
              </p:cNvPr>
              <p:cNvSpPr/>
              <p:nvPr/>
            </p:nvSpPr>
            <p:spPr>
              <a:xfrm>
                <a:off x="3108142" y="981513"/>
                <a:ext cx="310090" cy="910385"/>
              </a:xfrm>
              <a:custGeom>
                <a:avLst/>
                <a:gdLst/>
                <a:ahLst/>
                <a:cxnLst/>
                <a:rect l="l" t="t" r="r" b="b"/>
                <a:pathLst>
                  <a:path w="5941" h="17442" extrusionOk="0">
                    <a:moveTo>
                      <a:pt x="5940" y="2062"/>
                    </a:moveTo>
                    <a:lnTo>
                      <a:pt x="4367" y="8734"/>
                    </a:lnTo>
                    <a:lnTo>
                      <a:pt x="3146" y="17441"/>
                    </a:lnTo>
                    <a:lnTo>
                      <a:pt x="2034" y="16031"/>
                    </a:lnTo>
                    <a:lnTo>
                      <a:pt x="570" y="14186"/>
                    </a:lnTo>
                    <a:cubicBezTo>
                      <a:pt x="570" y="14023"/>
                      <a:pt x="2061" y="7921"/>
                      <a:pt x="2061" y="7921"/>
                    </a:cubicBezTo>
                    <a:lnTo>
                      <a:pt x="922" y="6375"/>
                    </a:lnTo>
                    <a:lnTo>
                      <a:pt x="0" y="3961"/>
                    </a:lnTo>
                    <a:lnTo>
                      <a:pt x="271" y="3825"/>
                    </a:lnTo>
                    <a:lnTo>
                      <a:pt x="407" y="3744"/>
                    </a:lnTo>
                    <a:lnTo>
                      <a:pt x="1899" y="5561"/>
                    </a:lnTo>
                    <a:lnTo>
                      <a:pt x="1790" y="272"/>
                    </a:lnTo>
                    <a:lnTo>
                      <a:pt x="2224" y="272"/>
                    </a:lnTo>
                    <a:lnTo>
                      <a:pt x="2821" y="4096"/>
                    </a:lnTo>
                    <a:lnTo>
                      <a:pt x="2902" y="0"/>
                    </a:lnTo>
                    <a:lnTo>
                      <a:pt x="3418" y="0"/>
                    </a:lnTo>
                    <a:lnTo>
                      <a:pt x="3580" y="4096"/>
                    </a:lnTo>
                    <a:lnTo>
                      <a:pt x="4177" y="272"/>
                    </a:lnTo>
                    <a:lnTo>
                      <a:pt x="4665" y="326"/>
                    </a:lnTo>
                    <a:lnTo>
                      <a:pt x="4584" y="4666"/>
                    </a:lnTo>
                    <a:lnTo>
                      <a:pt x="5669" y="1953"/>
                    </a:lnTo>
                    <a:lnTo>
                      <a:pt x="5805" y="2035"/>
                    </a:lnTo>
                    <a:close/>
                  </a:path>
                </a:pathLst>
              </a:custGeom>
              <a:solidFill>
                <a:srgbClr val="440D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390;p39">
                <a:extLst>
                  <a:ext uri="{FF2B5EF4-FFF2-40B4-BE49-F238E27FC236}">
                    <a16:creationId xmlns:a16="http://schemas.microsoft.com/office/drawing/2014/main" id="{4D7C516B-BE72-2BE2-D5FB-E705C214193E}"/>
                  </a:ext>
                </a:extLst>
              </p:cNvPr>
              <p:cNvSpPr/>
              <p:nvPr/>
            </p:nvSpPr>
            <p:spPr>
              <a:xfrm>
                <a:off x="3118007" y="1174063"/>
                <a:ext cx="96352" cy="123232"/>
              </a:xfrm>
              <a:custGeom>
                <a:avLst/>
                <a:gdLst/>
                <a:ahLst/>
                <a:cxnLst/>
                <a:rect l="l" t="t" r="r" b="b"/>
                <a:pathLst>
                  <a:path w="1846" h="2361" extrusionOk="0">
                    <a:moveTo>
                      <a:pt x="1574" y="2360"/>
                    </a:moveTo>
                    <a:cubicBezTo>
                      <a:pt x="1574" y="2360"/>
                      <a:pt x="516" y="597"/>
                      <a:pt x="1" y="55"/>
                    </a:cubicBezTo>
                    <a:lnTo>
                      <a:pt x="137" y="0"/>
                    </a:lnTo>
                    <a:lnTo>
                      <a:pt x="1628" y="1791"/>
                    </a:lnTo>
                    <a:cubicBezTo>
                      <a:pt x="1845" y="1953"/>
                      <a:pt x="1574" y="2360"/>
                      <a:pt x="1574" y="2360"/>
                    </a:cubicBezTo>
                    <a:close/>
                  </a:path>
                </a:pathLst>
              </a:custGeom>
              <a:solidFill>
                <a:srgbClr val="B168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391;p39">
                <a:extLst>
                  <a:ext uri="{FF2B5EF4-FFF2-40B4-BE49-F238E27FC236}">
                    <a16:creationId xmlns:a16="http://schemas.microsoft.com/office/drawing/2014/main" id="{3386B907-F04E-064C-3CBA-6829E3EC8F09}"/>
                  </a:ext>
                </a:extLst>
              </p:cNvPr>
              <p:cNvSpPr/>
              <p:nvPr/>
            </p:nvSpPr>
            <p:spPr>
              <a:xfrm>
                <a:off x="3211490" y="1083451"/>
                <a:ext cx="206744" cy="808448"/>
              </a:xfrm>
              <a:custGeom>
                <a:avLst/>
                <a:gdLst/>
                <a:ahLst/>
                <a:cxnLst/>
                <a:rect l="l" t="t" r="r" b="b"/>
                <a:pathLst>
                  <a:path w="3961" h="15489" extrusionOk="0">
                    <a:moveTo>
                      <a:pt x="3960" y="109"/>
                    </a:moveTo>
                    <a:lnTo>
                      <a:pt x="2360" y="6781"/>
                    </a:lnTo>
                    <a:lnTo>
                      <a:pt x="1139" y="15488"/>
                    </a:lnTo>
                    <a:lnTo>
                      <a:pt x="0" y="14051"/>
                    </a:lnTo>
                    <a:lnTo>
                      <a:pt x="2116" y="5317"/>
                    </a:lnTo>
                    <a:lnTo>
                      <a:pt x="3716" y="0"/>
                    </a:lnTo>
                    <a:close/>
                  </a:path>
                </a:pathLst>
              </a:custGeom>
              <a:solidFill>
                <a:srgbClr val="B168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392;p39">
                <a:extLst>
                  <a:ext uri="{FF2B5EF4-FFF2-40B4-BE49-F238E27FC236}">
                    <a16:creationId xmlns:a16="http://schemas.microsoft.com/office/drawing/2014/main" id="{17F7011F-74AD-785C-2FD2-8C5F13CE31B0}"/>
                  </a:ext>
                </a:extLst>
              </p:cNvPr>
              <p:cNvSpPr/>
              <p:nvPr/>
            </p:nvSpPr>
            <p:spPr>
              <a:xfrm>
                <a:off x="2683373" y="1530823"/>
                <a:ext cx="639963" cy="1366204"/>
              </a:xfrm>
              <a:custGeom>
                <a:avLst/>
                <a:gdLst/>
                <a:ahLst/>
                <a:cxnLst/>
                <a:rect l="l" t="t" r="r" b="b"/>
                <a:pathLst>
                  <a:path w="12261" h="26175" extrusionOk="0">
                    <a:moveTo>
                      <a:pt x="12098" y="7975"/>
                    </a:moveTo>
                    <a:cubicBezTo>
                      <a:pt x="12098" y="8111"/>
                      <a:pt x="12071" y="8273"/>
                      <a:pt x="12071" y="8409"/>
                    </a:cubicBezTo>
                    <a:cubicBezTo>
                      <a:pt x="11990" y="9060"/>
                      <a:pt x="11854" y="9738"/>
                      <a:pt x="11447" y="10253"/>
                    </a:cubicBezTo>
                    <a:cubicBezTo>
                      <a:pt x="11257" y="10497"/>
                      <a:pt x="11013" y="10687"/>
                      <a:pt x="10878" y="10959"/>
                    </a:cubicBezTo>
                    <a:cubicBezTo>
                      <a:pt x="10498" y="11582"/>
                      <a:pt x="10498" y="12396"/>
                      <a:pt x="10199" y="13020"/>
                    </a:cubicBezTo>
                    <a:cubicBezTo>
                      <a:pt x="9928" y="13617"/>
                      <a:pt x="9793" y="14241"/>
                      <a:pt x="9521" y="14837"/>
                    </a:cubicBezTo>
                    <a:cubicBezTo>
                      <a:pt x="9223" y="15434"/>
                      <a:pt x="8708" y="15868"/>
                      <a:pt x="8382" y="16465"/>
                    </a:cubicBezTo>
                    <a:cubicBezTo>
                      <a:pt x="8002" y="17034"/>
                      <a:pt x="7840" y="17685"/>
                      <a:pt x="7623" y="18309"/>
                    </a:cubicBezTo>
                    <a:lnTo>
                      <a:pt x="7623" y="18363"/>
                    </a:lnTo>
                    <a:cubicBezTo>
                      <a:pt x="7243" y="19530"/>
                      <a:pt x="6809" y="20723"/>
                      <a:pt x="6375" y="21917"/>
                    </a:cubicBezTo>
                    <a:cubicBezTo>
                      <a:pt x="6267" y="22188"/>
                      <a:pt x="6158" y="22459"/>
                      <a:pt x="6022" y="22730"/>
                    </a:cubicBezTo>
                    <a:cubicBezTo>
                      <a:pt x="5751" y="23408"/>
                      <a:pt x="5073" y="26175"/>
                      <a:pt x="4097" y="26039"/>
                    </a:cubicBezTo>
                    <a:cubicBezTo>
                      <a:pt x="3825" y="26012"/>
                      <a:pt x="3581" y="25768"/>
                      <a:pt x="3418" y="25551"/>
                    </a:cubicBezTo>
                    <a:cubicBezTo>
                      <a:pt x="3147" y="25199"/>
                      <a:pt x="2876" y="24819"/>
                      <a:pt x="2605" y="24493"/>
                    </a:cubicBezTo>
                    <a:cubicBezTo>
                      <a:pt x="2171" y="23924"/>
                      <a:pt x="1737" y="23300"/>
                      <a:pt x="1411" y="22649"/>
                    </a:cubicBezTo>
                    <a:cubicBezTo>
                      <a:pt x="1086" y="21944"/>
                      <a:pt x="1086" y="20967"/>
                      <a:pt x="950" y="20181"/>
                    </a:cubicBezTo>
                    <a:cubicBezTo>
                      <a:pt x="815" y="19503"/>
                      <a:pt x="570" y="18553"/>
                      <a:pt x="381" y="17495"/>
                    </a:cubicBezTo>
                    <a:cubicBezTo>
                      <a:pt x="299" y="17170"/>
                      <a:pt x="245" y="16817"/>
                      <a:pt x="191" y="16492"/>
                    </a:cubicBezTo>
                    <a:cubicBezTo>
                      <a:pt x="28" y="15298"/>
                      <a:pt x="1" y="14051"/>
                      <a:pt x="787" y="13074"/>
                    </a:cubicBezTo>
                    <a:cubicBezTo>
                      <a:pt x="1276" y="12423"/>
                      <a:pt x="2415" y="11881"/>
                      <a:pt x="3174" y="11664"/>
                    </a:cubicBezTo>
                    <a:cubicBezTo>
                      <a:pt x="3446" y="11610"/>
                      <a:pt x="3717" y="11582"/>
                      <a:pt x="3961" y="11447"/>
                    </a:cubicBezTo>
                    <a:cubicBezTo>
                      <a:pt x="4124" y="11338"/>
                      <a:pt x="4232" y="11203"/>
                      <a:pt x="4314" y="11067"/>
                    </a:cubicBezTo>
                    <a:cubicBezTo>
                      <a:pt x="4612" y="10497"/>
                      <a:pt x="4585" y="9602"/>
                      <a:pt x="5046" y="9141"/>
                    </a:cubicBezTo>
                    <a:cubicBezTo>
                      <a:pt x="5154" y="9033"/>
                      <a:pt x="5317" y="8924"/>
                      <a:pt x="5426" y="8816"/>
                    </a:cubicBezTo>
                    <a:cubicBezTo>
                      <a:pt x="5616" y="8653"/>
                      <a:pt x="5751" y="8409"/>
                      <a:pt x="5887" y="8192"/>
                    </a:cubicBezTo>
                    <a:cubicBezTo>
                      <a:pt x="6429" y="7270"/>
                      <a:pt x="7189" y="6158"/>
                      <a:pt x="7297" y="5073"/>
                    </a:cubicBezTo>
                    <a:cubicBezTo>
                      <a:pt x="7324" y="4666"/>
                      <a:pt x="7216" y="4422"/>
                      <a:pt x="7433" y="4042"/>
                    </a:cubicBezTo>
                    <a:lnTo>
                      <a:pt x="7433" y="4015"/>
                    </a:lnTo>
                    <a:cubicBezTo>
                      <a:pt x="7460" y="3906"/>
                      <a:pt x="7514" y="3852"/>
                      <a:pt x="7596" y="3771"/>
                    </a:cubicBezTo>
                    <a:cubicBezTo>
                      <a:pt x="7785" y="3499"/>
                      <a:pt x="8057" y="3310"/>
                      <a:pt x="8192" y="2930"/>
                    </a:cubicBezTo>
                    <a:cubicBezTo>
                      <a:pt x="8436" y="2279"/>
                      <a:pt x="8572" y="1601"/>
                      <a:pt x="8735" y="923"/>
                    </a:cubicBezTo>
                    <a:cubicBezTo>
                      <a:pt x="8816" y="679"/>
                      <a:pt x="8870" y="462"/>
                      <a:pt x="9060" y="272"/>
                    </a:cubicBezTo>
                    <a:cubicBezTo>
                      <a:pt x="9115" y="218"/>
                      <a:pt x="9196" y="190"/>
                      <a:pt x="9250" y="190"/>
                    </a:cubicBezTo>
                    <a:cubicBezTo>
                      <a:pt x="9955" y="1"/>
                      <a:pt x="10878" y="1872"/>
                      <a:pt x="11040" y="2252"/>
                    </a:cubicBezTo>
                    <a:cubicBezTo>
                      <a:pt x="11095" y="2360"/>
                      <a:pt x="11149" y="2415"/>
                      <a:pt x="11176" y="2523"/>
                    </a:cubicBezTo>
                    <a:lnTo>
                      <a:pt x="11176" y="2523"/>
                    </a:lnTo>
                    <a:cubicBezTo>
                      <a:pt x="12044" y="4259"/>
                      <a:pt x="12261" y="6049"/>
                      <a:pt x="12098" y="797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393;p39">
                <a:extLst>
                  <a:ext uri="{FF2B5EF4-FFF2-40B4-BE49-F238E27FC236}">
                    <a16:creationId xmlns:a16="http://schemas.microsoft.com/office/drawing/2014/main" id="{DC370A51-8D9D-A5C6-B97A-60FEABF6BE17}"/>
                  </a:ext>
                </a:extLst>
              </p:cNvPr>
              <p:cNvSpPr/>
              <p:nvPr/>
            </p:nvSpPr>
            <p:spPr>
              <a:xfrm>
                <a:off x="2698979" y="1738928"/>
                <a:ext cx="438908" cy="1158103"/>
              </a:xfrm>
              <a:custGeom>
                <a:avLst/>
                <a:gdLst/>
                <a:ahLst/>
                <a:cxnLst/>
                <a:rect l="l" t="t" r="r" b="b"/>
                <a:pathLst>
                  <a:path w="8409" h="22188" extrusionOk="0">
                    <a:moveTo>
                      <a:pt x="5669" y="4341"/>
                    </a:moveTo>
                    <a:cubicBezTo>
                      <a:pt x="5561" y="4639"/>
                      <a:pt x="5588" y="4964"/>
                      <a:pt x="5669" y="5290"/>
                    </a:cubicBezTo>
                    <a:cubicBezTo>
                      <a:pt x="5778" y="5724"/>
                      <a:pt x="5940" y="6158"/>
                      <a:pt x="6184" y="6538"/>
                    </a:cubicBezTo>
                    <a:cubicBezTo>
                      <a:pt x="7025" y="8029"/>
                      <a:pt x="6863" y="9657"/>
                      <a:pt x="7025" y="11257"/>
                    </a:cubicBezTo>
                    <a:cubicBezTo>
                      <a:pt x="7134" y="12261"/>
                      <a:pt x="7188" y="13319"/>
                      <a:pt x="7269" y="14322"/>
                    </a:cubicBezTo>
                    <a:lnTo>
                      <a:pt x="7269" y="14376"/>
                    </a:lnTo>
                    <a:cubicBezTo>
                      <a:pt x="6890" y="15543"/>
                      <a:pt x="6429" y="16736"/>
                      <a:pt x="5995" y="17930"/>
                    </a:cubicBezTo>
                    <a:cubicBezTo>
                      <a:pt x="5913" y="18201"/>
                      <a:pt x="5805" y="18472"/>
                      <a:pt x="5669" y="18743"/>
                    </a:cubicBezTo>
                    <a:cubicBezTo>
                      <a:pt x="5398" y="19421"/>
                      <a:pt x="4720" y="22188"/>
                      <a:pt x="3743" y="22052"/>
                    </a:cubicBezTo>
                    <a:cubicBezTo>
                      <a:pt x="3472" y="22025"/>
                      <a:pt x="3228" y="21781"/>
                      <a:pt x="3065" y="21564"/>
                    </a:cubicBezTo>
                    <a:cubicBezTo>
                      <a:pt x="2794" y="21212"/>
                      <a:pt x="2523" y="20832"/>
                      <a:pt x="2252" y="20506"/>
                    </a:cubicBezTo>
                    <a:cubicBezTo>
                      <a:pt x="1790" y="19937"/>
                      <a:pt x="1356" y="19313"/>
                      <a:pt x="1058" y="18662"/>
                    </a:cubicBezTo>
                    <a:cubicBezTo>
                      <a:pt x="705" y="17957"/>
                      <a:pt x="705" y="16980"/>
                      <a:pt x="570" y="16194"/>
                    </a:cubicBezTo>
                    <a:cubicBezTo>
                      <a:pt x="434" y="15516"/>
                      <a:pt x="217" y="14566"/>
                      <a:pt x="0" y="13508"/>
                    </a:cubicBezTo>
                    <a:cubicBezTo>
                      <a:pt x="624" y="11583"/>
                      <a:pt x="1899" y="9955"/>
                      <a:pt x="3499" y="8707"/>
                    </a:cubicBezTo>
                    <a:cubicBezTo>
                      <a:pt x="3689" y="8572"/>
                      <a:pt x="3906" y="8409"/>
                      <a:pt x="4015" y="8192"/>
                    </a:cubicBezTo>
                    <a:cubicBezTo>
                      <a:pt x="4177" y="7812"/>
                      <a:pt x="4042" y="7406"/>
                      <a:pt x="3960" y="7053"/>
                    </a:cubicBezTo>
                    <a:cubicBezTo>
                      <a:pt x="4286" y="6456"/>
                      <a:pt x="4232" y="5588"/>
                      <a:pt x="4720" y="5100"/>
                    </a:cubicBezTo>
                    <a:cubicBezTo>
                      <a:pt x="4828" y="5019"/>
                      <a:pt x="4991" y="4910"/>
                      <a:pt x="5100" y="4802"/>
                    </a:cubicBezTo>
                    <a:cubicBezTo>
                      <a:pt x="5289" y="4639"/>
                      <a:pt x="5425" y="4395"/>
                      <a:pt x="5561" y="4151"/>
                    </a:cubicBezTo>
                    <a:cubicBezTo>
                      <a:pt x="6103" y="3256"/>
                      <a:pt x="6863" y="2116"/>
                      <a:pt x="6944" y="1031"/>
                    </a:cubicBezTo>
                    <a:cubicBezTo>
                      <a:pt x="6998" y="625"/>
                      <a:pt x="6890" y="408"/>
                      <a:pt x="7080" y="28"/>
                    </a:cubicBezTo>
                    <a:lnTo>
                      <a:pt x="7080" y="1"/>
                    </a:lnTo>
                    <a:cubicBezTo>
                      <a:pt x="7052" y="543"/>
                      <a:pt x="7215" y="1086"/>
                      <a:pt x="7351" y="1628"/>
                    </a:cubicBezTo>
                    <a:cubicBezTo>
                      <a:pt x="8002" y="3744"/>
                      <a:pt x="8354" y="5968"/>
                      <a:pt x="8409" y="8165"/>
                    </a:cubicBezTo>
                    <a:cubicBezTo>
                      <a:pt x="8110" y="7867"/>
                      <a:pt x="7975" y="7460"/>
                      <a:pt x="7839" y="7053"/>
                    </a:cubicBezTo>
                    <a:cubicBezTo>
                      <a:pt x="7595" y="6293"/>
                      <a:pt x="7405" y="5561"/>
                      <a:pt x="7161" y="4802"/>
                    </a:cubicBezTo>
                    <a:cubicBezTo>
                      <a:pt x="7025" y="4368"/>
                      <a:pt x="6781" y="3852"/>
                      <a:pt x="6347" y="3825"/>
                    </a:cubicBezTo>
                    <a:cubicBezTo>
                      <a:pt x="6076" y="3798"/>
                      <a:pt x="5751" y="4069"/>
                      <a:pt x="5669" y="434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394;p39">
                <a:extLst>
                  <a:ext uri="{FF2B5EF4-FFF2-40B4-BE49-F238E27FC236}">
                    <a16:creationId xmlns:a16="http://schemas.microsoft.com/office/drawing/2014/main" id="{CCA6AECB-534B-357E-F86E-6FDC5951F671}"/>
                  </a:ext>
                </a:extLst>
              </p:cNvPr>
              <p:cNvSpPr/>
              <p:nvPr/>
            </p:nvSpPr>
            <p:spPr>
              <a:xfrm>
                <a:off x="3078391" y="1537922"/>
                <a:ext cx="150113" cy="423354"/>
              </a:xfrm>
              <a:custGeom>
                <a:avLst/>
                <a:gdLst/>
                <a:ahLst/>
                <a:cxnLst/>
                <a:rect l="l" t="t" r="r" b="b"/>
                <a:pathLst>
                  <a:path w="2876" h="8111" extrusionOk="0">
                    <a:moveTo>
                      <a:pt x="2550" y="7812"/>
                    </a:moveTo>
                    <a:cubicBezTo>
                      <a:pt x="2523" y="7920"/>
                      <a:pt x="2414" y="8056"/>
                      <a:pt x="2333" y="8083"/>
                    </a:cubicBezTo>
                    <a:cubicBezTo>
                      <a:pt x="2116" y="8110"/>
                      <a:pt x="1980" y="7866"/>
                      <a:pt x="1926" y="7649"/>
                    </a:cubicBezTo>
                    <a:cubicBezTo>
                      <a:pt x="1547" y="6184"/>
                      <a:pt x="868" y="4828"/>
                      <a:pt x="0" y="3608"/>
                    </a:cubicBezTo>
                    <a:cubicBezTo>
                      <a:pt x="190" y="3336"/>
                      <a:pt x="462" y="3119"/>
                      <a:pt x="597" y="2767"/>
                    </a:cubicBezTo>
                    <a:cubicBezTo>
                      <a:pt x="841" y="2116"/>
                      <a:pt x="977" y="1438"/>
                      <a:pt x="1140" y="760"/>
                    </a:cubicBezTo>
                    <a:cubicBezTo>
                      <a:pt x="1221" y="515"/>
                      <a:pt x="1275" y="271"/>
                      <a:pt x="1438" y="109"/>
                    </a:cubicBezTo>
                    <a:cubicBezTo>
                      <a:pt x="1519" y="54"/>
                      <a:pt x="1574" y="0"/>
                      <a:pt x="1655" y="0"/>
                    </a:cubicBezTo>
                    <a:cubicBezTo>
                      <a:pt x="2523" y="1628"/>
                      <a:pt x="2659" y="3608"/>
                      <a:pt x="2767" y="5479"/>
                    </a:cubicBezTo>
                    <a:cubicBezTo>
                      <a:pt x="2848" y="6293"/>
                      <a:pt x="2876" y="7107"/>
                      <a:pt x="2550" y="781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395;p39">
                <a:extLst>
                  <a:ext uri="{FF2B5EF4-FFF2-40B4-BE49-F238E27FC236}">
                    <a16:creationId xmlns:a16="http://schemas.microsoft.com/office/drawing/2014/main" id="{7011D9AB-CDD5-A499-0BB5-9EF663061E6D}"/>
                  </a:ext>
                </a:extLst>
              </p:cNvPr>
              <p:cNvSpPr/>
              <p:nvPr/>
            </p:nvSpPr>
            <p:spPr>
              <a:xfrm>
                <a:off x="3001924" y="1661052"/>
                <a:ext cx="321417" cy="1013731"/>
              </a:xfrm>
              <a:custGeom>
                <a:avLst/>
                <a:gdLst/>
                <a:ahLst/>
                <a:cxnLst/>
                <a:rect l="l" t="t" r="r" b="b"/>
                <a:pathLst>
                  <a:path w="6158" h="19422" extrusionOk="0">
                    <a:moveTo>
                      <a:pt x="5995" y="5480"/>
                    </a:moveTo>
                    <a:cubicBezTo>
                      <a:pt x="5995" y="5616"/>
                      <a:pt x="5968" y="5778"/>
                      <a:pt x="5968" y="5914"/>
                    </a:cubicBezTo>
                    <a:cubicBezTo>
                      <a:pt x="5887" y="6565"/>
                      <a:pt x="5751" y="7243"/>
                      <a:pt x="5344" y="7758"/>
                    </a:cubicBezTo>
                    <a:cubicBezTo>
                      <a:pt x="5154" y="8002"/>
                      <a:pt x="4910" y="8192"/>
                      <a:pt x="4775" y="8464"/>
                    </a:cubicBezTo>
                    <a:cubicBezTo>
                      <a:pt x="4395" y="9087"/>
                      <a:pt x="4395" y="9901"/>
                      <a:pt x="4096" y="10525"/>
                    </a:cubicBezTo>
                    <a:cubicBezTo>
                      <a:pt x="3825" y="11122"/>
                      <a:pt x="3690" y="11746"/>
                      <a:pt x="3418" y="12342"/>
                    </a:cubicBezTo>
                    <a:cubicBezTo>
                      <a:pt x="3120" y="12939"/>
                      <a:pt x="2605" y="13373"/>
                      <a:pt x="2279" y="13970"/>
                    </a:cubicBezTo>
                    <a:cubicBezTo>
                      <a:pt x="1899" y="14539"/>
                      <a:pt x="1682" y="15217"/>
                      <a:pt x="1493" y="15868"/>
                    </a:cubicBezTo>
                    <a:cubicBezTo>
                      <a:pt x="1113" y="17035"/>
                      <a:pt x="679" y="18228"/>
                      <a:pt x="245" y="19422"/>
                    </a:cubicBezTo>
                    <a:cubicBezTo>
                      <a:pt x="326" y="18662"/>
                      <a:pt x="408" y="17930"/>
                      <a:pt x="435" y="17170"/>
                    </a:cubicBezTo>
                    <a:cubicBezTo>
                      <a:pt x="462" y="16709"/>
                      <a:pt x="462" y="16194"/>
                      <a:pt x="570" y="15733"/>
                    </a:cubicBezTo>
                    <a:cubicBezTo>
                      <a:pt x="679" y="15244"/>
                      <a:pt x="842" y="14783"/>
                      <a:pt x="977" y="14295"/>
                    </a:cubicBezTo>
                    <a:cubicBezTo>
                      <a:pt x="1601" y="11935"/>
                      <a:pt x="814" y="9413"/>
                      <a:pt x="1" y="7080"/>
                    </a:cubicBezTo>
                    <a:cubicBezTo>
                      <a:pt x="1113" y="9006"/>
                      <a:pt x="1682" y="11257"/>
                      <a:pt x="1655" y="13481"/>
                    </a:cubicBezTo>
                    <a:cubicBezTo>
                      <a:pt x="1628" y="13617"/>
                      <a:pt x="1601" y="13780"/>
                      <a:pt x="1628" y="13970"/>
                    </a:cubicBezTo>
                    <a:cubicBezTo>
                      <a:pt x="1628" y="13780"/>
                      <a:pt x="1655" y="13644"/>
                      <a:pt x="1655" y="13481"/>
                    </a:cubicBezTo>
                    <a:cubicBezTo>
                      <a:pt x="1710" y="13237"/>
                      <a:pt x="1899" y="12966"/>
                      <a:pt x="2035" y="12776"/>
                    </a:cubicBezTo>
                    <a:cubicBezTo>
                      <a:pt x="2306" y="12424"/>
                      <a:pt x="2632" y="12152"/>
                      <a:pt x="2822" y="11746"/>
                    </a:cubicBezTo>
                    <a:cubicBezTo>
                      <a:pt x="3012" y="11339"/>
                      <a:pt x="3039" y="10905"/>
                      <a:pt x="3039" y="10471"/>
                    </a:cubicBezTo>
                    <a:cubicBezTo>
                      <a:pt x="3066" y="9169"/>
                      <a:pt x="3039" y="7894"/>
                      <a:pt x="2659" y="6673"/>
                    </a:cubicBezTo>
                    <a:cubicBezTo>
                      <a:pt x="2469" y="6050"/>
                      <a:pt x="2225" y="5480"/>
                      <a:pt x="2035" y="4883"/>
                    </a:cubicBezTo>
                    <a:cubicBezTo>
                      <a:pt x="1764" y="3988"/>
                      <a:pt x="1628" y="3066"/>
                      <a:pt x="1682" y="2171"/>
                    </a:cubicBezTo>
                    <a:cubicBezTo>
                      <a:pt x="2035" y="2361"/>
                      <a:pt x="2198" y="2768"/>
                      <a:pt x="2361" y="3147"/>
                    </a:cubicBezTo>
                    <a:cubicBezTo>
                      <a:pt x="3120" y="4965"/>
                      <a:pt x="3581" y="6917"/>
                      <a:pt x="3744" y="8898"/>
                    </a:cubicBezTo>
                    <a:cubicBezTo>
                      <a:pt x="3988" y="8898"/>
                      <a:pt x="4124" y="8626"/>
                      <a:pt x="4151" y="8409"/>
                    </a:cubicBezTo>
                    <a:cubicBezTo>
                      <a:pt x="4205" y="8165"/>
                      <a:pt x="4151" y="7894"/>
                      <a:pt x="4259" y="7677"/>
                    </a:cubicBezTo>
                    <a:cubicBezTo>
                      <a:pt x="4395" y="7460"/>
                      <a:pt x="4720" y="7379"/>
                      <a:pt x="4910" y="7216"/>
                    </a:cubicBezTo>
                    <a:cubicBezTo>
                      <a:pt x="5344" y="6863"/>
                      <a:pt x="5426" y="6267"/>
                      <a:pt x="5453" y="5724"/>
                    </a:cubicBezTo>
                    <a:cubicBezTo>
                      <a:pt x="5561" y="4286"/>
                      <a:pt x="5643" y="2876"/>
                      <a:pt x="5453" y="1493"/>
                    </a:cubicBezTo>
                    <a:cubicBezTo>
                      <a:pt x="5398" y="977"/>
                      <a:pt x="5290" y="462"/>
                      <a:pt x="5100" y="1"/>
                    </a:cubicBezTo>
                    <a:cubicBezTo>
                      <a:pt x="5941" y="1764"/>
                      <a:pt x="6158" y="3554"/>
                      <a:pt x="5995" y="548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396;p39">
                <a:extLst>
                  <a:ext uri="{FF2B5EF4-FFF2-40B4-BE49-F238E27FC236}">
                    <a16:creationId xmlns:a16="http://schemas.microsoft.com/office/drawing/2014/main" id="{A610E064-B783-C9B9-37A4-B92974DE651E}"/>
                  </a:ext>
                </a:extLst>
              </p:cNvPr>
              <p:cNvSpPr/>
              <p:nvPr/>
            </p:nvSpPr>
            <p:spPr>
              <a:xfrm>
                <a:off x="1992509" y="1806887"/>
                <a:ext cx="583331" cy="983980"/>
              </a:xfrm>
              <a:custGeom>
                <a:avLst/>
                <a:gdLst/>
                <a:ahLst/>
                <a:cxnLst/>
                <a:rect l="l" t="t" r="r" b="b"/>
                <a:pathLst>
                  <a:path w="11176" h="18852" extrusionOk="0">
                    <a:moveTo>
                      <a:pt x="10416" y="1"/>
                    </a:moveTo>
                    <a:cubicBezTo>
                      <a:pt x="8734" y="380"/>
                      <a:pt x="7188" y="408"/>
                      <a:pt x="5561" y="462"/>
                    </a:cubicBezTo>
                    <a:lnTo>
                      <a:pt x="5561" y="462"/>
                    </a:lnTo>
                    <a:cubicBezTo>
                      <a:pt x="5507" y="516"/>
                      <a:pt x="5425" y="625"/>
                      <a:pt x="5398" y="679"/>
                    </a:cubicBezTo>
                    <a:cubicBezTo>
                      <a:pt x="5398" y="733"/>
                      <a:pt x="5371" y="733"/>
                      <a:pt x="5371" y="760"/>
                    </a:cubicBezTo>
                    <a:cubicBezTo>
                      <a:pt x="4313" y="2252"/>
                      <a:pt x="3472" y="4015"/>
                      <a:pt x="2984" y="5778"/>
                    </a:cubicBezTo>
                    <a:cubicBezTo>
                      <a:pt x="2496" y="7595"/>
                      <a:pt x="1438" y="9223"/>
                      <a:pt x="950" y="11121"/>
                    </a:cubicBezTo>
                    <a:cubicBezTo>
                      <a:pt x="679" y="12179"/>
                      <a:pt x="0" y="14593"/>
                      <a:pt x="1546" y="15109"/>
                    </a:cubicBezTo>
                    <a:cubicBezTo>
                      <a:pt x="1763" y="15163"/>
                      <a:pt x="2008" y="15163"/>
                      <a:pt x="2252" y="15163"/>
                    </a:cubicBezTo>
                    <a:lnTo>
                      <a:pt x="2387" y="15163"/>
                    </a:lnTo>
                    <a:cubicBezTo>
                      <a:pt x="2957" y="15163"/>
                      <a:pt x="3581" y="15136"/>
                      <a:pt x="4150" y="15136"/>
                    </a:cubicBezTo>
                    <a:cubicBezTo>
                      <a:pt x="4286" y="15136"/>
                      <a:pt x="4422" y="15136"/>
                      <a:pt x="4557" y="15163"/>
                    </a:cubicBezTo>
                    <a:cubicBezTo>
                      <a:pt x="4720" y="15217"/>
                      <a:pt x="4856" y="15380"/>
                      <a:pt x="4964" y="15570"/>
                    </a:cubicBezTo>
                    <a:cubicBezTo>
                      <a:pt x="5018" y="15705"/>
                      <a:pt x="5100" y="15841"/>
                      <a:pt x="5127" y="15977"/>
                    </a:cubicBezTo>
                    <a:cubicBezTo>
                      <a:pt x="5507" y="17062"/>
                      <a:pt x="6076" y="18011"/>
                      <a:pt x="6998" y="18472"/>
                    </a:cubicBezTo>
                    <a:cubicBezTo>
                      <a:pt x="7460" y="18716"/>
                      <a:pt x="8002" y="18852"/>
                      <a:pt x="8653" y="18825"/>
                    </a:cubicBezTo>
                    <a:cubicBezTo>
                      <a:pt x="8761" y="18825"/>
                      <a:pt x="8870" y="18797"/>
                      <a:pt x="8924" y="18716"/>
                    </a:cubicBezTo>
                    <a:cubicBezTo>
                      <a:pt x="9006" y="18662"/>
                      <a:pt x="9033" y="18553"/>
                      <a:pt x="9060" y="18418"/>
                    </a:cubicBezTo>
                    <a:cubicBezTo>
                      <a:pt x="9304" y="17306"/>
                      <a:pt x="9440" y="16031"/>
                      <a:pt x="9846" y="14946"/>
                    </a:cubicBezTo>
                    <a:cubicBezTo>
                      <a:pt x="10118" y="15000"/>
                      <a:pt x="10389" y="15000"/>
                      <a:pt x="10687" y="15000"/>
                    </a:cubicBezTo>
                    <a:cubicBezTo>
                      <a:pt x="11175" y="10036"/>
                      <a:pt x="10714" y="5019"/>
                      <a:pt x="1041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397;p39">
                <a:extLst>
                  <a:ext uri="{FF2B5EF4-FFF2-40B4-BE49-F238E27FC236}">
                    <a16:creationId xmlns:a16="http://schemas.microsoft.com/office/drawing/2014/main" id="{D7115D4E-ACD3-B0C3-3232-4AE6CA06B45B}"/>
                  </a:ext>
                </a:extLst>
              </p:cNvPr>
              <p:cNvSpPr/>
              <p:nvPr/>
            </p:nvSpPr>
            <p:spPr>
              <a:xfrm>
                <a:off x="2257246" y="1522315"/>
                <a:ext cx="525290" cy="1070363"/>
              </a:xfrm>
              <a:custGeom>
                <a:avLst/>
                <a:gdLst/>
                <a:ahLst/>
                <a:cxnLst/>
                <a:rect l="l" t="t" r="r" b="b"/>
                <a:pathLst>
                  <a:path w="10064" h="20507" extrusionOk="0">
                    <a:moveTo>
                      <a:pt x="9711" y="12749"/>
                    </a:moveTo>
                    <a:lnTo>
                      <a:pt x="9711" y="12749"/>
                    </a:lnTo>
                    <a:cubicBezTo>
                      <a:pt x="9765" y="11745"/>
                      <a:pt x="9575" y="10715"/>
                      <a:pt x="9494" y="9738"/>
                    </a:cubicBezTo>
                    <a:cubicBezTo>
                      <a:pt x="9358" y="8626"/>
                      <a:pt x="9141" y="7487"/>
                      <a:pt x="8951" y="6375"/>
                    </a:cubicBezTo>
                    <a:cubicBezTo>
                      <a:pt x="8843" y="5832"/>
                      <a:pt x="8762" y="4964"/>
                      <a:pt x="8436" y="4503"/>
                    </a:cubicBezTo>
                    <a:cubicBezTo>
                      <a:pt x="8463" y="4449"/>
                      <a:pt x="8490" y="4368"/>
                      <a:pt x="8545" y="4286"/>
                    </a:cubicBezTo>
                    <a:cubicBezTo>
                      <a:pt x="8599" y="4096"/>
                      <a:pt x="8626" y="3961"/>
                      <a:pt x="8680" y="3798"/>
                    </a:cubicBezTo>
                    <a:cubicBezTo>
                      <a:pt x="8951" y="2035"/>
                      <a:pt x="7216" y="1"/>
                      <a:pt x="5290" y="218"/>
                    </a:cubicBezTo>
                    <a:lnTo>
                      <a:pt x="5181" y="218"/>
                    </a:lnTo>
                    <a:lnTo>
                      <a:pt x="5181" y="218"/>
                    </a:lnTo>
                    <a:cubicBezTo>
                      <a:pt x="5154" y="218"/>
                      <a:pt x="5100" y="218"/>
                      <a:pt x="5073" y="245"/>
                    </a:cubicBezTo>
                    <a:cubicBezTo>
                      <a:pt x="2713" y="679"/>
                      <a:pt x="1357" y="1357"/>
                      <a:pt x="679" y="3337"/>
                    </a:cubicBezTo>
                    <a:cubicBezTo>
                      <a:pt x="1" y="5236"/>
                      <a:pt x="435" y="5832"/>
                      <a:pt x="489" y="5914"/>
                    </a:cubicBezTo>
                    <a:cubicBezTo>
                      <a:pt x="2171" y="5914"/>
                      <a:pt x="3689" y="5832"/>
                      <a:pt x="5344" y="5453"/>
                    </a:cubicBezTo>
                    <a:cubicBezTo>
                      <a:pt x="5642" y="10471"/>
                      <a:pt x="6103" y="15488"/>
                      <a:pt x="5615" y="20506"/>
                    </a:cubicBezTo>
                    <a:cubicBezTo>
                      <a:pt x="5832" y="20506"/>
                      <a:pt x="6049" y="20479"/>
                      <a:pt x="6266" y="20452"/>
                    </a:cubicBezTo>
                    <a:cubicBezTo>
                      <a:pt x="6727" y="20344"/>
                      <a:pt x="7216" y="20154"/>
                      <a:pt x="7487" y="19774"/>
                    </a:cubicBezTo>
                    <a:cubicBezTo>
                      <a:pt x="7921" y="19232"/>
                      <a:pt x="7948" y="18445"/>
                      <a:pt x="8301" y="17848"/>
                    </a:cubicBezTo>
                    <a:cubicBezTo>
                      <a:pt x="8545" y="17441"/>
                      <a:pt x="8870" y="17089"/>
                      <a:pt x="9168" y="16709"/>
                    </a:cubicBezTo>
                    <a:cubicBezTo>
                      <a:pt x="10064" y="15461"/>
                      <a:pt x="9657" y="14132"/>
                      <a:pt x="9711" y="1274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398;p39">
                <a:extLst>
                  <a:ext uri="{FF2B5EF4-FFF2-40B4-BE49-F238E27FC236}">
                    <a16:creationId xmlns:a16="http://schemas.microsoft.com/office/drawing/2014/main" id="{CC7E6D46-1C50-072F-E284-8DD4B483E05E}"/>
                  </a:ext>
                </a:extLst>
              </p:cNvPr>
              <p:cNvSpPr/>
              <p:nvPr/>
            </p:nvSpPr>
            <p:spPr>
              <a:xfrm>
                <a:off x="1992509" y="1806887"/>
                <a:ext cx="570596" cy="968426"/>
              </a:xfrm>
              <a:custGeom>
                <a:avLst/>
                <a:gdLst/>
                <a:ahLst/>
                <a:cxnLst/>
                <a:rect l="l" t="t" r="r" b="b"/>
                <a:pathLst>
                  <a:path w="10932" h="18554" extrusionOk="0">
                    <a:moveTo>
                      <a:pt x="10931" y="1"/>
                    </a:moveTo>
                    <a:lnTo>
                      <a:pt x="9955" y="1899"/>
                    </a:lnTo>
                    <a:cubicBezTo>
                      <a:pt x="9955" y="1899"/>
                      <a:pt x="9901" y="1194"/>
                      <a:pt x="8599" y="1601"/>
                    </a:cubicBezTo>
                    <a:cubicBezTo>
                      <a:pt x="7243" y="1981"/>
                      <a:pt x="6863" y="15027"/>
                      <a:pt x="6917" y="17143"/>
                    </a:cubicBezTo>
                    <a:cubicBezTo>
                      <a:pt x="6917" y="17713"/>
                      <a:pt x="6944" y="18174"/>
                      <a:pt x="7026" y="18553"/>
                    </a:cubicBezTo>
                    <a:cubicBezTo>
                      <a:pt x="6103" y="18092"/>
                      <a:pt x="5507" y="17089"/>
                      <a:pt x="5154" y="16058"/>
                    </a:cubicBezTo>
                    <a:cubicBezTo>
                      <a:pt x="5127" y="15922"/>
                      <a:pt x="5045" y="15787"/>
                      <a:pt x="4991" y="15651"/>
                    </a:cubicBezTo>
                    <a:cubicBezTo>
                      <a:pt x="5181" y="12261"/>
                      <a:pt x="6185" y="6592"/>
                      <a:pt x="6456" y="4123"/>
                    </a:cubicBezTo>
                    <a:cubicBezTo>
                      <a:pt x="6809" y="787"/>
                      <a:pt x="6619" y="1167"/>
                      <a:pt x="6076" y="1547"/>
                    </a:cubicBezTo>
                    <a:cubicBezTo>
                      <a:pt x="5642" y="1845"/>
                      <a:pt x="3635" y="11745"/>
                      <a:pt x="2387" y="15271"/>
                    </a:cubicBezTo>
                    <a:lnTo>
                      <a:pt x="2252" y="15271"/>
                    </a:lnTo>
                    <a:cubicBezTo>
                      <a:pt x="2008" y="15271"/>
                      <a:pt x="1736" y="15271"/>
                      <a:pt x="1519" y="15190"/>
                    </a:cubicBezTo>
                    <a:cubicBezTo>
                      <a:pt x="0" y="14648"/>
                      <a:pt x="706" y="12288"/>
                      <a:pt x="950" y="11230"/>
                    </a:cubicBezTo>
                    <a:cubicBezTo>
                      <a:pt x="1438" y="9331"/>
                      <a:pt x="2469" y="7704"/>
                      <a:pt x="2984" y="5887"/>
                    </a:cubicBezTo>
                    <a:cubicBezTo>
                      <a:pt x="3472" y="4151"/>
                      <a:pt x="4313" y="2360"/>
                      <a:pt x="5371" y="86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399;p39">
                <a:extLst>
                  <a:ext uri="{FF2B5EF4-FFF2-40B4-BE49-F238E27FC236}">
                    <a16:creationId xmlns:a16="http://schemas.microsoft.com/office/drawing/2014/main" id="{6D9921B9-3699-BA65-D0D7-89F31D367557}"/>
                  </a:ext>
                </a:extLst>
              </p:cNvPr>
              <p:cNvSpPr/>
              <p:nvPr/>
            </p:nvSpPr>
            <p:spPr>
              <a:xfrm>
                <a:off x="2499331" y="1806887"/>
                <a:ext cx="120414" cy="788614"/>
              </a:xfrm>
              <a:custGeom>
                <a:avLst/>
                <a:gdLst/>
                <a:ahLst/>
                <a:cxnLst/>
                <a:rect l="l" t="t" r="r" b="b"/>
                <a:pathLst>
                  <a:path w="2307" h="15109" extrusionOk="0">
                    <a:moveTo>
                      <a:pt x="1818" y="14241"/>
                    </a:moveTo>
                    <a:cubicBezTo>
                      <a:pt x="1764" y="14512"/>
                      <a:pt x="1682" y="14756"/>
                      <a:pt x="1628" y="15000"/>
                    </a:cubicBezTo>
                    <a:cubicBezTo>
                      <a:pt x="1113" y="15109"/>
                      <a:pt x="598" y="15109"/>
                      <a:pt x="136" y="15027"/>
                    </a:cubicBezTo>
                    <a:cubicBezTo>
                      <a:pt x="1" y="14729"/>
                      <a:pt x="272" y="353"/>
                      <a:pt x="272" y="353"/>
                    </a:cubicBezTo>
                    <a:lnTo>
                      <a:pt x="1221" y="1"/>
                    </a:lnTo>
                    <a:cubicBezTo>
                      <a:pt x="1221" y="1"/>
                      <a:pt x="2306" y="11908"/>
                      <a:pt x="1818" y="1424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400;p39">
                <a:extLst>
                  <a:ext uri="{FF2B5EF4-FFF2-40B4-BE49-F238E27FC236}">
                    <a16:creationId xmlns:a16="http://schemas.microsoft.com/office/drawing/2014/main" id="{D36FBCFA-F90D-8EB2-F5C1-72E253757B56}"/>
                  </a:ext>
                </a:extLst>
              </p:cNvPr>
              <p:cNvSpPr/>
              <p:nvPr/>
            </p:nvSpPr>
            <p:spPr>
              <a:xfrm>
                <a:off x="2251609" y="1533641"/>
                <a:ext cx="314318" cy="318598"/>
              </a:xfrm>
              <a:custGeom>
                <a:avLst/>
                <a:gdLst/>
                <a:ahLst/>
                <a:cxnLst/>
                <a:rect l="l" t="t" r="r" b="b"/>
                <a:pathLst>
                  <a:path w="6022" h="6104" extrusionOk="0">
                    <a:moveTo>
                      <a:pt x="5967" y="5236"/>
                    </a:moveTo>
                    <a:cubicBezTo>
                      <a:pt x="5886" y="5344"/>
                      <a:pt x="5723" y="5426"/>
                      <a:pt x="5588" y="5453"/>
                    </a:cubicBezTo>
                    <a:cubicBezTo>
                      <a:pt x="3933" y="5914"/>
                      <a:pt x="2170" y="6104"/>
                      <a:pt x="407" y="5968"/>
                    </a:cubicBezTo>
                    <a:cubicBezTo>
                      <a:pt x="461" y="5887"/>
                      <a:pt x="515" y="5778"/>
                      <a:pt x="570" y="5724"/>
                    </a:cubicBezTo>
                    <a:cubicBezTo>
                      <a:pt x="570" y="5724"/>
                      <a:pt x="0" y="5181"/>
                      <a:pt x="705" y="3120"/>
                    </a:cubicBezTo>
                    <a:cubicBezTo>
                      <a:pt x="1383" y="1140"/>
                      <a:pt x="2740" y="462"/>
                      <a:pt x="5127" y="28"/>
                    </a:cubicBezTo>
                    <a:cubicBezTo>
                      <a:pt x="5154" y="28"/>
                      <a:pt x="5181" y="28"/>
                      <a:pt x="5208" y="1"/>
                    </a:cubicBezTo>
                    <a:cubicBezTo>
                      <a:pt x="4530" y="408"/>
                      <a:pt x="4123" y="1248"/>
                      <a:pt x="3960" y="2035"/>
                    </a:cubicBezTo>
                    <a:cubicBezTo>
                      <a:pt x="3662" y="3256"/>
                      <a:pt x="3689" y="4530"/>
                      <a:pt x="4042" y="5751"/>
                    </a:cubicBezTo>
                    <a:cubicBezTo>
                      <a:pt x="4204" y="5453"/>
                      <a:pt x="4530" y="5344"/>
                      <a:pt x="4801" y="5154"/>
                    </a:cubicBezTo>
                    <a:cubicBezTo>
                      <a:pt x="5588" y="4585"/>
                      <a:pt x="5723" y="3500"/>
                      <a:pt x="5805" y="2523"/>
                    </a:cubicBezTo>
                    <a:cubicBezTo>
                      <a:pt x="5940" y="3310"/>
                      <a:pt x="5994" y="4096"/>
                      <a:pt x="5994" y="4856"/>
                    </a:cubicBezTo>
                    <a:cubicBezTo>
                      <a:pt x="6022" y="4964"/>
                      <a:pt x="6022" y="5100"/>
                      <a:pt x="5967" y="523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401;p39">
                <a:extLst>
                  <a:ext uri="{FF2B5EF4-FFF2-40B4-BE49-F238E27FC236}">
                    <a16:creationId xmlns:a16="http://schemas.microsoft.com/office/drawing/2014/main" id="{EE4D92AF-D5BE-9484-967D-DF17639D4873}"/>
                  </a:ext>
                </a:extLst>
              </p:cNvPr>
              <p:cNvSpPr/>
              <p:nvPr/>
            </p:nvSpPr>
            <p:spPr>
              <a:xfrm>
                <a:off x="2636658" y="1719094"/>
                <a:ext cx="130331" cy="579104"/>
              </a:xfrm>
              <a:custGeom>
                <a:avLst/>
                <a:gdLst/>
                <a:ahLst/>
                <a:cxnLst/>
                <a:rect l="l" t="t" r="r" b="b"/>
                <a:pathLst>
                  <a:path w="2497" h="11095" extrusionOk="0">
                    <a:moveTo>
                      <a:pt x="2442" y="8952"/>
                    </a:moveTo>
                    <a:cubicBezTo>
                      <a:pt x="1682" y="9657"/>
                      <a:pt x="760" y="10281"/>
                      <a:pt x="82" y="11095"/>
                    </a:cubicBezTo>
                    <a:cubicBezTo>
                      <a:pt x="760" y="9250"/>
                      <a:pt x="598" y="7243"/>
                      <a:pt x="408" y="5317"/>
                    </a:cubicBezTo>
                    <a:cubicBezTo>
                      <a:pt x="272" y="3853"/>
                      <a:pt x="136" y="2361"/>
                      <a:pt x="1" y="923"/>
                    </a:cubicBezTo>
                    <a:lnTo>
                      <a:pt x="1357" y="1"/>
                    </a:lnTo>
                    <a:cubicBezTo>
                      <a:pt x="1330" y="164"/>
                      <a:pt x="1303" y="299"/>
                      <a:pt x="1221" y="462"/>
                    </a:cubicBezTo>
                    <a:cubicBezTo>
                      <a:pt x="1194" y="543"/>
                      <a:pt x="1167" y="598"/>
                      <a:pt x="1140" y="706"/>
                    </a:cubicBezTo>
                    <a:cubicBezTo>
                      <a:pt x="1493" y="1140"/>
                      <a:pt x="1520" y="2035"/>
                      <a:pt x="1628" y="2578"/>
                    </a:cubicBezTo>
                    <a:cubicBezTo>
                      <a:pt x="1872" y="3690"/>
                      <a:pt x="2035" y="4802"/>
                      <a:pt x="2171" y="5941"/>
                    </a:cubicBezTo>
                    <a:cubicBezTo>
                      <a:pt x="2306" y="6945"/>
                      <a:pt x="2496" y="7975"/>
                      <a:pt x="2442" y="8952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402;p39">
                <a:extLst>
                  <a:ext uri="{FF2B5EF4-FFF2-40B4-BE49-F238E27FC236}">
                    <a16:creationId xmlns:a16="http://schemas.microsoft.com/office/drawing/2014/main" id="{40FAC0B1-3966-E70A-366B-00A9130F2C63}"/>
                  </a:ext>
                </a:extLst>
              </p:cNvPr>
              <p:cNvSpPr/>
              <p:nvPr/>
            </p:nvSpPr>
            <p:spPr>
              <a:xfrm>
                <a:off x="2530491" y="1522315"/>
                <a:ext cx="208154" cy="259148"/>
              </a:xfrm>
              <a:custGeom>
                <a:avLst/>
                <a:gdLst/>
                <a:ahLst/>
                <a:cxnLst/>
                <a:rect l="l" t="t" r="r" b="b"/>
                <a:pathLst>
                  <a:path w="3988" h="4965" extrusionOk="0">
                    <a:moveTo>
                      <a:pt x="3255" y="4286"/>
                    </a:moveTo>
                    <a:cubicBezTo>
                      <a:pt x="2686" y="4503"/>
                      <a:pt x="2116" y="4720"/>
                      <a:pt x="1492" y="4964"/>
                    </a:cubicBezTo>
                    <a:cubicBezTo>
                      <a:pt x="2360" y="3879"/>
                      <a:pt x="2306" y="2171"/>
                      <a:pt x="1438" y="1113"/>
                    </a:cubicBezTo>
                    <a:cubicBezTo>
                      <a:pt x="1058" y="679"/>
                      <a:pt x="543" y="381"/>
                      <a:pt x="1" y="218"/>
                    </a:cubicBezTo>
                    <a:cubicBezTo>
                      <a:pt x="2089" y="1"/>
                      <a:pt x="3988" y="2442"/>
                      <a:pt x="3255" y="428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403;p39">
                <a:extLst>
                  <a:ext uri="{FF2B5EF4-FFF2-40B4-BE49-F238E27FC236}">
                    <a16:creationId xmlns:a16="http://schemas.microsoft.com/office/drawing/2014/main" id="{D53928CF-547E-0599-9D2B-E278EEDBC4BA}"/>
                  </a:ext>
                </a:extLst>
              </p:cNvPr>
              <p:cNvSpPr/>
              <p:nvPr/>
            </p:nvSpPr>
            <p:spPr>
              <a:xfrm>
                <a:off x="2245920" y="1717684"/>
                <a:ext cx="492721" cy="138787"/>
              </a:xfrm>
              <a:custGeom>
                <a:avLst/>
                <a:gdLst/>
                <a:ahLst/>
                <a:cxnLst/>
                <a:rect l="l" t="t" r="r" b="b"/>
                <a:pathLst>
                  <a:path w="9440" h="2659" extrusionOk="0">
                    <a:moveTo>
                      <a:pt x="8626" y="218"/>
                    </a:moveTo>
                    <a:cubicBezTo>
                      <a:pt x="6185" y="1683"/>
                      <a:pt x="3228" y="1845"/>
                      <a:pt x="435" y="1791"/>
                    </a:cubicBezTo>
                    <a:cubicBezTo>
                      <a:pt x="1" y="1791"/>
                      <a:pt x="1" y="2469"/>
                      <a:pt x="435" y="2496"/>
                    </a:cubicBezTo>
                    <a:cubicBezTo>
                      <a:pt x="3364" y="2659"/>
                      <a:pt x="6456" y="2442"/>
                      <a:pt x="8979" y="896"/>
                    </a:cubicBezTo>
                    <a:cubicBezTo>
                      <a:pt x="9440" y="625"/>
                      <a:pt x="9006" y="1"/>
                      <a:pt x="8626" y="21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4" name="Google Shape;404;p39">
              <a:extLst>
                <a:ext uri="{FF2B5EF4-FFF2-40B4-BE49-F238E27FC236}">
                  <a16:creationId xmlns:a16="http://schemas.microsoft.com/office/drawing/2014/main" id="{CA1C7C3F-8075-73AF-2967-9AFF2CAE0FB8}"/>
                </a:ext>
              </a:extLst>
            </p:cNvPr>
            <p:cNvGrpSpPr/>
            <p:nvPr/>
          </p:nvGrpSpPr>
          <p:grpSpPr>
            <a:xfrm>
              <a:off x="3425461" y="3193716"/>
              <a:ext cx="904408" cy="2594418"/>
              <a:chOff x="4258607" y="1492636"/>
              <a:chExt cx="1025058" cy="2940516"/>
            </a:xfrm>
          </p:grpSpPr>
          <p:sp>
            <p:nvSpPr>
              <p:cNvPr id="475" name="Google Shape;405;p39">
                <a:extLst>
                  <a:ext uri="{FF2B5EF4-FFF2-40B4-BE49-F238E27FC236}">
                    <a16:creationId xmlns:a16="http://schemas.microsoft.com/office/drawing/2014/main" id="{4EE684D7-35CE-4C99-DDEC-C8AFF082D524}"/>
                  </a:ext>
                </a:extLst>
              </p:cNvPr>
              <p:cNvSpPr/>
              <p:nvPr/>
            </p:nvSpPr>
            <p:spPr>
              <a:xfrm>
                <a:off x="4731501" y="1562004"/>
                <a:ext cx="143014" cy="403520"/>
              </a:xfrm>
              <a:custGeom>
                <a:avLst/>
                <a:gdLst/>
                <a:ahLst/>
                <a:cxnLst/>
                <a:rect l="l" t="t" r="r" b="b"/>
                <a:pathLst>
                  <a:path w="2740" h="7731" extrusionOk="0">
                    <a:moveTo>
                      <a:pt x="190" y="4394"/>
                    </a:moveTo>
                    <a:cubicBezTo>
                      <a:pt x="353" y="5615"/>
                      <a:pt x="678" y="7242"/>
                      <a:pt x="1818" y="7730"/>
                    </a:cubicBezTo>
                    <a:cubicBezTo>
                      <a:pt x="1790" y="7676"/>
                      <a:pt x="1763" y="7622"/>
                      <a:pt x="1763" y="7595"/>
                    </a:cubicBezTo>
                    <a:lnTo>
                      <a:pt x="1763" y="7595"/>
                    </a:lnTo>
                    <a:cubicBezTo>
                      <a:pt x="1763" y="7486"/>
                      <a:pt x="1845" y="7405"/>
                      <a:pt x="1926" y="7378"/>
                    </a:cubicBezTo>
                    <a:cubicBezTo>
                      <a:pt x="2387" y="6998"/>
                      <a:pt x="2631" y="6401"/>
                      <a:pt x="2658" y="5832"/>
                    </a:cubicBezTo>
                    <a:cubicBezTo>
                      <a:pt x="2740" y="5208"/>
                      <a:pt x="2604" y="4638"/>
                      <a:pt x="2496" y="4069"/>
                    </a:cubicBezTo>
                    <a:cubicBezTo>
                      <a:pt x="2387" y="3445"/>
                      <a:pt x="2333" y="2713"/>
                      <a:pt x="2197" y="2034"/>
                    </a:cubicBezTo>
                    <a:cubicBezTo>
                      <a:pt x="2116" y="1682"/>
                      <a:pt x="2035" y="1356"/>
                      <a:pt x="1899" y="1085"/>
                    </a:cubicBezTo>
                    <a:cubicBezTo>
                      <a:pt x="1682" y="678"/>
                      <a:pt x="1411" y="299"/>
                      <a:pt x="1112" y="0"/>
                    </a:cubicBezTo>
                    <a:cubicBezTo>
                      <a:pt x="353" y="1275"/>
                      <a:pt x="0" y="2767"/>
                      <a:pt x="190" y="4394"/>
                    </a:cubicBezTo>
                    <a:close/>
                  </a:path>
                </a:pathLst>
              </a:custGeom>
              <a:solidFill>
                <a:srgbClr val="B168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06;p39">
                <a:extLst>
                  <a:ext uri="{FF2B5EF4-FFF2-40B4-BE49-F238E27FC236}">
                    <a16:creationId xmlns:a16="http://schemas.microsoft.com/office/drawing/2014/main" id="{2D357E60-9ACE-F00C-BE22-BE1DF426AD71}"/>
                  </a:ext>
                </a:extLst>
              </p:cNvPr>
              <p:cNvSpPr/>
              <p:nvPr/>
            </p:nvSpPr>
            <p:spPr>
              <a:xfrm>
                <a:off x="4268524" y="1509599"/>
                <a:ext cx="1015141" cy="2923546"/>
              </a:xfrm>
              <a:custGeom>
                <a:avLst/>
                <a:gdLst/>
                <a:ahLst/>
                <a:cxnLst/>
                <a:rect l="l" t="t" r="r" b="b"/>
                <a:pathLst>
                  <a:path w="19449" h="56012" extrusionOk="0">
                    <a:moveTo>
                      <a:pt x="19259" y="55143"/>
                    </a:moveTo>
                    <a:cubicBezTo>
                      <a:pt x="19232" y="55143"/>
                      <a:pt x="17469" y="55225"/>
                      <a:pt x="15136" y="55387"/>
                    </a:cubicBezTo>
                    <a:cubicBezTo>
                      <a:pt x="14621" y="55415"/>
                      <a:pt x="14105" y="55442"/>
                      <a:pt x="13563" y="55469"/>
                    </a:cubicBezTo>
                    <a:cubicBezTo>
                      <a:pt x="9060" y="55740"/>
                      <a:pt x="4558" y="56011"/>
                      <a:pt x="1" y="55821"/>
                    </a:cubicBezTo>
                    <a:cubicBezTo>
                      <a:pt x="1628" y="48200"/>
                      <a:pt x="2442" y="40469"/>
                      <a:pt x="3310" y="32712"/>
                    </a:cubicBezTo>
                    <a:cubicBezTo>
                      <a:pt x="3473" y="31193"/>
                      <a:pt x="3635" y="29674"/>
                      <a:pt x="3473" y="28182"/>
                    </a:cubicBezTo>
                    <a:cubicBezTo>
                      <a:pt x="3201" y="25714"/>
                      <a:pt x="2388" y="23381"/>
                      <a:pt x="1954" y="20886"/>
                    </a:cubicBezTo>
                    <a:cubicBezTo>
                      <a:pt x="1493" y="18309"/>
                      <a:pt x="1303" y="15705"/>
                      <a:pt x="1411" y="13129"/>
                    </a:cubicBezTo>
                    <a:lnTo>
                      <a:pt x="1411" y="12857"/>
                    </a:lnTo>
                    <a:cubicBezTo>
                      <a:pt x="1438" y="12586"/>
                      <a:pt x="1465" y="12288"/>
                      <a:pt x="1574" y="12016"/>
                    </a:cubicBezTo>
                    <a:cubicBezTo>
                      <a:pt x="1818" y="11474"/>
                      <a:pt x="2279" y="11121"/>
                      <a:pt x="2686" y="10715"/>
                    </a:cubicBezTo>
                    <a:cubicBezTo>
                      <a:pt x="3473" y="9901"/>
                      <a:pt x="3852" y="8951"/>
                      <a:pt x="3988" y="8002"/>
                    </a:cubicBezTo>
                    <a:cubicBezTo>
                      <a:pt x="4151" y="6890"/>
                      <a:pt x="4042" y="5669"/>
                      <a:pt x="4015" y="4530"/>
                    </a:cubicBezTo>
                    <a:cubicBezTo>
                      <a:pt x="3988" y="3445"/>
                      <a:pt x="4259" y="2306"/>
                      <a:pt x="4883" y="1465"/>
                    </a:cubicBezTo>
                    <a:cubicBezTo>
                      <a:pt x="5073" y="1221"/>
                      <a:pt x="5290" y="1031"/>
                      <a:pt x="5534" y="841"/>
                    </a:cubicBezTo>
                    <a:cubicBezTo>
                      <a:pt x="5697" y="760"/>
                      <a:pt x="5887" y="624"/>
                      <a:pt x="6049" y="543"/>
                    </a:cubicBezTo>
                    <a:cubicBezTo>
                      <a:pt x="6890" y="109"/>
                      <a:pt x="7921" y="1"/>
                      <a:pt x="8816" y="326"/>
                    </a:cubicBezTo>
                    <a:cubicBezTo>
                      <a:pt x="9277" y="462"/>
                      <a:pt x="9630" y="733"/>
                      <a:pt x="9955" y="1031"/>
                    </a:cubicBezTo>
                    <a:cubicBezTo>
                      <a:pt x="9196" y="2360"/>
                      <a:pt x="8816" y="3852"/>
                      <a:pt x="9033" y="5480"/>
                    </a:cubicBezTo>
                    <a:cubicBezTo>
                      <a:pt x="9196" y="6700"/>
                      <a:pt x="9494" y="8328"/>
                      <a:pt x="10660" y="8789"/>
                    </a:cubicBezTo>
                    <a:lnTo>
                      <a:pt x="10688" y="8816"/>
                    </a:lnTo>
                    <a:cubicBezTo>
                      <a:pt x="11122" y="9277"/>
                      <a:pt x="11718" y="9575"/>
                      <a:pt x="12261" y="9874"/>
                    </a:cubicBezTo>
                    <a:cubicBezTo>
                      <a:pt x="12749" y="10145"/>
                      <a:pt x="13291" y="10416"/>
                      <a:pt x="13807" y="10715"/>
                    </a:cubicBezTo>
                    <a:cubicBezTo>
                      <a:pt x="14838" y="11338"/>
                      <a:pt x="15814" y="12152"/>
                      <a:pt x="16275" y="13210"/>
                    </a:cubicBezTo>
                    <a:cubicBezTo>
                      <a:pt x="16546" y="13780"/>
                      <a:pt x="16519" y="14458"/>
                      <a:pt x="16628" y="15054"/>
                    </a:cubicBezTo>
                    <a:cubicBezTo>
                      <a:pt x="16872" y="16600"/>
                      <a:pt x="17686" y="18038"/>
                      <a:pt x="18174" y="19503"/>
                    </a:cubicBezTo>
                    <a:cubicBezTo>
                      <a:pt x="18581" y="20669"/>
                      <a:pt x="19340" y="21754"/>
                      <a:pt x="19096" y="23029"/>
                    </a:cubicBezTo>
                    <a:cubicBezTo>
                      <a:pt x="18988" y="23653"/>
                      <a:pt x="18662" y="24114"/>
                      <a:pt x="18228" y="24548"/>
                    </a:cubicBezTo>
                    <a:cubicBezTo>
                      <a:pt x="17875" y="24900"/>
                      <a:pt x="17496" y="25172"/>
                      <a:pt x="17143" y="25443"/>
                    </a:cubicBezTo>
                    <a:lnTo>
                      <a:pt x="17143" y="25551"/>
                    </a:lnTo>
                    <a:cubicBezTo>
                      <a:pt x="18120" y="31437"/>
                      <a:pt x="18662" y="37431"/>
                      <a:pt x="18689" y="43453"/>
                    </a:cubicBezTo>
                    <a:cubicBezTo>
                      <a:pt x="18689" y="44267"/>
                      <a:pt x="18689" y="45080"/>
                      <a:pt x="18771" y="45894"/>
                    </a:cubicBezTo>
                    <a:cubicBezTo>
                      <a:pt x="18798" y="46382"/>
                      <a:pt x="18852" y="46871"/>
                      <a:pt x="18933" y="47386"/>
                    </a:cubicBezTo>
                    <a:cubicBezTo>
                      <a:pt x="19069" y="48145"/>
                      <a:pt x="19340" y="48959"/>
                      <a:pt x="19232" y="49746"/>
                    </a:cubicBezTo>
                    <a:cubicBezTo>
                      <a:pt x="19096" y="50668"/>
                      <a:pt x="18933" y="51210"/>
                      <a:pt x="19042" y="52187"/>
                    </a:cubicBezTo>
                    <a:cubicBezTo>
                      <a:pt x="19069" y="52295"/>
                      <a:pt x="19449" y="55062"/>
                      <a:pt x="19259" y="5514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07;p39">
                <a:extLst>
                  <a:ext uri="{FF2B5EF4-FFF2-40B4-BE49-F238E27FC236}">
                    <a16:creationId xmlns:a16="http://schemas.microsoft.com/office/drawing/2014/main" id="{F6FDDA8F-E2B0-921E-A6B8-A90D8FA4F0D5}"/>
                  </a:ext>
                </a:extLst>
              </p:cNvPr>
              <p:cNvSpPr/>
              <p:nvPr/>
            </p:nvSpPr>
            <p:spPr>
              <a:xfrm>
                <a:off x="5122239" y="2837569"/>
                <a:ext cx="127460" cy="1078871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20670" extrusionOk="0">
                    <a:moveTo>
                      <a:pt x="2442" y="20344"/>
                    </a:moveTo>
                    <a:lnTo>
                      <a:pt x="841" y="20669"/>
                    </a:lnTo>
                    <a:cubicBezTo>
                      <a:pt x="841" y="20669"/>
                      <a:pt x="787" y="18499"/>
                      <a:pt x="841" y="17116"/>
                    </a:cubicBezTo>
                    <a:cubicBezTo>
                      <a:pt x="923" y="15760"/>
                      <a:pt x="0" y="896"/>
                      <a:pt x="0" y="896"/>
                    </a:cubicBezTo>
                    <a:lnTo>
                      <a:pt x="841" y="1"/>
                    </a:lnTo>
                    <a:cubicBezTo>
                      <a:pt x="1818" y="5887"/>
                      <a:pt x="2360" y="11908"/>
                      <a:pt x="2415" y="17902"/>
                    </a:cubicBezTo>
                    <a:cubicBezTo>
                      <a:pt x="2415" y="18716"/>
                      <a:pt x="2360" y="19530"/>
                      <a:pt x="2442" y="2034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08;p39">
                <a:extLst>
                  <a:ext uri="{FF2B5EF4-FFF2-40B4-BE49-F238E27FC236}">
                    <a16:creationId xmlns:a16="http://schemas.microsoft.com/office/drawing/2014/main" id="{1ABE00D7-77F6-D652-E5DF-9B44B3D32333}"/>
                  </a:ext>
                </a:extLst>
              </p:cNvPr>
              <p:cNvSpPr/>
              <p:nvPr/>
            </p:nvSpPr>
            <p:spPr>
              <a:xfrm>
                <a:off x="4990549" y="2064599"/>
                <a:ext cx="288899" cy="723475"/>
              </a:xfrm>
              <a:custGeom>
                <a:avLst/>
                <a:gdLst/>
                <a:ahLst/>
                <a:cxnLst/>
                <a:rect l="l" t="t" r="r" b="b"/>
                <a:pathLst>
                  <a:path w="5535" h="13861" extrusionOk="0">
                    <a:moveTo>
                      <a:pt x="5290" y="12341"/>
                    </a:moveTo>
                    <a:cubicBezTo>
                      <a:pt x="5182" y="12938"/>
                      <a:pt x="4856" y="13426"/>
                      <a:pt x="4422" y="13860"/>
                    </a:cubicBezTo>
                    <a:lnTo>
                      <a:pt x="4422" y="12667"/>
                    </a:lnTo>
                    <a:cubicBezTo>
                      <a:pt x="4422" y="11257"/>
                      <a:pt x="3446" y="10063"/>
                      <a:pt x="2795" y="8897"/>
                    </a:cubicBezTo>
                    <a:cubicBezTo>
                      <a:pt x="2035" y="7595"/>
                      <a:pt x="1764" y="5859"/>
                      <a:pt x="1493" y="4367"/>
                    </a:cubicBezTo>
                    <a:cubicBezTo>
                      <a:pt x="1303" y="3255"/>
                      <a:pt x="1086" y="678"/>
                      <a:pt x="1" y="0"/>
                    </a:cubicBezTo>
                    <a:cubicBezTo>
                      <a:pt x="1032" y="597"/>
                      <a:pt x="2008" y="1411"/>
                      <a:pt x="2469" y="2468"/>
                    </a:cubicBezTo>
                    <a:cubicBezTo>
                      <a:pt x="2768" y="3038"/>
                      <a:pt x="2713" y="3716"/>
                      <a:pt x="2822" y="4340"/>
                    </a:cubicBezTo>
                    <a:cubicBezTo>
                      <a:pt x="3066" y="5859"/>
                      <a:pt x="3880" y="7324"/>
                      <a:pt x="4368" y="8761"/>
                    </a:cubicBezTo>
                    <a:cubicBezTo>
                      <a:pt x="4748" y="9955"/>
                      <a:pt x="5534" y="11040"/>
                      <a:pt x="5290" y="1234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09;p39">
                <a:extLst>
                  <a:ext uri="{FF2B5EF4-FFF2-40B4-BE49-F238E27FC236}">
                    <a16:creationId xmlns:a16="http://schemas.microsoft.com/office/drawing/2014/main" id="{E8C59868-F17E-A5A7-0AB7-53970F924F40}"/>
                  </a:ext>
                </a:extLst>
              </p:cNvPr>
              <p:cNvSpPr/>
              <p:nvPr/>
            </p:nvSpPr>
            <p:spPr>
              <a:xfrm>
                <a:off x="4258607" y="1853623"/>
                <a:ext cx="897650" cy="2579529"/>
              </a:xfrm>
              <a:custGeom>
                <a:avLst/>
                <a:gdLst/>
                <a:ahLst/>
                <a:cxnLst/>
                <a:rect l="l" t="t" r="r" b="b"/>
                <a:pathLst>
                  <a:path w="17198" h="49421" extrusionOk="0">
                    <a:moveTo>
                      <a:pt x="17143" y="18852"/>
                    </a:moveTo>
                    <a:cubicBezTo>
                      <a:pt x="16845" y="19313"/>
                      <a:pt x="14349" y="21591"/>
                      <a:pt x="14132" y="22025"/>
                    </a:cubicBezTo>
                    <a:cubicBezTo>
                      <a:pt x="13888" y="22513"/>
                      <a:pt x="14295" y="24602"/>
                      <a:pt x="14485" y="31220"/>
                    </a:cubicBezTo>
                    <a:cubicBezTo>
                      <a:pt x="14621" y="36428"/>
                      <a:pt x="13861" y="45325"/>
                      <a:pt x="13563" y="48878"/>
                    </a:cubicBezTo>
                    <a:cubicBezTo>
                      <a:pt x="9060" y="49149"/>
                      <a:pt x="4531" y="49420"/>
                      <a:pt x="1" y="49230"/>
                    </a:cubicBezTo>
                    <a:cubicBezTo>
                      <a:pt x="1628" y="41609"/>
                      <a:pt x="2442" y="33878"/>
                      <a:pt x="3283" y="26121"/>
                    </a:cubicBezTo>
                    <a:cubicBezTo>
                      <a:pt x="3446" y="24602"/>
                      <a:pt x="3636" y="23083"/>
                      <a:pt x="3446" y="21591"/>
                    </a:cubicBezTo>
                    <a:cubicBezTo>
                      <a:pt x="3174" y="19123"/>
                      <a:pt x="2361" y="16790"/>
                      <a:pt x="1927" y="14295"/>
                    </a:cubicBezTo>
                    <a:cubicBezTo>
                      <a:pt x="1493" y="11718"/>
                      <a:pt x="1276" y="9114"/>
                      <a:pt x="1384" y="6538"/>
                    </a:cubicBezTo>
                    <a:lnTo>
                      <a:pt x="1384" y="6266"/>
                    </a:lnTo>
                    <a:cubicBezTo>
                      <a:pt x="1411" y="5995"/>
                      <a:pt x="1466" y="5697"/>
                      <a:pt x="1547" y="5425"/>
                    </a:cubicBezTo>
                    <a:cubicBezTo>
                      <a:pt x="1791" y="4883"/>
                      <a:pt x="2279" y="4530"/>
                      <a:pt x="2686" y="4124"/>
                    </a:cubicBezTo>
                    <a:cubicBezTo>
                      <a:pt x="3446" y="3310"/>
                      <a:pt x="3825" y="2360"/>
                      <a:pt x="3961" y="1384"/>
                    </a:cubicBezTo>
                    <a:cubicBezTo>
                      <a:pt x="5670" y="570"/>
                      <a:pt x="7189" y="1"/>
                      <a:pt x="7189" y="1"/>
                    </a:cubicBezTo>
                    <a:lnTo>
                      <a:pt x="9277" y="3147"/>
                    </a:lnTo>
                    <a:lnTo>
                      <a:pt x="12234" y="3256"/>
                    </a:lnTo>
                    <a:cubicBezTo>
                      <a:pt x="12234" y="3256"/>
                      <a:pt x="12912" y="5561"/>
                      <a:pt x="12912" y="7189"/>
                    </a:cubicBezTo>
                    <a:cubicBezTo>
                      <a:pt x="12912" y="8816"/>
                      <a:pt x="13265" y="11121"/>
                      <a:pt x="13726" y="12396"/>
                    </a:cubicBezTo>
                    <a:cubicBezTo>
                      <a:pt x="14214" y="13698"/>
                      <a:pt x="14349" y="19394"/>
                      <a:pt x="17143" y="18797"/>
                    </a:cubicBezTo>
                    <a:cubicBezTo>
                      <a:pt x="17197" y="18743"/>
                      <a:pt x="17197" y="18770"/>
                      <a:pt x="17143" y="1885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10;p39">
                <a:extLst>
                  <a:ext uri="{FF2B5EF4-FFF2-40B4-BE49-F238E27FC236}">
                    <a16:creationId xmlns:a16="http://schemas.microsoft.com/office/drawing/2014/main" id="{B309ACC4-1AEA-21DB-4D09-FBE73EB8F327}"/>
                  </a:ext>
                </a:extLst>
              </p:cNvPr>
              <p:cNvSpPr/>
              <p:nvPr/>
            </p:nvSpPr>
            <p:spPr>
              <a:xfrm>
                <a:off x="4367644" y="1492636"/>
                <a:ext cx="552171" cy="1514855"/>
              </a:xfrm>
              <a:custGeom>
                <a:avLst/>
                <a:gdLst/>
                <a:ahLst/>
                <a:cxnLst/>
                <a:rect l="l" t="t" r="r" b="b"/>
                <a:pathLst>
                  <a:path w="10579" h="29023" extrusionOk="0">
                    <a:moveTo>
                      <a:pt x="10579" y="11284"/>
                    </a:moveTo>
                    <a:cubicBezTo>
                      <a:pt x="10579" y="11528"/>
                      <a:pt x="10552" y="11718"/>
                      <a:pt x="10552" y="11962"/>
                    </a:cubicBezTo>
                    <a:cubicBezTo>
                      <a:pt x="10497" y="12884"/>
                      <a:pt x="10416" y="13833"/>
                      <a:pt x="10280" y="14755"/>
                    </a:cubicBezTo>
                    <a:cubicBezTo>
                      <a:pt x="10145" y="15732"/>
                      <a:pt x="9657" y="16329"/>
                      <a:pt x="9168" y="17197"/>
                    </a:cubicBezTo>
                    <a:cubicBezTo>
                      <a:pt x="8300" y="18580"/>
                      <a:pt x="7432" y="19990"/>
                      <a:pt x="7026" y="21591"/>
                    </a:cubicBezTo>
                    <a:cubicBezTo>
                      <a:pt x="6212" y="24656"/>
                      <a:pt x="3879" y="29023"/>
                      <a:pt x="3879" y="29023"/>
                    </a:cubicBezTo>
                    <a:cubicBezTo>
                      <a:pt x="4042" y="28751"/>
                      <a:pt x="3364" y="27260"/>
                      <a:pt x="3255" y="26934"/>
                    </a:cubicBezTo>
                    <a:lnTo>
                      <a:pt x="1845" y="21970"/>
                    </a:lnTo>
                    <a:cubicBezTo>
                      <a:pt x="1574" y="20994"/>
                      <a:pt x="1357" y="19963"/>
                      <a:pt x="1031" y="19014"/>
                    </a:cubicBezTo>
                    <a:cubicBezTo>
                      <a:pt x="787" y="18363"/>
                      <a:pt x="434" y="17820"/>
                      <a:pt x="299" y="17142"/>
                    </a:cubicBezTo>
                    <a:cubicBezTo>
                      <a:pt x="0" y="15217"/>
                      <a:pt x="407" y="12992"/>
                      <a:pt x="1031" y="11148"/>
                    </a:cubicBezTo>
                    <a:cubicBezTo>
                      <a:pt x="1357" y="10090"/>
                      <a:pt x="1981" y="9222"/>
                      <a:pt x="2116" y="8137"/>
                    </a:cubicBezTo>
                    <a:cubicBezTo>
                      <a:pt x="2252" y="7052"/>
                      <a:pt x="2143" y="5940"/>
                      <a:pt x="2116" y="4855"/>
                    </a:cubicBezTo>
                    <a:cubicBezTo>
                      <a:pt x="2062" y="3770"/>
                      <a:pt x="2333" y="2631"/>
                      <a:pt x="2984" y="1790"/>
                    </a:cubicBezTo>
                    <a:cubicBezTo>
                      <a:pt x="3147" y="1546"/>
                      <a:pt x="3391" y="1356"/>
                      <a:pt x="3635" y="1194"/>
                    </a:cubicBezTo>
                    <a:cubicBezTo>
                      <a:pt x="3798" y="1085"/>
                      <a:pt x="3961" y="949"/>
                      <a:pt x="4150" y="868"/>
                    </a:cubicBezTo>
                    <a:cubicBezTo>
                      <a:pt x="4720" y="543"/>
                      <a:pt x="5290" y="326"/>
                      <a:pt x="5832" y="244"/>
                    </a:cubicBezTo>
                    <a:cubicBezTo>
                      <a:pt x="7188" y="0"/>
                      <a:pt x="8409" y="570"/>
                      <a:pt x="9575" y="2496"/>
                    </a:cubicBezTo>
                    <a:cubicBezTo>
                      <a:pt x="9385" y="2740"/>
                      <a:pt x="9223" y="3038"/>
                      <a:pt x="9114" y="3391"/>
                    </a:cubicBezTo>
                    <a:cubicBezTo>
                      <a:pt x="8517" y="5127"/>
                      <a:pt x="8707" y="6347"/>
                      <a:pt x="9521" y="7920"/>
                    </a:cubicBezTo>
                    <a:cubicBezTo>
                      <a:pt x="9846" y="8544"/>
                      <a:pt x="10199" y="9141"/>
                      <a:pt x="10416" y="9792"/>
                    </a:cubicBezTo>
                    <a:cubicBezTo>
                      <a:pt x="10470" y="10063"/>
                      <a:pt x="10525" y="10334"/>
                      <a:pt x="10552" y="10606"/>
                    </a:cubicBezTo>
                    <a:cubicBezTo>
                      <a:pt x="10579" y="10823"/>
                      <a:pt x="10579" y="11040"/>
                      <a:pt x="10579" y="11284"/>
                    </a:cubicBezTo>
                    <a:close/>
                  </a:path>
                </a:pathLst>
              </a:custGeom>
              <a:solidFill>
                <a:srgbClr val="7415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11;p39">
                <a:extLst>
                  <a:ext uri="{FF2B5EF4-FFF2-40B4-BE49-F238E27FC236}">
                    <a16:creationId xmlns:a16="http://schemas.microsoft.com/office/drawing/2014/main" id="{D8BF308C-0B3A-A63B-756E-D922C8BC53F9}"/>
                  </a:ext>
                </a:extLst>
              </p:cNvPr>
              <p:cNvSpPr/>
              <p:nvPr/>
            </p:nvSpPr>
            <p:spPr>
              <a:xfrm>
                <a:off x="4367644" y="1505371"/>
                <a:ext cx="552171" cy="1502120"/>
              </a:xfrm>
              <a:custGeom>
                <a:avLst/>
                <a:gdLst/>
                <a:ahLst/>
                <a:cxnLst/>
                <a:rect l="l" t="t" r="r" b="b"/>
                <a:pathLst>
                  <a:path w="10579" h="28779" extrusionOk="0">
                    <a:moveTo>
                      <a:pt x="10579" y="11040"/>
                    </a:moveTo>
                    <a:cubicBezTo>
                      <a:pt x="10579" y="11284"/>
                      <a:pt x="10552" y="11474"/>
                      <a:pt x="10552" y="11718"/>
                    </a:cubicBezTo>
                    <a:cubicBezTo>
                      <a:pt x="10497" y="12640"/>
                      <a:pt x="10416" y="13589"/>
                      <a:pt x="10280" y="14511"/>
                    </a:cubicBezTo>
                    <a:cubicBezTo>
                      <a:pt x="10145" y="15488"/>
                      <a:pt x="9657" y="16085"/>
                      <a:pt x="9168" y="16953"/>
                    </a:cubicBezTo>
                    <a:cubicBezTo>
                      <a:pt x="8300" y="18336"/>
                      <a:pt x="7432" y="19746"/>
                      <a:pt x="7026" y="21347"/>
                    </a:cubicBezTo>
                    <a:cubicBezTo>
                      <a:pt x="6212" y="24412"/>
                      <a:pt x="3879" y="28779"/>
                      <a:pt x="3879" y="28779"/>
                    </a:cubicBezTo>
                    <a:cubicBezTo>
                      <a:pt x="4042" y="28507"/>
                      <a:pt x="3364" y="27016"/>
                      <a:pt x="3255" y="26690"/>
                    </a:cubicBezTo>
                    <a:lnTo>
                      <a:pt x="1845" y="21726"/>
                    </a:lnTo>
                    <a:cubicBezTo>
                      <a:pt x="1574" y="20750"/>
                      <a:pt x="1357" y="19719"/>
                      <a:pt x="1031" y="18770"/>
                    </a:cubicBezTo>
                    <a:cubicBezTo>
                      <a:pt x="787" y="18119"/>
                      <a:pt x="434" y="17576"/>
                      <a:pt x="299" y="16898"/>
                    </a:cubicBezTo>
                    <a:cubicBezTo>
                      <a:pt x="0" y="14973"/>
                      <a:pt x="407" y="12748"/>
                      <a:pt x="1031" y="10904"/>
                    </a:cubicBezTo>
                    <a:cubicBezTo>
                      <a:pt x="1357" y="9846"/>
                      <a:pt x="1981" y="8978"/>
                      <a:pt x="2116" y="7893"/>
                    </a:cubicBezTo>
                    <a:cubicBezTo>
                      <a:pt x="2252" y="6808"/>
                      <a:pt x="2143" y="5696"/>
                      <a:pt x="2116" y="4611"/>
                    </a:cubicBezTo>
                    <a:cubicBezTo>
                      <a:pt x="2062" y="3526"/>
                      <a:pt x="2333" y="2387"/>
                      <a:pt x="2984" y="1546"/>
                    </a:cubicBezTo>
                    <a:cubicBezTo>
                      <a:pt x="3147" y="1302"/>
                      <a:pt x="3391" y="1112"/>
                      <a:pt x="3635" y="950"/>
                    </a:cubicBezTo>
                    <a:cubicBezTo>
                      <a:pt x="3798" y="841"/>
                      <a:pt x="3961" y="705"/>
                      <a:pt x="4150" y="624"/>
                    </a:cubicBezTo>
                    <a:cubicBezTo>
                      <a:pt x="4720" y="299"/>
                      <a:pt x="5290" y="82"/>
                      <a:pt x="5832" y="0"/>
                    </a:cubicBezTo>
                    <a:cubicBezTo>
                      <a:pt x="5913" y="27"/>
                      <a:pt x="5968" y="82"/>
                      <a:pt x="6049" y="136"/>
                    </a:cubicBezTo>
                    <a:cubicBezTo>
                      <a:pt x="6917" y="705"/>
                      <a:pt x="7677" y="1546"/>
                      <a:pt x="7894" y="2577"/>
                    </a:cubicBezTo>
                    <a:cubicBezTo>
                      <a:pt x="8219" y="3879"/>
                      <a:pt x="7704" y="5235"/>
                      <a:pt x="7866" y="6591"/>
                    </a:cubicBezTo>
                    <a:cubicBezTo>
                      <a:pt x="7975" y="7405"/>
                      <a:pt x="8355" y="8219"/>
                      <a:pt x="8300" y="9032"/>
                    </a:cubicBezTo>
                    <a:cubicBezTo>
                      <a:pt x="8246" y="10470"/>
                      <a:pt x="6998" y="11799"/>
                      <a:pt x="7432" y="13155"/>
                    </a:cubicBezTo>
                    <a:cubicBezTo>
                      <a:pt x="8111" y="12152"/>
                      <a:pt x="8978" y="11311"/>
                      <a:pt x="10009" y="10660"/>
                    </a:cubicBezTo>
                    <a:cubicBezTo>
                      <a:pt x="10145" y="10579"/>
                      <a:pt x="10335" y="10497"/>
                      <a:pt x="10525" y="10443"/>
                    </a:cubicBezTo>
                    <a:cubicBezTo>
                      <a:pt x="10579" y="10579"/>
                      <a:pt x="10579" y="10796"/>
                      <a:pt x="10579" y="1104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12;p39">
                <a:extLst>
                  <a:ext uri="{FF2B5EF4-FFF2-40B4-BE49-F238E27FC236}">
                    <a16:creationId xmlns:a16="http://schemas.microsoft.com/office/drawing/2014/main" id="{211F8480-748B-1342-3738-FC496F1E7158}"/>
                  </a:ext>
                </a:extLst>
              </p:cNvPr>
              <p:cNvSpPr/>
              <p:nvPr/>
            </p:nvSpPr>
            <p:spPr>
              <a:xfrm>
                <a:off x="5242602" y="1832379"/>
                <a:ext cx="52" cy="5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lose/>
                  </a:path>
                </a:pathLst>
              </a:custGeom>
              <a:solidFill>
                <a:srgbClr val="B168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28626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1B440-386F-5546-EB91-3289FB22C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9430" y="64167"/>
            <a:ext cx="7852828" cy="4506675"/>
          </a:xfrm>
        </p:spPr>
        <p:txBody>
          <a:bodyPr/>
          <a:lstStyle/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الفادي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فَحَتَّى ابْنُ الإِنْسَانِ قَدْ جَاءَ لَا لِيُخْدَمَ، بَلْ لِيَخْدِمَ وَيَبْذِلَ نَفْسَهُ فِدْيَةً عَنْ كَثِيرِينَ.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مرقس 45:10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الَّذِي بَذَلَ نَفْسَهُ فِدْيَةً عِوَضاً عَنِ الْجَمِيعِ. هَذِهِ شَهَادَةٌ تُؤَدَّى فِي أَوْقَاتِهَا الْخَاصَّةِ.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رسالة تيموثاوس الأولى 6:2</a:t>
            </a:r>
          </a:p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المعلم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جَاءَ إِلَى يَسُوعَ لَيْلاً وَقَالَ لَهُ: «يَا مُعَلِّمُ، نَعْلَمُ أَنَّكَ جِئْتَ مِنَ اللهِ مُعَلِّماً، لأَنَّهُ لَا يَقْدِرُ أَحَدٌ أَنْ يَعْمَلَ مَا تَعْمَلُ مِنْ آيَاتٍ إِلّا إِذَا كَانَ اللهُ مَعَهُ».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يوحنا 2:3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أَنْتُمْ تَدْعُونَنِي مُعَلِّماً وَسَيِّداً، وَقَدْ صَدَقْتُمْ، فَأَنَا كَذَلِكَ.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يوحنا 13:13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endParaRPr lang="en-US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algn="r" rtl="1">
              <a:spcBef>
                <a:spcPts val="600"/>
              </a:spcBef>
            </a:pPr>
            <a:endParaRPr lang="en-US" dirty="0"/>
          </a:p>
        </p:txBody>
      </p:sp>
      <p:grpSp>
        <p:nvGrpSpPr>
          <p:cNvPr id="2" name="Google Shape;1902;p63">
            <a:extLst>
              <a:ext uri="{FF2B5EF4-FFF2-40B4-BE49-F238E27FC236}">
                <a16:creationId xmlns:a16="http://schemas.microsoft.com/office/drawing/2014/main" id="{531DC08D-232F-F3A8-FF83-EF935F0D03F8}"/>
              </a:ext>
            </a:extLst>
          </p:cNvPr>
          <p:cNvGrpSpPr/>
          <p:nvPr/>
        </p:nvGrpSpPr>
        <p:grpSpPr>
          <a:xfrm>
            <a:off x="229129" y="286095"/>
            <a:ext cx="713314" cy="924315"/>
            <a:chOff x="1113259" y="3241214"/>
            <a:chExt cx="1594229" cy="1964382"/>
          </a:xfrm>
        </p:grpSpPr>
        <p:sp>
          <p:nvSpPr>
            <p:cNvPr id="6" name="Google Shape;1903;p63">
              <a:extLst>
                <a:ext uri="{FF2B5EF4-FFF2-40B4-BE49-F238E27FC236}">
                  <a16:creationId xmlns:a16="http://schemas.microsoft.com/office/drawing/2014/main" id="{9F54580A-F303-4680-7162-8615487FE5E4}"/>
                </a:ext>
              </a:extLst>
            </p:cNvPr>
            <p:cNvSpPr/>
            <p:nvPr/>
          </p:nvSpPr>
          <p:spPr>
            <a:xfrm>
              <a:off x="1889345" y="3301081"/>
              <a:ext cx="406318" cy="358323"/>
            </a:xfrm>
            <a:custGeom>
              <a:avLst/>
              <a:gdLst/>
              <a:ahLst/>
              <a:cxnLst/>
              <a:rect l="l" t="t" r="r" b="b"/>
              <a:pathLst>
                <a:path w="1846" h="1628" extrusionOk="0">
                  <a:moveTo>
                    <a:pt x="1" y="0"/>
                  </a:moveTo>
                  <a:cubicBezTo>
                    <a:pt x="82" y="163"/>
                    <a:pt x="136" y="353"/>
                    <a:pt x="245" y="515"/>
                  </a:cubicBezTo>
                  <a:cubicBezTo>
                    <a:pt x="272" y="543"/>
                    <a:pt x="326" y="624"/>
                    <a:pt x="353" y="651"/>
                  </a:cubicBezTo>
                  <a:cubicBezTo>
                    <a:pt x="679" y="922"/>
                    <a:pt x="1058" y="1166"/>
                    <a:pt x="1465" y="1383"/>
                  </a:cubicBezTo>
                  <a:cubicBezTo>
                    <a:pt x="1492" y="1438"/>
                    <a:pt x="1764" y="1600"/>
                    <a:pt x="1791" y="1628"/>
                  </a:cubicBezTo>
                  <a:lnTo>
                    <a:pt x="1845" y="1519"/>
                  </a:lnTo>
                  <a:cubicBezTo>
                    <a:pt x="1791" y="1411"/>
                    <a:pt x="489" y="461"/>
                    <a:pt x="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904;p63">
              <a:extLst>
                <a:ext uri="{FF2B5EF4-FFF2-40B4-BE49-F238E27FC236}">
                  <a16:creationId xmlns:a16="http://schemas.microsoft.com/office/drawing/2014/main" id="{537B0610-D65C-A541-C7D9-C2426FA20524}"/>
                </a:ext>
              </a:extLst>
            </p:cNvPr>
            <p:cNvSpPr/>
            <p:nvPr/>
          </p:nvSpPr>
          <p:spPr>
            <a:xfrm>
              <a:off x="1937108" y="3450308"/>
              <a:ext cx="418204" cy="268742"/>
            </a:xfrm>
            <a:custGeom>
              <a:avLst/>
              <a:gdLst/>
              <a:ahLst/>
              <a:cxnLst/>
              <a:rect l="l" t="t" r="r" b="b"/>
              <a:pathLst>
                <a:path w="1900" h="1221" extrusionOk="0">
                  <a:moveTo>
                    <a:pt x="1899" y="1221"/>
                  </a:moveTo>
                  <a:lnTo>
                    <a:pt x="1872" y="1221"/>
                  </a:lnTo>
                  <a:lnTo>
                    <a:pt x="1791" y="1221"/>
                  </a:lnTo>
                  <a:cubicBezTo>
                    <a:pt x="1764" y="1194"/>
                    <a:pt x="1682" y="1167"/>
                    <a:pt x="1655" y="1167"/>
                  </a:cubicBezTo>
                  <a:lnTo>
                    <a:pt x="1628" y="1167"/>
                  </a:lnTo>
                  <a:cubicBezTo>
                    <a:pt x="1411" y="1058"/>
                    <a:pt x="1221" y="1004"/>
                    <a:pt x="1004" y="895"/>
                  </a:cubicBezTo>
                  <a:cubicBezTo>
                    <a:pt x="814" y="787"/>
                    <a:pt x="652" y="678"/>
                    <a:pt x="435" y="597"/>
                  </a:cubicBezTo>
                  <a:cubicBezTo>
                    <a:pt x="407" y="543"/>
                    <a:pt x="326" y="516"/>
                    <a:pt x="299" y="488"/>
                  </a:cubicBezTo>
                  <a:cubicBezTo>
                    <a:pt x="163" y="353"/>
                    <a:pt x="55" y="163"/>
                    <a:pt x="1" y="0"/>
                  </a:cubicBezTo>
                  <a:cubicBezTo>
                    <a:pt x="245" y="163"/>
                    <a:pt x="652" y="380"/>
                    <a:pt x="1004" y="624"/>
                  </a:cubicBezTo>
                  <a:cubicBezTo>
                    <a:pt x="1140" y="678"/>
                    <a:pt x="1248" y="760"/>
                    <a:pt x="1384" y="814"/>
                  </a:cubicBezTo>
                  <a:cubicBezTo>
                    <a:pt x="1465" y="868"/>
                    <a:pt x="1492" y="895"/>
                    <a:pt x="1547" y="922"/>
                  </a:cubicBezTo>
                  <a:cubicBezTo>
                    <a:pt x="1655" y="1004"/>
                    <a:pt x="1737" y="1031"/>
                    <a:pt x="1791" y="1085"/>
                  </a:cubicBezTo>
                  <a:cubicBezTo>
                    <a:pt x="1872" y="1139"/>
                    <a:pt x="1899" y="1167"/>
                    <a:pt x="1899" y="12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905;p63">
              <a:extLst>
                <a:ext uri="{FF2B5EF4-FFF2-40B4-BE49-F238E27FC236}">
                  <a16:creationId xmlns:a16="http://schemas.microsoft.com/office/drawing/2014/main" id="{9D56C894-15B7-9B58-053B-D794D0AF5994}"/>
                </a:ext>
              </a:extLst>
            </p:cNvPr>
            <p:cNvSpPr/>
            <p:nvPr/>
          </p:nvSpPr>
          <p:spPr>
            <a:xfrm>
              <a:off x="1996756" y="3557716"/>
              <a:ext cx="388270" cy="215038"/>
            </a:xfrm>
            <a:custGeom>
              <a:avLst/>
              <a:gdLst/>
              <a:ahLst/>
              <a:cxnLst/>
              <a:rect l="l" t="t" r="r" b="b"/>
              <a:pathLst>
                <a:path w="1764" h="977" extrusionOk="0">
                  <a:moveTo>
                    <a:pt x="1737" y="977"/>
                  </a:moveTo>
                  <a:cubicBezTo>
                    <a:pt x="1655" y="950"/>
                    <a:pt x="1601" y="950"/>
                    <a:pt x="1493" y="923"/>
                  </a:cubicBezTo>
                  <a:cubicBezTo>
                    <a:pt x="1194" y="814"/>
                    <a:pt x="869" y="706"/>
                    <a:pt x="598" y="597"/>
                  </a:cubicBezTo>
                  <a:cubicBezTo>
                    <a:pt x="570" y="570"/>
                    <a:pt x="516" y="570"/>
                    <a:pt x="462" y="543"/>
                  </a:cubicBezTo>
                  <a:cubicBezTo>
                    <a:pt x="435" y="516"/>
                    <a:pt x="381" y="516"/>
                    <a:pt x="326" y="434"/>
                  </a:cubicBezTo>
                  <a:cubicBezTo>
                    <a:pt x="191" y="299"/>
                    <a:pt x="55" y="163"/>
                    <a:pt x="1" y="0"/>
                  </a:cubicBezTo>
                  <a:cubicBezTo>
                    <a:pt x="191" y="109"/>
                    <a:pt x="462" y="190"/>
                    <a:pt x="760" y="326"/>
                  </a:cubicBezTo>
                  <a:cubicBezTo>
                    <a:pt x="977" y="407"/>
                    <a:pt x="1194" y="516"/>
                    <a:pt x="1384" y="570"/>
                  </a:cubicBezTo>
                  <a:cubicBezTo>
                    <a:pt x="1493" y="597"/>
                    <a:pt x="1547" y="624"/>
                    <a:pt x="1628" y="679"/>
                  </a:cubicBezTo>
                  <a:cubicBezTo>
                    <a:pt x="1655" y="679"/>
                    <a:pt x="1655" y="679"/>
                    <a:pt x="1683" y="706"/>
                  </a:cubicBezTo>
                  <a:cubicBezTo>
                    <a:pt x="1737" y="733"/>
                    <a:pt x="1737" y="814"/>
                    <a:pt x="1764" y="841"/>
                  </a:cubicBezTo>
                  <a:cubicBezTo>
                    <a:pt x="1737" y="950"/>
                    <a:pt x="1737" y="950"/>
                    <a:pt x="1737" y="97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906;p63">
              <a:extLst>
                <a:ext uri="{FF2B5EF4-FFF2-40B4-BE49-F238E27FC236}">
                  <a16:creationId xmlns:a16="http://schemas.microsoft.com/office/drawing/2014/main" id="{369A6AEA-881C-E7F7-3FC7-2FD6746A3F8D}"/>
                </a:ext>
              </a:extLst>
            </p:cNvPr>
            <p:cNvSpPr/>
            <p:nvPr/>
          </p:nvSpPr>
          <p:spPr>
            <a:xfrm>
              <a:off x="2026690" y="3653238"/>
              <a:ext cx="364498" cy="149448"/>
            </a:xfrm>
            <a:custGeom>
              <a:avLst/>
              <a:gdLst/>
              <a:ahLst/>
              <a:cxnLst/>
              <a:rect l="l" t="t" r="r" b="b"/>
              <a:pathLst>
                <a:path w="1656" h="679" extrusionOk="0">
                  <a:moveTo>
                    <a:pt x="1655" y="678"/>
                  </a:moveTo>
                  <a:cubicBezTo>
                    <a:pt x="1601" y="678"/>
                    <a:pt x="1519" y="651"/>
                    <a:pt x="1465" y="651"/>
                  </a:cubicBezTo>
                  <a:cubicBezTo>
                    <a:pt x="1194" y="624"/>
                    <a:pt x="923" y="543"/>
                    <a:pt x="651" y="489"/>
                  </a:cubicBezTo>
                  <a:cubicBezTo>
                    <a:pt x="597" y="489"/>
                    <a:pt x="570" y="489"/>
                    <a:pt x="543" y="434"/>
                  </a:cubicBezTo>
                  <a:cubicBezTo>
                    <a:pt x="462" y="434"/>
                    <a:pt x="434" y="407"/>
                    <a:pt x="407" y="380"/>
                  </a:cubicBezTo>
                  <a:cubicBezTo>
                    <a:pt x="245" y="272"/>
                    <a:pt x="109" y="136"/>
                    <a:pt x="0" y="0"/>
                  </a:cubicBezTo>
                  <a:cubicBezTo>
                    <a:pt x="136" y="28"/>
                    <a:pt x="299" y="109"/>
                    <a:pt x="516" y="136"/>
                  </a:cubicBezTo>
                  <a:cubicBezTo>
                    <a:pt x="787" y="217"/>
                    <a:pt x="1085" y="272"/>
                    <a:pt x="1357" y="380"/>
                  </a:cubicBezTo>
                  <a:cubicBezTo>
                    <a:pt x="1411" y="407"/>
                    <a:pt x="1519" y="407"/>
                    <a:pt x="1601" y="434"/>
                  </a:cubicBezTo>
                  <a:cubicBezTo>
                    <a:pt x="1601" y="489"/>
                    <a:pt x="1628" y="516"/>
                    <a:pt x="1628" y="543"/>
                  </a:cubicBezTo>
                  <a:cubicBezTo>
                    <a:pt x="1628" y="543"/>
                    <a:pt x="1628" y="570"/>
                    <a:pt x="1655" y="570"/>
                  </a:cubicBezTo>
                  <a:cubicBezTo>
                    <a:pt x="1628" y="651"/>
                    <a:pt x="1628" y="678"/>
                    <a:pt x="1655" y="6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907;p63">
              <a:extLst>
                <a:ext uri="{FF2B5EF4-FFF2-40B4-BE49-F238E27FC236}">
                  <a16:creationId xmlns:a16="http://schemas.microsoft.com/office/drawing/2014/main" id="{AB3182FC-08A2-63C9-683E-407387F1404B}"/>
                </a:ext>
              </a:extLst>
            </p:cNvPr>
            <p:cNvSpPr/>
            <p:nvPr/>
          </p:nvSpPr>
          <p:spPr>
            <a:xfrm>
              <a:off x="2032633" y="3748761"/>
              <a:ext cx="364498" cy="83858"/>
            </a:xfrm>
            <a:custGeom>
              <a:avLst/>
              <a:gdLst/>
              <a:ahLst/>
              <a:cxnLst/>
              <a:rect l="l" t="t" r="r" b="b"/>
              <a:pathLst>
                <a:path w="1656" h="381" extrusionOk="0">
                  <a:moveTo>
                    <a:pt x="1655" y="380"/>
                  </a:moveTo>
                  <a:lnTo>
                    <a:pt x="1492" y="380"/>
                  </a:lnTo>
                  <a:cubicBezTo>
                    <a:pt x="1194" y="380"/>
                    <a:pt x="923" y="353"/>
                    <a:pt x="652" y="353"/>
                  </a:cubicBezTo>
                  <a:cubicBezTo>
                    <a:pt x="570" y="353"/>
                    <a:pt x="543" y="326"/>
                    <a:pt x="462" y="326"/>
                  </a:cubicBezTo>
                  <a:cubicBezTo>
                    <a:pt x="435" y="326"/>
                    <a:pt x="407" y="272"/>
                    <a:pt x="380" y="272"/>
                  </a:cubicBezTo>
                  <a:cubicBezTo>
                    <a:pt x="245" y="217"/>
                    <a:pt x="109" y="109"/>
                    <a:pt x="1" y="0"/>
                  </a:cubicBezTo>
                  <a:cubicBezTo>
                    <a:pt x="163" y="55"/>
                    <a:pt x="380" y="55"/>
                    <a:pt x="570" y="82"/>
                  </a:cubicBezTo>
                  <a:cubicBezTo>
                    <a:pt x="814" y="109"/>
                    <a:pt x="1113" y="136"/>
                    <a:pt x="1357" y="136"/>
                  </a:cubicBezTo>
                  <a:cubicBezTo>
                    <a:pt x="1438" y="136"/>
                    <a:pt x="1492" y="136"/>
                    <a:pt x="1574" y="190"/>
                  </a:cubicBezTo>
                  <a:cubicBezTo>
                    <a:pt x="1574" y="217"/>
                    <a:pt x="1601" y="244"/>
                    <a:pt x="1601" y="272"/>
                  </a:cubicBezTo>
                  <a:cubicBezTo>
                    <a:pt x="1628" y="326"/>
                    <a:pt x="1655" y="353"/>
                    <a:pt x="1655" y="38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908;p63">
              <a:extLst>
                <a:ext uri="{FF2B5EF4-FFF2-40B4-BE49-F238E27FC236}">
                  <a16:creationId xmlns:a16="http://schemas.microsoft.com/office/drawing/2014/main" id="{1829D11A-8446-4653-F944-C68512FB1BBC}"/>
                </a:ext>
              </a:extLst>
            </p:cNvPr>
            <p:cNvSpPr/>
            <p:nvPr/>
          </p:nvSpPr>
          <p:spPr>
            <a:xfrm>
              <a:off x="2038576" y="3790580"/>
              <a:ext cx="376384" cy="89801"/>
            </a:xfrm>
            <a:custGeom>
              <a:avLst/>
              <a:gdLst/>
              <a:ahLst/>
              <a:cxnLst/>
              <a:rect l="l" t="t" r="r" b="b"/>
              <a:pathLst>
                <a:path w="1710" h="408" extrusionOk="0">
                  <a:moveTo>
                    <a:pt x="1710" y="407"/>
                  </a:moveTo>
                  <a:lnTo>
                    <a:pt x="1628" y="407"/>
                  </a:lnTo>
                  <a:lnTo>
                    <a:pt x="1574" y="407"/>
                  </a:lnTo>
                  <a:cubicBezTo>
                    <a:pt x="1520" y="407"/>
                    <a:pt x="1493" y="353"/>
                    <a:pt x="1465" y="353"/>
                  </a:cubicBezTo>
                  <a:lnTo>
                    <a:pt x="1465" y="353"/>
                  </a:lnTo>
                  <a:cubicBezTo>
                    <a:pt x="1194" y="353"/>
                    <a:pt x="923" y="326"/>
                    <a:pt x="652" y="326"/>
                  </a:cubicBezTo>
                  <a:cubicBezTo>
                    <a:pt x="570" y="326"/>
                    <a:pt x="543" y="299"/>
                    <a:pt x="489" y="299"/>
                  </a:cubicBezTo>
                  <a:cubicBezTo>
                    <a:pt x="489" y="299"/>
                    <a:pt x="435" y="299"/>
                    <a:pt x="435" y="271"/>
                  </a:cubicBezTo>
                  <a:cubicBezTo>
                    <a:pt x="272" y="190"/>
                    <a:pt x="136" y="82"/>
                    <a:pt x="1" y="0"/>
                  </a:cubicBezTo>
                  <a:cubicBezTo>
                    <a:pt x="109" y="0"/>
                    <a:pt x="218" y="27"/>
                    <a:pt x="353" y="27"/>
                  </a:cubicBezTo>
                  <a:cubicBezTo>
                    <a:pt x="679" y="54"/>
                    <a:pt x="1086" y="82"/>
                    <a:pt x="1465" y="136"/>
                  </a:cubicBezTo>
                  <a:cubicBezTo>
                    <a:pt x="1547" y="136"/>
                    <a:pt x="1601" y="136"/>
                    <a:pt x="1628" y="163"/>
                  </a:cubicBezTo>
                  <a:lnTo>
                    <a:pt x="1628" y="163"/>
                  </a:lnTo>
                  <a:cubicBezTo>
                    <a:pt x="1682" y="271"/>
                    <a:pt x="1682" y="326"/>
                    <a:pt x="1710" y="40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909;p63">
              <a:extLst>
                <a:ext uri="{FF2B5EF4-FFF2-40B4-BE49-F238E27FC236}">
                  <a16:creationId xmlns:a16="http://schemas.microsoft.com/office/drawing/2014/main" id="{521FFB61-8CE7-82D5-65DE-2D2B418B157B}"/>
                </a:ext>
              </a:extLst>
            </p:cNvPr>
            <p:cNvSpPr/>
            <p:nvPr/>
          </p:nvSpPr>
          <p:spPr>
            <a:xfrm>
              <a:off x="2032633" y="3850227"/>
              <a:ext cx="394213" cy="77915"/>
            </a:xfrm>
            <a:custGeom>
              <a:avLst/>
              <a:gdLst/>
              <a:ahLst/>
              <a:cxnLst/>
              <a:rect l="l" t="t" r="r" b="b"/>
              <a:pathLst>
                <a:path w="1791" h="354" extrusionOk="0">
                  <a:moveTo>
                    <a:pt x="1791" y="353"/>
                  </a:moveTo>
                  <a:lnTo>
                    <a:pt x="1628" y="353"/>
                  </a:lnTo>
                  <a:cubicBezTo>
                    <a:pt x="1357" y="353"/>
                    <a:pt x="1058" y="353"/>
                    <a:pt x="787" y="326"/>
                  </a:cubicBezTo>
                  <a:lnTo>
                    <a:pt x="652" y="326"/>
                  </a:lnTo>
                  <a:cubicBezTo>
                    <a:pt x="570" y="326"/>
                    <a:pt x="543" y="299"/>
                    <a:pt x="489" y="299"/>
                  </a:cubicBezTo>
                  <a:cubicBezTo>
                    <a:pt x="299" y="217"/>
                    <a:pt x="136" y="82"/>
                    <a:pt x="1" y="0"/>
                  </a:cubicBezTo>
                  <a:cubicBezTo>
                    <a:pt x="109" y="28"/>
                    <a:pt x="272" y="28"/>
                    <a:pt x="435" y="55"/>
                  </a:cubicBezTo>
                  <a:cubicBezTo>
                    <a:pt x="760" y="82"/>
                    <a:pt x="1113" y="109"/>
                    <a:pt x="1438" y="163"/>
                  </a:cubicBezTo>
                  <a:lnTo>
                    <a:pt x="1520" y="163"/>
                  </a:lnTo>
                  <a:cubicBezTo>
                    <a:pt x="1601" y="163"/>
                    <a:pt x="1628" y="163"/>
                    <a:pt x="1709" y="190"/>
                  </a:cubicBezTo>
                  <a:cubicBezTo>
                    <a:pt x="1709" y="217"/>
                    <a:pt x="1737" y="299"/>
                    <a:pt x="1737" y="326"/>
                  </a:cubicBezTo>
                  <a:cubicBezTo>
                    <a:pt x="1764" y="326"/>
                    <a:pt x="1764" y="353"/>
                    <a:pt x="1791" y="3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910;p63">
              <a:extLst>
                <a:ext uri="{FF2B5EF4-FFF2-40B4-BE49-F238E27FC236}">
                  <a16:creationId xmlns:a16="http://schemas.microsoft.com/office/drawing/2014/main" id="{79798B40-F3B0-FB42-3F38-899497424D71}"/>
                </a:ext>
              </a:extLst>
            </p:cNvPr>
            <p:cNvSpPr/>
            <p:nvPr/>
          </p:nvSpPr>
          <p:spPr>
            <a:xfrm>
              <a:off x="2056624" y="3915816"/>
              <a:ext cx="376164" cy="66030"/>
            </a:xfrm>
            <a:custGeom>
              <a:avLst/>
              <a:gdLst/>
              <a:ahLst/>
              <a:cxnLst/>
              <a:rect l="l" t="t" r="r" b="b"/>
              <a:pathLst>
                <a:path w="1709" h="300" extrusionOk="0">
                  <a:moveTo>
                    <a:pt x="1709" y="191"/>
                  </a:moveTo>
                  <a:cubicBezTo>
                    <a:pt x="1655" y="191"/>
                    <a:pt x="1628" y="191"/>
                    <a:pt x="1546" y="245"/>
                  </a:cubicBezTo>
                  <a:cubicBezTo>
                    <a:pt x="1302" y="272"/>
                    <a:pt x="1085" y="272"/>
                    <a:pt x="868" y="299"/>
                  </a:cubicBezTo>
                  <a:lnTo>
                    <a:pt x="678" y="299"/>
                  </a:lnTo>
                  <a:cubicBezTo>
                    <a:pt x="597" y="299"/>
                    <a:pt x="570" y="299"/>
                    <a:pt x="488" y="272"/>
                  </a:cubicBezTo>
                  <a:cubicBezTo>
                    <a:pt x="326" y="191"/>
                    <a:pt x="163" y="136"/>
                    <a:pt x="0" y="28"/>
                  </a:cubicBezTo>
                  <a:lnTo>
                    <a:pt x="678" y="28"/>
                  </a:lnTo>
                  <a:cubicBezTo>
                    <a:pt x="949" y="28"/>
                    <a:pt x="1248" y="28"/>
                    <a:pt x="1519" y="1"/>
                  </a:cubicBezTo>
                  <a:lnTo>
                    <a:pt x="1682" y="1"/>
                  </a:lnTo>
                  <a:lnTo>
                    <a:pt x="1682" y="55"/>
                  </a:lnTo>
                  <a:cubicBezTo>
                    <a:pt x="1682" y="109"/>
                    <a:pt x="1682" y="136"/>
                    <a:pt x="1709" y="164"/>
                  </a:cubicBezTo>
                  <a:cubicBezTo>
                    <a:pt x="1682" y="191"/>
                    <a:pt x="1682" y="191"/>
                    <a:pt x="1709" y="19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911;p63">
              <a:extLst>
                <a:ext uri="{FF2B5EF4-FFF2-40B4-BE49-F238E27FC236}">
                  <a16:creationId xmlns:a16="http://schemas.microsoft.com/office/drawing/2014/main" id="{20C2F74F-68A8-6918-DCE8-9A25EF2BCF26}"/>
                </a:ext>
              </a:extLst>
            </p:cNvPr>
            <p:cNvSpPr/>
            <p:nvPr/>
          </p:nvSpPr>
          <p:spPr>
            <a:xfrm>
              <a:off x="2038576" y="3945749"/>
              <a:ext cx="394213" cy="95743"/>
            </a:xfrm>
            <a:custGeom>
              <a:avLst/>
              <a:gdLst/>
              <a:ahLst/>
              <a:cxnLst/>
              <a:rect l="l" t="t" r="r" b="b"/>
              <a:pathLst>
                <a:path w="1791" h="435" extrusionOk="0">
                  <a:moveTo>
                    <a:pt x="1791" y="245"/>
                  </a:moveTo>
                  <a:cubicBezTo>
                    <a:pt x="1737" y="245"/>
                    <a:pt x="1710" y="272"/>
                    <a:pt x="1628" y="272"/>
                  </a:cubicBezTo>
                  <a:cubicBezTo>
                    <a:pt x="1330" y="326"/>
                    <a:pt x="1059" y="407"/>
                    <a:pt x="760" y="434"/>
                  </a:cubicBezTo>
                  <a:lnTo>
                    <a:pt x="679" y="434"/>
                  </a:lnTo>
                  <a:lnTo>
                    <a:pt x="516" y="434"/>
                  </a:lnTo>
                  <a:cubicBezTo>
                    <a:pt x="353" y="407"/>
                    <a:pt x="136" y="326"/>
                    <a:pt x="1" y="272"/>
                  </a:cubicBezTo>
                  <a:cubicBezTo>
                    <a:pt x="245" y="245"/>
                    <a:pt x="570" y="190"/>
                    <a:pt x="923" y="136"/>
                  </a:cubicBezTo>
                  <a:cubicBezTo>
                    <a:pt x="1167" y="109"/>
                    <a:pt x="1384" y="55"/>
                    <a:pt x="1601" y="28"/>
                  </a:cubicBezTo>
                  <a:cubicBezTo>
                    <a:pt x="1682" y="28"/>
                    <a:pt x="1710" y="28"/>
                    <a:pt x="1764" y="0"/>
                  </a:cubicBezTo>
                  <a:lnTo>
                    <a:pt x="1764" y="28"/>
                  </a:lnTo>
                  <a:cubicBezTo>
                    <a:pt x="1791" y="136"/>
                    <a:pt x="1791" y="163"/>
                    <a:pt x="1791" y="2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912;p63">
              <a:extLst>
                <a:ext uri="{FF2B5EF4-FFF2-40B4-BE49-F238E27FC236}">
                  <a16:creationId xmlns:a16="http://schemas.microsoft.com/office/drawing/2014/main" id="{1D8067B2-9706-5873-6E89-C4615A97E67D}"/>
                </a:ext>
              </a:extLst>
            </p:cNvPr>
            <p:cNvSpPr/>
            <p:nvPr/>
          </p:nvSpPr>
          <p:spPr>
            <a:xfrm>
              <a:off x="2026690" y="3987568"/>
              <a:ext cx="418204" cy="119514"/>
            </a:xfrm>
            <a:custGeom>
              <a:avLst/>
              <a:gdLst/>
              <a:ahLst/>
              <a:cxnLst/>
              <a:rect l="l" t="t" r="r" b="b"/>
              <a:pathLst>
                <a:path w="1900" h="543" extrusionOk="0">
                  <a:moveTo>
                    <a:pt x="1899" y="217"/>
                  </a:moveTo>
                  <a:cubicBezTo>
                    <a:pt x="1818" y="244"/>
                    <a:pt x="1764" y="244"/>
                    <a:pt x="1682" y="272"/>
                  </a:cubicBezTo>
                  <a:cubicBezTo>
                    <a:pt x="1357" y="380"/>
                    <a:pt x="1004" y="489"/>
                    <a:pt x="679" y="543"/>
                  </a:cubicBezTo>
                  <a:lnTo>
                    <a:pt x="543" y="543"/>
                  </a:lnTo>
                  <a:lnTo>
                    <a:pt x="543" y="543"/>
                  </a:lnTo>
                  <a:cubicBezTo>
                    <a:pt x="326" y="516"/>
                    <a:pt x="163" y="489"/>
                    <a:pt x="0" y="407"/>
                  </a:cubicBezTo>
                  <a:cubicBezTo>
                    <a:pt x="190" y="380"/>
                    <a:pt x="489" y="326"/>
                    <a:pt x="814" y="244"/>
                  </a:cubicBezTo>
                  <a:cubicBezTo>
                    <a:pt x="1113" y="190"/>
                    <a:pt x="1411" y="109"/>
                    <a:pt x="1682" y="55"/>
                  </a:cubicBezTo>
                  <a:cubicBezTo>
                    <a:pt x="1764" y="55"/>
                    <a:pt x="1818" y="0"/>
                    <a:pt x="1845" y="0"/>
                  </a:cubicBezTo>
                  <a:lnTo>
                    <a:pt x="1845" y="0"/>
                  </a:lnTo>
                  <a:cubicBezTo>
                    <a:pt x="1845" y="55"/>
                    <a:pt x="1845" y="82"/>
                    <a:pt x="1899" y="1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913;p63">
              <a:extLst>
                <a:ext uri="{FF2B5EF4-FFF2-40B4-BE49-F238E27FC236}">
                  <a16:creationId xmlns:a16="http://schemas.microsoft.com/office/drawing/2014/main" id="{E4E355A8-5879-EE23-BB5F-221A7C2A526C}"/>
                </a:ext>
              </a:extLst>
            </p:cNvPr>
            <p:cNvSpPr/>
            <p:nvPr/>
          </p:nvSpPr>
          <p:spPr>
            <a:xfrm>
              <a:off x="2020747" y="4017281"/>
              <a:ext cx="430090" cy="161553"/>
            </a:xfrm>
            <a:custGeom>
              <a:avLst/>
              <a:gdLst/>
              <a:ahLst/>
              <a:cxnLst/>
              <a:rect l="l" t="t" r="r" b="b"/>
              <a:pathLst>
                <a:path w="1954" h="734" extrusionOk="0">
                  <a:moveTo>
                    <a:pt x="1953" y="191"/>
                  </a:moveTo>
                  <a:lnTo>
                    <a:pt x="1953" y="191"/>
                  </a:lnTo>
                  <a:lnTo>
                    <a:pt x="1763" y="272"/>
                  </a:lnTo>
                  <a:cubicBezTo>
                    <a:pt x="1492" y="381"/>
                    <a:pt x="1248" y="489"/>
                    <a:pt x="977" y="598"/>
                  </a:cubicBezTo>
                  <a:cubicBezTo>
                    <a:pt x="868" y="625"/>
                    <a:pt x="814" y="652"/>
                    <a:pt x="706" y="679"/>
                  </a:cubicBezTo>
                  <a:cubicBezTo>
                    <a:pt x="624" y="679"/>
                    <a:pt x="597" y="733"/>
                    <a:pt x="543" y="733"/>
                  </a:cubicBezTo>
                  <a:cubicBezTo>
                    <a:pt x="326" y="733"/>
                    <a:pt x="163" y="679"/>
                    <a:pt x="0" y="625"/>
                  </a:cubicBezTo>
                  <a:cubicBezTo>
                    <a:pt x="163" y="598"/>
                    <a:pt x="353" y="516"/>
                    <a:pt x="597" y="462"/>
                  </a:cubicBezTo>
                  <a:cubicBezTo>
                    <a:pt x="977" y="326"/>
                    <a:pt x="1411" y="191"/>
                    <a:pt x="1763" y="82"/>
                  </a:cubicBezTo>
                  <a:cubicBezTo>
                    <a:pt x="1818" y="55"/>
                    <a:pt x="1872" y="55"/>
                    <a:pt x="1953" y="1"/>
                  </a:cubicBezTo>
                  <a:lnTo>
                    <a:pt x="1953" y="82"/>
                  </a:lnTo>
                  <a:lnTo>
                    <a:pt x="1953" y="137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914;p63">
              <a:extLst>
                <a:ext uri="{FF2B5EF4-FFF2-40B4-BE49-F238E27FC236}">
                  <a16:creationId xmlns:a16="http://schemas.microsoft.com/office/drawing/2014/main" id="{6A6B28A3-6092-2AB2-71A4-5966C0BF7059}"/>
                </a:ext>
              </a:extLst>
            </p:cNvPr>
            <p:cNvSpPr/>
            <p:nvPr/>
          </p:nvSpPr>
          <p:spPr>
            <a:xfrm>
              <a:off x="2020747" y="4035329"/>
              <a:ext cx="430090" cy="209095"/>
            </a:xfrm>
            <a:custGeom>
              <a:avLst/>
              <a:gdLst/>
              <a:ahLst/>
              <a:cxnLst/>
              <a:rect l="l" t="t" r="r" b="b"/>
              <a:pathLst>
                <a:path w="1954" h="950" extrusionOk="0">
                  <a:moveTo>
                    <a:pt x="1953" y="190"/>
                  </a:moveTo>
                  <a:cubicBezTo>
                    <a:pt x="1926" y="190"/>
                    <a:pt x="1926" y="244"/>
                    <a:pt x="1872" y="244"/>
                  </a:cubicBezTo>
                  <a:cubicBezTo>
                    <a:pt x="1818" y="272"/>
                    <a:pt x="1791" y="299"/>
                    <a:pt x="1709" y="326"/>
                  </a:cubicBezTo>
                  <a:cubicBezTo>
                    <a:pt x="1384" y="543"/>
                    <a:pt x="1085" y="733"/>
                    <a:pt x="733" y="923"/>
                  </a:cubicBezTo>
                  <a:cubicBezTo>
                    <a:pt x="706" y="950"/>
                    <a:pt x="624" y="950"/>
                    <a:pt x="570" y="950"/>
                  </a:cubicBezTo>
                  <a:lnTo>
                    <a:pt x="299" y="950"/>
                  </a:lnTo>
                  <a:cubicBezTo>
                    <a:pt x="190" y="950"/>
                    <a:pt x="82" y="950"/>
                    <a:pt x="0" y="923"/>
                  </a:cubicBezTo>
                  <a:cubicBezTo>
                    <a:pt x="217" y="814"/>
                    <a:pt x="570" y="624"/>
                    <a:pt x="950" y="461"/>
                  </a:cubicBezTo>
                  <a:cubicBezTo>
                    <a:pt x="1194" y="326"/>
                    <a:pt x="1492" y="190"/>
                    <a:pt x="1709" y="109"/>
                  </a:cubicBezTo>
                  <a:lnTo>
                    <a:pt x="1926" y="0"/>
                  </a:lnTo>
                  <a:lnTo>
                    <a:pt x="1926" y="55"/>
                  </a:lnTo>
                  <a:cubicBezTo>
                    <a:pt x="1953" y="136"/>
                    <a:pt x="1953" y="163"/>
                    <a:pt x="1953" y="19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15;p63">
              <a:extLst>
                <a:ext uri="{FF2B5EF4-FFF2-40B4-BE49-F238E27FC236}">
                  <a16:creationId xmlns:a16="http://schemas.microsoft.com/office/drawing/2014/main" id="{7833B5F7-E68C-5BA4-104C-B675216F5C45}"/>
                </a:ext>
              </a:extLst>
            </p:cNvPr>
            <p:cNvSpPr/>
            <p:nvPr/>
          </p:nvSpPr>
          <p:spPr>
            <a:xfrm>
              <a:off x="2026690" y="4071205"/>
              <a:ext cx="430090" cy="203152"/>
            </a:xfrm>
            <a:custGeom>
              <a:avLst/>
              <a:gdLst/>
              <a:ahLst/>
              <a:cxnLst/>
              <a:rect l="l" t="t" r="r" b="b"/>
              <a:pathLst>
                <a:path w="1954" h="923" extrusionOk="0">
                  <a:moveTo>
                    <a:pt x="1953" y="380"/>
                  </a:moveTo>
                  <a:cubicBezTo>
                    <a:pt x="1953" y="380"/>
                    <a:pt x="1926" y="380"/>
                    <a:pt x="1953" y="380"/>
                  </a:cubicBezTo>
                  <a:cubicBezTo>
                    <a:pt x="1818" y="434"/>
                    <a:pt x="1764" y="543"/>
                    <a:pt x="1655" y="570"/>
                  </a:cubicBezTo>
                  <a:cubicBezTo>
                    <a:pt x="1601" y="624"/>
                    <a:pt x="1492" y="570"/>
                    <a:pt x="1411" y="624"/>
                  </a:cubicBezTo>
                  <a:lnTo>
                    <a:pt x="1411" y="624"/>
                  </a:lnTo>
                  <a:cubicBezTo>
                    <a:pt x="1167" y="705"/>
                    <a:pt x="950" y="787"/>
                    <a:pt x="733" y="895"/>
                  </a:cubicBezTo>
                  <a:cubicBezTo>
                    <a:pt x="706" y="922"/>
                    <a:pt x="651" y="922"/>
                    <a:pt x="570" y="922"/>
                  </a:cubicBezTo>
                  <a:lnTo>
                    <a:pt x="190" y="922"/>
                  </a:lnTo>
                  <a:cubicBezTo>
                    <a:pt x="136" y="922"/>
                    <a:pt x="55" y="922"/>
                    <a:pt x="0" y="895"/>
                  </a:cubicBezTo>
                  <a:cubicBezTo>
                    <a:pt x="55" y="841"/>
                    <a:pt x="163" y="814"/>
                    <a:pt x="272" y="787"/>
                  </a:cubicBezTo>
                  <a:cubicBezTo>
                    <a:pt x="679" y="570"/>
                    <a:pt x="1275" y="298"/>
                    <a:pt x="1682" y="109"/>
                  </a:cubicBezTo>
                  <a:cubicBezTo>
                    <a:pt x="1791" y="81"/>
                    <a:pt x="1845" y="27"/>
                    <a:pt x="1926" y="0"/>
                  </a:cubicBezTo>
                  <a:lnTo>
                    <a:pt x="1926" y="0"/>
                  </a:lnTo>
                  <a:cubicBezTo>
                    <a:pt x="1926" y="163"/>
                    <a:pt x="1953" y="271"/>
                    <a:pt x="1953" y="38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916;p63">
              <a:extLst>
                <a:ext uri="{FF2B5EF4-FFF2-40B4-BE49-F238E27FC236}">
                  <a16:creationId xmlns:a16="http://schemas.microsoft.com/office/drawing/2014/main" id="{96E2A857-3BC1-A36C-FEAF-A51B00FF32C6}"/>
                </a:ext>
              </a:extLst>
            </p:cNvPr>
            <p:cNvSpPr/>
            <p:nvPr/>
          </p:nvSpPr>
          <p:spPr>
            <a:xfrm>
              <a:off x="2014805" y="4160565"/>
              <a:ext cx="441976" cy="155611"/>
            </a:xfrm>
            <a:custGeom>
              <a:avLst/>
              <a:gdLst/>
              <a:ahLst/>
              <a:cxnLst/>
              <a:rect l="l" t="t" r="r" b="b"/>
              <a:pathLst>
                <a:path w="2008" h="707" extrusionOk="0">
                  <a:moveTo>
                    <a:pt x="2007" y="435"/>
                  </a:moveTo>
                  <a:cubicBezTo>
                    <a:pt x="2007" y="408"/>
                    <a:pt x="1980" y="408"/>
                    <a:pt x="1980" y="408"/>
                  </a:cubicBezTo>
                  <a:cubicBezTo>
                    <a:pt x="1818" y="489"/>
                    <a:pt x="1655" y="516"/>
                    <a:pt x="1465" y="543"/>
                  </a:cubicBezTo>
                  <a:cubicBezTo>
                    <a:pt x="1221" y="571"/>
                    <a:pt x="977" y="625"/>
                    <a:pt x="733" y="679"/>
                  </a:cubicBezTo>
                  <a:cubicBezTo>
                    <a:pt x="651" y="679"/>
                    <a:pt x="624" y="706"/>
                    <a:pt x="543" y="679"/>
                  </a:cubicBezTo>
                  <a:cubicBezTo>
                    <a:pt x="353" y="679"/>
                    <a:pt x="190" y="625"/>
                    <a:pt x="0" y="571"/>
                  </a:cubicBezTo>
                  <a:cubicBezTo>
                    <a:pt x="82" y="571"/>
                    <a:pt x="190" y="543"/>
                    <a:pt x="271" y="516"/>
                  </a:cubicBezTo>
                  <a:cubicBezTo>
                    <a:pt x="624" y="408"/>
                    <a:pt x="1085" y="299"/>
                    <a:pt x="1465" y="164"/>
                  </a:cubicBezTo>
                  <a:lnTo>
                    <a:pt x="1465" y="164"/>
                  </a:lnTo>
                  <a:cubicBezTo>
                    <a:pt x="1546" y="137"/>
                    <a:pt x="1601" y="137"/>
                    <a:pt x="1682" y="109"/>
                  </a:cubicBezTo>
                  <a:cubicBezTo>
                    <a:pt x="1818" y="82"/>
                    <a:pt x="1899" y="28"/>
                    <a:pt x="20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917;p63">
              <a:extLst>
                <a:ext uri="{FF2B5EF4-FFF2-40B4-BE49-F238E27FC236}">
                  <a16:creationId xmlns:a16="http://schemas.microsoft.com/office/drawing/2014/main" id="{43ABB800-A25C-0DC7-C18A-AD0033CE1406}"/>
                </a:ext>
              </a:extLst>
            </p:cNvPr>
            <p:cNvSpPr/>
            <p:nvPr/>
          </p:nvSpPr>
          <p:spPr>
            <a:xfrm>
              <a:off x="1913337" y="3241214"/>
              <a:ext cx="543445" cy="1212091"/>
            </a:xfrm>
            <a:custGeom>
              <a:avLst/>
              <a:gdLst/>
              <a:ahLst/>
              <a:cxnLst/>
              <a:rect l="l" t="t" r="r" b="b"/>
              <a:pathLst>
                <a:path w="2469" h="5507" extrusionOk="0">
                  <a:moveTo>
                    <a:pt x="1166" y="5290"/>
                  </a:moveTo>
                  <a:cubicBezTo>
                    <a:pt x="1465" y="5209"/>
                    <a:pt x="1736" y="4992"/>
                    <a:pt x="1926" y="4720"/>
                  </a:cubicBezTo>
                  <a:cubicBezTo>
                    <a:pt x="2007" y="4612"/>
                    <a:pt x="2062" y="4476"/>
                    <a:pt x="2116" y="4341"/>
                  </a:cubicBezTo>
                  <a:lnTo>
                    <a:pt x="2116" y="4314"/>
                  </a:lnTo>
                  <a:lnTo>
                    <a:pt x="2116" y="4286"/>
                  </a:lnTo>
                  <a:cubicBezTo>
                    <a:pt x="2143" y="4178"/>
                    <a:pt x="2143" y="4069"/>
                    <a:pt x="2170" y="3934"/>
                  </a:cubicBezTo>
                  <a:lnTo>
                    <a:pt x="2170" y="3880"/>
                  </a:lnTo>
                  <a:lnTo>
                    <a:pt x="2170" y="3771"/>
                  </a:lnTo>
                  <a:lnTo>
                    <a:pt x="2170" y="3717"/>
                  </a:lnTo>
                  <a:lnTo>
                    <a:pt x="2170" y="3635"/>
                  </a:lnTo>
                  <a:lnTo>
                    <a:pt x="2170" y="3581"/>
                  </a:lnTo>
                  <a:lnTo>
                    <a:pt x="2170" y="3446"/>
                  </a:lnTo>
                  <a:lnTo>
                    <a:pt x="2170" y="3446"/>
                  </a:lnTo>
                  <a:cubicBezTo>
                    <a:pt x="2170" y="3364"/>
                    <a:pt x="2170" y="3337"/>
                    <a:pt x="2143" y="3256"/>
                  </a:cubicBezTo>
                  <a:lnTo>
                    <a:pt x="2143" y="3229"/>
                  </a:lnTo>
                  <a:cubicBezTo>
                    <a:pt x="2143" y="3201"/>
                    <a:pt x="2143" y="3174"/>
                    <a:pt x="2116" y="3093"/>
                  </a:cubicBezTo>
                  <a:lnTo>
                    <a:pt x="2116" y="3039"/>
                  </a:lnTo>
                  <a:cubicBezTo>
                    <a:pt x="2116" y="2984"/>
                    <a:pt x="2062" y="2930"/>
                    <a:pt x="2062" y="2903"/>
                  </a:cubicBezTo>
                  <a:lnTo>
                    <a:pt x="2062" y="2849"/>
                  </a:lnTo>
                  <a:lnTo>
                    <a:pt x="2062" y="2849"/>
                  </a:lnTo>
                  <a:cubicBezTo>
                    <a:pt x="2034" y="2795"/>
                    <a:pt x="2034" y="2713"/>
                    <a:pt x="2007" y="2659"/>
                  </a:cubicBezTo>
                  <a:lnTo>
                    <a:pt x="2007" y="2632"/>
                  </a:lnTo>
                  <a:cubicBezTo>
                    <a:pt x="1953" y="2578"/>
                    <a:pt x="1953" y="2523"/>
                    <a:pt x="1926" y="2496"/>
                  </a:cubicBezTo>
                  <a:cubicBezTo>
                    <a:pt x="1926" y="2442"/>
                    <a:pt x="1899" y="2415"/>
                    <a:pt x="1899" y="2415"/>
                  </a:cubicBezTo>
                  <a:cubicBezTo>
                    <a:pt x="1899" y="2388"/>
                    <a:pt x="1872" y="2361"/>
                    <a:pt x="1872" y="2306"/>
                  </a:cubicBezTo>
                  <a:cubicBezTo>
                    <a:pt x="1872" y="2279"/>
                    <a:pt x="1817" y="2252"/>
                    <a:pt x="1817" y="2252"/>
                  </a:cubicBezTo>
                  <a:cubicBezTo>
                    <a:pt x="1790" y="2171"/>
                    <a:pt x="1763" y="2117"/>
                    <a:pt x="1736" y="2089"/>
                  </a:cubicBezTo>
                  <a:lnTo>
                    <a:pt x="1736" y="2035"/>
                  </a:lnTo>
                  <a:cubicBezTo>
                    <a:pt x="1655" y="1954"/>
                    <a:pt x="1628" y="1872"/>
                    <a:pt x="1546" y="1764"/>
                  </a:cubicBezTo>
                  <a:lnTo>
                    <a:pt x="1546" y="1764"/>
                  </a:lnTo>
                  <a:lnTo>
                    <a:pt x="1519" y="1737"/>
                  </a:lnTo>
                  <a:cubicBezTo>
                    <a:pt x="1383" y="1547"/>
                    <a:pt x="1221" y="1357"/>
                    <a:pt x="1058" y="1194"/>
                  </a:cubicBezTo>
                  <a:lnTo>
                    <a:pt x="1058" y="1194"/>
                  </a:lnTo>
                  <a:cubicBezTo>
                    <a:pt x="814" y="923"/>
                    <a:pt x="543" y="733"/>
                    <a:pt x="271" y="489"/>
                  </a:cubicBezTo>
                  <a:cubicBezTo>
                    <a:pt x="136" y="381"/>
                    <a:pt x="109" y="191"/>
                    <a:pt x="0" y="1"/>
                  </a:cubicBezTo>
                  <a:cubicBezTo>
                    <a:pt x="977" y="489"/>
                    <a:pt x="1600" y="1221"/>
                    <a:pt x="1953" y="1981"/>
                  </a:cubicBezTo>
                  <a:cubicBezTo>
                    <a:pt x="2007" y="2035"/>
                    <a:pt x="2007" y="2089"/>
                    <a:pt x="2034" y="2144"/>
                  </a:cubicBezTo>
                  <a:lnTo>
                    <a:pt x="2034" y="2171"/>
                  </a:lnTo>
                  <a:cubicBezTo>
                    <a:pt x="2062" y="2225"/>
                    <a:pt x="2062" y="2279"/>
                    <a:pt x="2116" y="2306"/>
                  </a:cubicBezTo>
                  <a:cubicBezTo>
                    <a:pt x="2116" y="2361"/>
                    <a:pt x="2143" y="2388"/>
                    <a:pt x="2143" y="2415"/>
                  </a:cubicBezTo>
                  <a:cubicBezTo>
                    <a:pt x="2143" y="2415"/>
                    <a:pt x="2143" y="2442"/>
                    <a:pt x="2170" y="2442"/>
                  </a:cubicBezTo>
                  <a:cubicBezTo>
                    <a:pt x="2170" y="2496"/>
                    <a:pt x="2197" y="2523"/>
                    <a:pt x="2197" y="2550"/>
                  </a:cubicBezTo>
                  <a:cubicBezTo>
                    <a:pt x="2197" y="2578"/>
                    <a:pt x="2251" y="2632"/>
                    <a:pt x="2251" y="2686"/>
                  </a:cubicBezTo>
                  <a:lnTo>
                    <a:pt x="2251" y="2686"/>
                  </a:lnTo>
                  <a:cubicBezTo>
                    <a:pt x="2279" y="2767"/>
                    <a:pt x="2279" y="2822"/>
                    <a:pt x="2306" y="2903"/>
                  </a:cubicBezTo>
                  <a:lnTo>
                    <a:pt x="2306" y="2930"/>
                  </a:lnTo>
                  <a:cubicBezTo>
                    <a:pt x="2306" y="2957"/>
                    <a:pt x="2333" y="3039"/>
                    <a:pt x="2333" y="3066"/>
                  </a:cubicBezTo>
                  <a:lnTo>
                    <a:pt x="2333" y="3120"/>
                  </a:lnTo>
                  <a:cubicBezTo>
                    <a:pt x="2333" y="3174"/>
                    <a:pt x="2333" y="3201"/>
                    <a:pt x="2387" y="3229"/>
                  </a:cubicBezTo>
                  <a:lnTo>
                    <a:pt x="2387" y="3256"/>
                  </a:lnTo>
                  <a:cubicBezTo>
                    <a:pt x="2387" y="3310"/>
                    <a:pt x="2414" y="3364"/>
                    <a:pt x="2414" y="3391"/>
                  </a:cubicBezTo>
                  <a:lnTo>
                    <a:pt x="2414" y="3391"/>
                  </a:lnTo>
                  <a:cubicBezTo>
                    <a:pt x="2414" y="3446"/>
                    <a:pt x="2414" y="3473"/>
                    <a:pt x="2441" y="3527"/>
                  </a:cubicBezTo>
                  <a:lnTo>
                    <a:pt x="2441" y="3608"/>
                  </a:lnTo>
                  <a:lnTo>
                    <a:pt x="2441" y="3663"/>
                  </a:lnTo>
                  <a:lnTo>
                    <a:pt x="2441" y="3744"/>
                  </a:lnTo>
                  <a:lnTo>
                    <a:pt x="2441" y="3852"/>
                  </a:lnTo>
                  <a:lnTo>
                    <a:pt x="2441" y="3852"/>
                  </a:lnTo>
                  <a:cubicBezTo>
                    <a:pt x="2441" y="3988"/>
                    <a:pt x="2468" y="4069"/>
                    <a:pt x="2468" y="4178"/>
                  </a:cubicBezTo>
                  <a:lnTo>
                    <a:pt x="2468" y="4286"/>
                  </a:lnTo>
                  <a:lnTo>
                    <a:pt x="2468" y="4666"/>
                  </a:lnTo>
                  <a:cubicBezTo>
                    <a:pt x="2468" y="4883"/>
                    <a:pt x="2441" y="5073"/>
                    <a:pt x="2441" y="5073"/>
                  </a:cubicBezTo>
                  <a:cubicBezTo>
                    <a:pt x="2143" y="5507"/>
                    <a:pt x="1329" y="5344"/>
                    <a:pt x="1166" y="529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918;p63">
              <a:extLst>
                <a:ext uri="{FF2B5EF4-FFF2-40B4-BE49-F238E27FC236}">
                  <a16:creationId xmlns:a16="http://schemas.microsoft.com/office/drawing/2014/main" id="{538AA9BC-B0BF-0C90-2C7B-3C311454B74F}"/>
                </a:ext>
              </a:extLst>
            </p:cNvPr>
            <p:cNvSpPr/>
            <p:nvPr/>
          </p:nvSpPr>
          <p:spPr>
            <a:xfrm>
              <a:off x="1710181" y="3909873"/>
              <a:ext cx="997307" cy="1033149"/>
            </a:xfrm>
            <a:custGeom>
              <a:avLst/>
              <a:gdLst/>
              <a:ahLst/>
              <a:cxnLst/>
              <a:rect l="l" t="t" r="r" b="b"/>
              <a:pathLst>
                <a:path w="4531" h="4694" extrusionOk="0">
                  <a:moveTo>
                    <a:pt x="4070" y="163"/>
                  </a:moveTo>
                  <a:cubicBezTo>
                    <a:pt x="3120" y="1"/>
                    <a:pt x="2008" y="2035"/>
                    <a:pt x="1493" y="2523"/>
                  </a:cubicBezTo>
                  <a:cubicBezTo>
                    <a:pt x="1032" y="2984"/>
                    <a:pt x="109" y="2930"/>
                    <a:pt x="55" y="2984"/>
                  </a:cubicBezTo>
                  <a:cubicBezTo>
                    <a:pt x="1" y="3011"/>
                    <a:pt x="1167" y="4693"/>
                    <a:pt x="1276" y="4693"/>
                  </a:cubicBezTo>
                  <a:cubicBezTo>
                    <a:pt x="1330" y="4693"/>
                    <a:pt x="923" y="3690"/>
                    <a:pt x="2008" y="3690"/>
                  </a:cubicBezTo>
                  <a:cubicBezTo>
                    <a:pt x="4476" y="3310"/>
                    <a:pt x="3473" y="1303"/>
                    <a:pt x="4205" y="896"/>
                  </a:cubicBezTo>
                  <a:lnTo>
                    <a:pt x="4205" y="896"/>
                  </a:lnTo>
                  <a:lnTo>
                    <a:pt x="4205" y="814"/>
                  </a:lnTo>
                  <a:cubicBezTo>
                    <a:pt x="4286" y="814"/>
                    <a:pt x="4395" y="760"/>
                    <a:pt x="4449" y="814"/>
                  </a:cubicBezTo>
                  <a:cubicBezTo>
                    <a:pt x="4531" y="489"/>
                    <a:pt x="4314" y="191"/>
                    <a:pt x="4070" y="1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919;p63">
              <a:extLst>
                <a:ext uri="{FF2B5EF4-FFF2-40B4-BE49-F238E27FC236}">
                  <a16:creationId xmlns:a16="http://schemas.microsoft.com/office/drawing/2014/main" id="{F758FDF4-902D-4FAD-DAB5-B4A522D6AD01}"/>
                </a:ext>
              </a:extLst>
            </p:cNvPr>
            <p:cNvSpPr/>
            <p:nvPr/>
          </p:nvSpPr>
          <p:spPr>
            <a:xfrm>
              <a:off x="2635718" y="4089033"/>
              <a:ext cx="71755" cy="71753"/>
            </a:xfrm>
            <a:custGeom>
              <a:avLst/>
              <a:gdLst/>
              <a:ahLst/>
              <a:cxnLst/>
              <a:rect l="l" t="t" r="r" b="b"/>
              <a:pathLst>
                <a:path w="326" h="326" extrusionOk="0">
                  <a:moveTo>
                    <a:pt x="0" y="0"/>
                  </a:moveTo>
                  <a:lnTo>
                    <a:pt x="0" y="82"/>
                  </a:lnTo>
                  <a:cubicBezTo>
                    <a:pt x="54" y="217"/>
                    <a:pt x="244" y="326"/>
                    <a:pt x="244" y="326"/>
                  </a:cubicBezTo>
                  <a:cubicBezTo>
                    <a:pt x="326" y="190"/>
                    <a:pt x="244" y="0"/>
                    <a:pt x="244" y="0"/>
                  </a:cubicBezTo>
                  <a:lnTo>
                    <a:pt x="2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920;p63">
              <a:extLst>
                <a:ext uri="{FF2B5EF4-FFF2-40B4-BE49-F238E27FC236}">
                  <a16:creationId xmlns:a16="http://schemas.microsoft.com/office/drawing/2014/main" id="{67BB1ECA-D51E-CC43-DEEC-B2F0CB219792}"/>
                </a:ext>
              </a:extLst>
            </p:cNvPr>
            <p:cNvSpPr/>
            <p:nvPr/>
          </p:nvSpPr>
          <p:spPr>
            <a:xfrm>
              <a:off x="2593898" y="4029387"/>
              <a:ext cx="29935" cy="29934"/>
            </a:xfrm>
            <a:custGeom>
              <a:avLst/>
              <a:gdLst/>
              <a:ahLst/>
              <a:cxnLst/>
              <a:rect l="l" t="t" r="r" b="b"/>
              <a:pathLst>
                <a:path w="136" h="136" extrusionOk="0">
                  <a:moveTo>
                    <a:pt x="55" y="136"/>
                  </a:moveTo>
                  <a:cubicBezTo>
                    <a:pt x="27" y="136"/>
                    <a:pt x="0" y="82"/>
                    <a:pt x="0" y="54"/>
                  </a:cubicBezTo>
                  <a:cubicBezTo>
                    <a:pt x="0" y="27"/>
                    <a:pt x="27" y="0"/>
                    <a:pt x="55" y="0"/>
                  </a:cubicBezTo>
                  <a:cubicBezTo>
                    <a:pt x="109" y="0"/>
                    <a:pt x="136" y="27"/>
                    <a:pt x="136" y="54"/>
                  </a:cubicBezTo>
                  <a:cubicBezTo>
                    <a:pt x="136" y="82"/>
                    <a:pt x="109" y="136"/>
                    <a:pt x="55" y="1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921;p63">
              <a:extLst>
                <a:ext uri="{FF2B5EF4-FFF2-40B4-BE49-F238E27FC236}">
                  <a16:creationId xmlns:a16="http://schemas.microsoft.com/office/drawing/2014/main" id="{9F945197-8D15-7523-E2D5-38C6BCACF1B9}"/>
                </a:ext>
              </a:extLst>
            </p:cNvPr>
            <p:cNvSpPr/>
            <p:nvPr/>
          </p:nvSpPr>
          <p:spPr>
            <a:xfrm>
              <a:off x="1131087" y="3736876"/>
              <a:ext cx="609258" cy="83638"/>
            </a:xfrm>
            <a:custGeom>
              <a:avLst/>
              <a:gdLst/>
              <a:ahLst/>
              <a:cxnLst/>
              <a:rect l="l" t="t" r="r" b="b"/>
              <a:pathLst>
                <a:path w="2768" h="380" extrusionOk="0">
                  <a:moveTo>
                    <a:pt x="1" y="27"/>
                  </a:moveTo>
                  <a:cubicBezTo>
                    <a:pt x="164" y="136"/>
                    <a:pt x="381" y="271"/>
                    <a:pt x="571" y="326"/>
                  </a:cubicBezTo>
                  <a:cubicBezTo>
                    <a:pt x="652" y="380"/>
                    <a:pt x="706" y="380"/>
                    <a:pt x="733" y="380"/>
                  </a:cubicBezTo>
                  <a:cubicBezTo>
                    <a:pt x="1249" y="380"/>
                    <a:pt x="1764" y="326"/>
                    <a:pt x="2306" y="271"/>
                  </a:cubicBezTo>
                  <a:cubicBezTo>
                    <a:pt x="2361" y="271"/>
                    <a:pt x="2713" y="244"/>
                    <a:pt x="2768" y="244"/>
                  </a:cubicBezTo>
                  <a:lnTo>
                    <a:pt x="2713" y="109"/>
                  </a:lnTo>
                  <a:cubicBezTo>
                    <a:pt x="2605" y="0"/>
                    <a:pt x="733" y="54"/>
                    <a:pt x="1" y="2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922;p63">
              <a:extLst>
                <a:ext uri="{FF2B5EF4-FFF2-40B4-BE49-F238E27FC236}">
                  <a16:creationId xmlns:a16="http://schemas.microsoft.com/office/drawing/2014/main" id="{34BDBEE0-7DDB-AF42-EB5C-40CC5A05D6B9}"/>
                </a:ext>
              </a:extLst>
            </p:cNvPr>
            <p:cNvSpPr/>
            <p:nvPr/>
          </p:nvSpPr>
          <p:spPr>
            <a:xfrm>
              <a:off x="1268432" y="3766589"/>
              <a:ext cx="579323" cy="119734"/>
            </a:xfrm>
            <a:custGeom>
              <a:avLst/>
              <a:gdLst/>
              <a:ahLst/>
              <a:cxnLst/>
              <a:rect l="l" t="t" r="r" b="b"/>
              <a:pathLst>
                <a:path w="2632" h="544" extrusionOk="0">
                  <a:moveTo>
                    <a:pt x="2632" y="109"/>
                  </a:moveTo>
                  <a:lnTo>
                    <a:pt x="2578" y="136"/>
                  </a:lnTo>
                  <a:lnTo>
                    <a:pt x="2523" y="163"/>
                  </a:lnTo>
                  <a:cubicBezTo>
                    <a:pt x="2442" y="163"/>
                    <a:pt x="2415" y="191"/>
                    <a:pt x="2361" y="191"/>
                  </a:cubicBezTo>
                  <a:lnTo>
                    <a:pt x="2306" y="191"/>
                  </a:lnTo>
                  <a:cubicBezTo>
                    <a:pt x="2089" y="272"/>
                    <a:pt x="1818" y="326"/>
                    <a:pt x="1574" y="408"/>
                  </a:cubicBezTo>
                  <a:cubicBezTo>
                    <a:pt x="1330" y="462"/>
                    <a:pt x="1086" y="489"/>
                    <a:pt x="814" y="543"/>
                  </a:cubicBezTo>
                  <a:lnTo>
                    <a:pt x="625" y="543"/>
                  </a:lnTo>
                  <a:cubicBezTo>
                    <a:pt x="408" y="489"/>
                    <a:pt x="218" y="435"/>
                    <a:pt x="1" y="326"/>
                  </a:cubicBezTo>
                  <a:cubicBezTo>
                    <a:pt x="353" y="299"/>
                    <a:pt x="869" y="218"/>
                    <a:pt x="1357" y="136"/>
                  </a:cubicBezTo>
                  <a:cubicBezTo>
                    <a:pt x="1547" y="109"/>
                    <a:pt x="1710" y="109"/>
                    <a:pt x="1845" y="55"/>
                  </a:cubicBezTo>
                  <a:cubicBezTo>
                    <a:pt x="1899" y="55"/>
                    <a:pt x="2008" y="28"/>
                    <a:pt x="2089" y="28"/>
                  </a:cubicBezTo>
                  <a:cubicBezTo>
                    <a:pt x="2225" y="28"/>
                    <a:pt x="2306" y="1"/>
                    <a:pt x="2415" y="1"/>
                  </a:cubicBezTo>
                  <a:cubicBezTo>
                    <a:pt x="2523" y="28"/>
                    <a:pt x="2578" y="55"/>
                    <a:pt x="2632" y="10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923;p63">
              <a:extLst>
                <a:ext uri="{FF2B5EF4-FFF2-40B4-BE49-F238E27FC236}">
                  <a16:creationId xmlns:a16="http://schemas.microsoft.com/office/drawing/2014/main" id="{229C19B8-9169-93F8-6DFB-184D1BCB96EE}"/>
                </a:ext>
              </a:extLst>
            </p:cNvPr>
            <p:cNvSpPr/>
            <p:nvPr/>
          </p:nvSpPr>
          <p:spPr>
            <a:xfrm>
              <a:off x="1405777" y="3802465"/>
              <a:ext cx="501625" cy="143505"/>
            </a:xfrm>
            <a:custGeom>
              <a:avLst/>
              <a:gdLst/>
              <a:ahLst/>
              <a:cxnLst/>
              <a:rect l="l" t="t" r="r" b="b"/>
              <a:pathLst>
                <a:path w="2279" h="652" extrusionOk="0">
                  <a:moveTo>
                    <a:pt x="2279" y="82"/>
                  </a:moveTo>
                  <a:cubicBezTo>
                    <a:pt x="2198" y="109"/>
                    <a:pt x="2116" y="136"/>
                    <a:pt x="2035" y="163"/>
                  </a:cubicBezTo>
                  <a:cubicBezTo>
                    <a:pt x="1709" y="299"/>
                    <a:pt x="1357" y="434"/>
                    <a:pt x="1031" y="543"/>
                  </a:cubicBezTo>
                  <a:cubicBezTo>
                    <a:pt x="950" y="570"/>
                    <a:pt x="896" y="570"/>
                    <a:pt x="841" y="624"/>
                  </a:cubicBezTo>
                  <a:cubicBezTo>
                    <a:pt x="787" y="651"/>
                    <a:pt x="706" y="651"/>
                    <a:pt x="652" y="651"/>
                  </a:cubicBezTo>
                  <a:cubicBezTo>
                    <a:pt x="435" y="651"/>
                    <a:pt x="218" y="570"/>
                    <a:pt x="1" y="516"/>
                  </a:cubicBezTo>
                  <a:cubicBezTo>
                    <a:pt x="245" y="434"/>
                    <a:pt x="570" y="380"/>
                    <a:pt x="950" y="272"/>
                  </a:cubicBezTo>
                  <a:lnTo>
                    <a:pt x="1655" y="82"/>
                  </a:lnTo>
                  <a:cubicBezTo>
                    <a:pt x="1764" y="28"/>
                    <a:pt x="1872" y="0"/>
                    <a:pt x="1954" y="0"/>
                  </a:cubicBezTo>
                  <a:lnTo>
                    <a:pt x="2035" y="0"/>
                  </a:lnTo>
                  <a:cubicBezTo>
                    <a:pt x="2116" y="28"/>
                    <a:pt x="2143" y="82"/>
                    <a:pt x="2171" y="82"/>
                  </a:cubicBezTo>
                  <a:cubicBezTo>
                    <a:pt x="2198" y="28"/>
                    <a:pt x="2252" y="82"/>
                    <a:pt x="2279" y="8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924;p63">
              <a:extLst>
                <a:ext uri="{FF2B5EF4-FFF2-40B4-BE49-F238E27FC236}">
                  <a16:creationId xmlns:a16="http://schemas.microsoft.com/office/drawing/2014/main" id="{E515948F-6BC6-8E01-9834-6E0B1A75EF95}"/>
                </a:ext>
              </a:extLst>
            </p:cNvPr>
            <p:cNvSpPr/>
            <p:nvPr/>
          </p:nvSpPr>
          <p:spPr>
            <a:xfrm>
              <a:off x="1501302" y="3802465"/>
              <a:ext cx="441976" cy="173439"/>
            </a:xfrm>
            <a:custGeom>
              <a:avLst/>
              <a:gdLst/>
              <a:ahLst/>
              <a:cxnLst/>
              <a:rect l="l" t="t" r="r" b="b"/>
              <a:pathLst>
                <a:path w="2008" h="788" extrusionOk="0">
                  <a:moveTo>
                    <a:pt x="2008" y="163"/>
                  </a:moveTo>
                  <a:lnTo>
                    <a:pt x="1818" y="272"/>
                  </a:lnTo>
                  <a:cubicBezTo>
                    <a:pt x="1547" y="434"/>
                    <a:pt x="1221" y="570"/>
                    <a:pt x="923" y="706"/>
                  </a:cubicBezTo>
                  <a:cubicBezTo>
                    <a:pt x="896" y="706"/>
                    <a:pt x="841" y="760"/>
                    <a:pt x="814" y="760"/>
                  </a:cubicBezTo>
                  <a:cubicBezTo>
                    <a:pt x="760" y="787"/>
                    <a:pt x="679" y="787"/>
                    <a:pt x="652" y="787"/>
                  </a:cubicBezTo>
                  <a:cubicBezTo>
                    <a:pt x="462" y="787"/>
                    <a:pt x="218" y="787"/>
                    <a:pt x="1" y="760"/>
                  </a:cubicBezTo>
                  <a:cubicBezTo>
                    <a:pt x="136" y="679"/>
                    <a:pt x="353" y="624"/>
                    <a:pt x="543" y="516"/>
                  </a:cubicBezTo>
                  <a:lnTo>
                    <a:pt x="1465" y="109"/>
                  </a:lnTo>
                  <a:cubicBezTo>
                    <a:pt x="1574" y="82"/>
                    <a:pt x="1628" y="28"/>
                    <a:pt x="1737" y="0"/>
                  </a:cubicBezTo>
                  <a:cubicBezTo>
                    <a:pt x="1764" y="28"/>
                    <a:pt x="1818" y="28"/>
                    <a:pt x="1845" y="82"/>
                  </a:cubicBezTo>
                  <a:cubicBezTo>
                    <a:pt x="1872" y="82"/>
                    <a:pt x="1872" y="109"/>
                    <a:pt x="1899" y="109"/>
                  </a:cubicBezTo>
                  <a:cubicBezTo>
                    <a:pt x="1954" y="136"/>
                    <a:pt x="1981" y="136"/>
                    <a:pt x="2008" y="1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925;p63">
              <a:extLst>
                <a:ext uri="{FF2B5EF4-FFF2-40B4-BE49-F238E27FC236}">
                  <a16:creationId xmlns:a16="http://schemas.microsoft.com/office/drawing/2014/main" id="{8884BFCD-6D31-F59E-30ED-1A73B3C65A97}"/>
                </a:ext>
              </a:extLst>
            </p:cNvPr>
            <p:cNvSpPr/>
            <p:nvPr/>
          </p:nvSpPr>
          <p:spPr>
            <a:xfrm>
              <a:off x="1573056" y="3814350"/>
              <a:ext cx="394213" cy="227143"/>
            </a:xfrm>
            <a:custGeom>
              <a:avLst/>
              <a:gdLst/>
              <a:ahLst/>
              <a:cxnLst/>
              <a:rect l="l" t="t" r="r" b="b"/>
              <a:pathLst>
                <a:path w="1791" h="1032" extrusionOk="0">
                  <a:moveTo>
                    <a:pt x="1790" y="191"/>
                  </a:moveTo>
                  <a:cubicBezTo>
                    <a:pt x="1709" y="218"/>
                    <a:pt x="1682" y="245"/>
                    <a:pt x="1628" y="326"/>
                  </a:cubicBezTo>
                  <a:cubicBezTo>
                    <a:pt x="1356" y="516"/>
                    <a:pt x="1085" y="733"/>
                    <a:pt x="814" y="896"/>
                  </a:cubicBezTo>
                  <a:cubicBezTo>
                    <a:pt x="732" y="923"/>
                    <a:pt x="705" y="950"/>
                    <a:pt x="624" y="950"/>
                  </a:cubicBezTo>
                  <a:cubicBezTo>
                    <a:pt x="597" y="950"/>
                    <a:pt x="570" y="1004"/>
                    <a:pt x="488" y="1004"/>
                  </a:cubicBezTo>
                  <a:cubicBezTo>
                    <a:pt x="326" y="1031"/>
                    <a:pt x="163" y="1031"/>
                    <a:pt x="0" y="1031"/>
                  </a:cubicBezTo>
                  <a:cubicBezTo>
                    <a:pt x="163" y="923"/>
                    <a:pt x="353" y="814"/>
                    <a:pt x="570" y="652"/>
                  </a:cubicBezTo>
                  <a:cubicBezTo>
                    <a:pt x="814" y="489"/>
                    <a:pt x="1085" y="326"/>
                    <a:pt x="1356" y="136"/>
                  </a:cubicBezTo>
                  <a:cubicBezTo>
                    <a:pt x="1411" y="109"/>
                    <a:pt x="1492" y="82"/>
                    <a:pt x="1546" y="1"/>
                  </a:cubicBezTo>
                  <a:cubicBezTo>
                    <a:pt x="1573" y="55"/>
                    <a:pt x="1628" y="55"/>
                    <a:pt x="1655" y="82"/>
                  </a:cubicBezTo>
                  <a:cubicBezTo>
                    <a:pt x="1709" y="163"/>
                    <a:pt x="1763" y="163"/>
                    <a:pt x="1790" y="19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926;p63">
              <a:extLst>
                <a:ext uri="{FF2B5EF4-FFF2-40B4-BE49-F238E27FC236}">
                  <a16:creationId xmlns:a16="http://schemas.microsoft.com/office/drawing/2014/main" id="{19F7E62E-890C-8733-D340-A68A4E98031E}"/>
                </a:ext>
              </a:extLst>
            </p:cNvPr>
            <p:cNvSpPr/>
            <p:nvPr/>
          </p:nvSpPr>
          <p:spPr>
            <a:xfrm>
              <a:off x="1614656" y="3856169"/>
              <a:ext cx="406318" cy="221200"/>
            </a:xfrm>
            <a:custGeom>
              <a:avLst/>
              <a:gdLst/>
              <a:ahLst/>
              <a:cxnLst/>
              <a:rect l="l" t="t" r="r" b="b"/>
              <a:pathLst>
                <a:path w="1846" h="1005" extrusionOk="0">
                  <a:moveTo>
                    <a:pt x="1845" y="163"/>
                  </a:moveTo>
                  <a:lnTo>
                    <a:pt x="1764" y="245"/>
                  </a:lnTo>
                  <a:cubicBezTo>
                    <a:pt x="1764" y="272"/>
                    <a:pt x="1737" y="272"/>
                    <a:pt x="1683" y="299"/>
                  </a:cubicBezTo>
                  <a:cubicBezTo>
                    <a:pt x="1655" y="326"/>
                    <a:pt x="1628" y="326"/>
                    <a:pt x="1601" y="326"/>
                  </a:cubicBezTo>
                  <a:lnTo>
                    <a:pt x="1601" y="326"/>
                  </a:lnTo>
                  <a:cubicBezTo>
                    <a:pt x="1357" y="543"/>
                    <a:pt x="1086" y="706"/>
                    <a:pt x="815" y="869"/>
                  </a:cubicBezTo>
                  <a:cubicBezTo>
                    <a:pt x="760" y="896"/>
                    <a:pt x="706" y="950"/>
                    <a:pt x="652" y="950"/>
                  </a:cubicBezTo>
                  <a:lnTo>
                    <a:pt x="625" y="950"/>
                  </a:lnTo>
                  <a:cubicBezTo>
                    <a:pt x="408" y="977"/>
                    <a:pt x="218" y="1004"/>
                    <a:pt x="1" y="977"/>
                  </a:cubicBezTo>
                  <a:cubicBezTo>
                    <a:pt x="109" y="896"/>
                    <a:pt x="218" y="841"/>
                    <a:pt x="354" y="760"/>
                  </a:cubicBezTo>
                  <a:cubicBezTo>
                    <a:pt x="679" y="570"/>
                    <a:pt x="1059" y="299"/>
                    <a:pt x="1439" y="82"/>
                  </a:cubicBezTo>
                  <a:cubicBezTo>
                    <a:pt x="1493" y="55"/>
                    <a:pt x="1574" y="28"/>
                    <a:pt x="1601" y="1"/>
                  </a:cubicBezTo>
                  <a:lnTo>
                    <a:pt x="1601" y="1"/>
                  </a:lnTo>
                  <a:cubicBezTo>
                    <a:pt x="1683" y="55"/>
                    <a:pt x="1764" y="109"/>
                    <a:pt x="1845" y="1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927;p63">
              <a:extLst>
                <a:ext uri="{FF2B5EF4-FFF2-40B4-BE49-F238E27FC236}">
                  <a16:creationId xmlns:a16="http://schemas.microsoft.com/office/drawing/2014/main" id="{6084E72C-F835-1988-46CF-F259162495AF}"/>
                </a:ext>
              </a:extLst>
            </p:cNvPr>
            <p:cNvSpPr/>
            <p:nvPr/>
          </p:nvSpPr>
          <p:spPr>
            <a:xfrm>
              <a:off x="1662418" y="3892045"/>
              <a:ext cx="400376" cy="233086"/>
            </a:xfrm>
            <a:custGeom>
              <a:avLst/>
              <a:gdLst/>
              <a:ahLst/>
              <a:cxnLst/>
              <a:rect l="l" t="t" r="r" b="b"/>
              <a:pathLst>
                <a:path w="1819" h="1059" extrusionOk="0">
                  <a:moveTo>
                    <a:pt x="1818" y="163"/>
                  </a:moveTo>
                  <a:cubicBezTo>
                    <a:pt x="1791" y="217"/>
                    <a:pt x="1710" y="244"/>
                    <a:pt x="1683" y="272"/>
                  </a:cubicBezTo>
                  <a:cubicBezTo>
                    <a:pt x="1411" y="489"/>
                    <a:pt x="1167" y="678"/>
                    <a:pt x="896" y="841"/>
                  </a:cubicBezTo>
                  <a:cubicBezTo>
                    <a:pt x="869" y="895"/>
                    <a:pt x="842" y="895"/>
                    <a:pt x="815" y="923"/>
                  </a:cubicBezTo>
                  <a:cubicBezTo>
                    <a:pt x="733" y="950"/>
                    <a:pt x="706" y="977"/>
                    <a:pt x="625" y="977"/>
                  </a:cubicBezTo>
                  <a:cubicBezTo>
                    <a:pt x="435" y="1004"/>
                    <a:pt x="191" y="1058"/>
                    <a:pt x="1" y="1058"/>
                  </a:cubicBezTo>
                  <a:cubicBezTo>
                    <a:pt x="137" y="977"/>
                    <a:pt x="272" y="868"/>
                    <a:pt x="435" y="787"/>
                  </a:cubicBezTo>
                  <a:cubicBezTo>
                    <a:pt x="733" y="570"/>
                    <a:pt x="1086" y="380"/>
                    <a:pt x="1411" y="163"/>
                  </a:cubicBezTo>
                  <a:cubicBezTo>
                    <a:pt x="1438" y="136"/>
                    <a:pt x="1493" y="136"/>
                    <a:pt x="1520" y="109"/>
                  </a:cubicBezTo>
                  <a:cubicBezTo>
                    <a:pt x="1574" y="55"/>
                    <a:pt x="1601" y="27"/>
                    <a:pt x="1683" y="0"/>
                  </a:cubicBezTo>
                  <a:cubicBezTo>
                    <a:pt x="1710" y="27"/>
                    <a:pt x="1791" y="55"/>
                    <a:pt x="1818" y="109"/>
                  </a:cubicBezTo>
                  <a:cubicBezTo>
                    <a:pt x="1791" y="136"/>
                    <a:pt x="1791" y="136"/>
                    <a:pt x="1818" y="1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928;p63">
              <a:extLst>
                <a:ext uri="{FF2B5EF4-FFF2-40B4-BE49-F238E27FC236}">
                  <a16:creationId xmlns:a16="http://schemas.microsoft.com/office/drawing/2014/main" id="{0C0DAB77-A29D-E5E6-7469-41A901BD3204}"/>
                </a:ext>
              </a:extLst>
            </p:cNvPr>
            <p:cNvSpPr/>
            <p:nvPr/>
          </p:nvSpPr>
          <p:spPr>
            <a:xfrm>
              <a:off x="1728229" y="3915816"/>
              <a:ext cx="364278" cy="274905"/>
            </a:xfrm>
            <a:custGeom>
              <a:avLst/>
              <a:gdLst/>
              <a:ahLst/>
              <a:cxnLst/>
              <a:rect l="l" t="t" r="r" b="b"/>
              <a:pathLst>
                <a:path w="1655" h="1249" extrusionOk="0">
                  <a:moveTo>
                    <a:pt x="1655" y="164"/>
                  </a:moveTo>
                  <a:lnTo>
                    <a:pt x="1519" y="299"/>
                  </a:lnTo>
                  <a:cubicBezTo>
                    <a:pt x="1329" y="516"/>
                    <a:pt x="1139" y="679"/>
                    <a:pt x="950" y="842"/>
                  </a:cubicBezTo>
                  <a:cubicBezTo>
                    <a:pt x="868" y="923"/>
                    <a:pt x="814" y="950"/>
                    <a:pt x="787" y="1004"/>
                  </a:cubicBezTo>
                  <a:cubicBezTo>
                    <a:pt x="733" y="1059"/>
                    <a:pt x="678" y="1086"/>
                    <a:pt x="597" y="1113"/>
                  </a:cubicBezTo>
                  <a:cubicBezTo>
                    <a:pt x="407" y="1194"/>
                    <a:pt x="190" y="1249"/>
                    <a:pt x="0" y="1249"/>
                  </a:cubicBezTo>
                  <a:cubicBezTo>
                    <a:pt x="163" y="1113"/>
                    <a:pt x="380" y="950"/>
                    <a:pt x="597" y="733"/>
                  </a:cubicBezTo>
                  <a:cubicBezTo>
                    <a:pt x="841" y="543"/>
                    <a:pt x="1112" y="326"/>
                    <a:pt x="1356" y="136"/>
                  </a:cubicBezTo>
                  <a:cubicBezTo>
                    <a:pt x="1384" y="109"/>
                    <a:pt x="1465" y="55"/>
                    <a:pt x="1492" y="1"/>
                  </a:cubicBezTo>
                  <a:cubicBezTo>
                    <a:pt x="1519" y="1"/>
                    <a:pt x="1519" y="28"/>
                    <a:pt x="1546" y="28"/>
                  </a:cubicBezTo>
                  <a:cubicBezTo>
                    <a:pt x="1601" y="55"/>
                    <a:pt x="1628" y="55"/>
                    <a:pt x="1655" y="109"/>
                  </a:cubicBezTo>
                  <a:cubicBezTo>
                    <a:pt x="1628" y="136"/>
                    <a:pt x="1655" y="136"/>
                    <a:pt x="1655" y="16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929;p63">
              <a:extLst>
                <a:ext uri="{FF2B5EF4-FFF2-40B4-BE49-F238E27FC236}">
                  <a16:creationId xmlns:a16="http://schemas.microsoft.com/office/drawing/2014/main" id="{E366178E-8853-B1E3-DD93-02457FAB3FBF}"/>
                </a:ext>
              </a:extLst>
            </p:cNvPr>
            <p:cNvSpPr/>
            <p:nvPr/>
          </p:nvSpPr>
          <p:spPr>
            <a:xfrm>
              <a:off x="1770049" y="3939807"/>
              <a:ext cx="352392" cy="328609"/>
            </a:xfrm>
            <a:custGeom>
              <a:avLst/>
              <a:gdLst/>
              <a:ahLst/>
              <a:cxnLst/>
              <a:rect l="l" t="t" r="r" b="b"/>
              <a:pathLst>
                <a:path w="1601" h="1493" extrusionOk="0">
                  <a:moveTo>
                    <a:pt x="1600" y="163"/>
                  </a:moveTo>
                  <a:cubicBezTo>
                    <a:pt x="1573" y="217"/>
                    <a:pt x="1546" y="272"/>
                    <a:pt x="1465" y="326"/>
                  </a:cubicBezTo>
                  <a:cubicBezTo>
                    <a:pt x="1275" y="597"/>
                    <a:pt x="1031" y="868"/>
                    <a:pt x="787" y="1140"/>
                  </a:cubicBezTo>
                  <a:lnTo>
                    <a:pt x="760" y="1167"/>
                  </a:lnTo>
                  <a:cubicBezTo>
                    <a:pt x="733" y="1221"/>
                    <a:pt x="651" y="1275"/>
                    <a:pt x="624" y="1275"/>
                  </a:cubicBezTo>
                  <a:cubicBezTo>
                    <a:pt x="407" y="1384"/>
                    <a:pt x="217" y="1438"/>
                    <a:pt x="0" y="1492"/>
                  </a:cubicBezTo>
                  <a:cubicBezTo>
                    <a:pt x="217" y="1302"/>
                    <a:pt x="488" y="1004"/>
                    <a:pt x="760" y="706"/>
                  </a:cubicBezTo>
                  <a:cubicBezTo>
                    <a:pt x="922" y="489"/>
                    <a:pt x="1139" y="299"/>
                    <a:pt x="1302" y="136"/>
                  </a:cubicBezTo>
                  <a:lnTo>
                    <a:pt x="1438" y="0"/>
                  </a:lnTo>
                  <a:lnTo>
                    <a:pt x="1465" y="27"/>
                  </a:lnTo>
                  <a:cubicBezTo>
                    <a:pt x="1492" y="82"/>
                    <a:pt x="1573" y="136"/>
                    <a:pt x="1600" y="1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930;p63">
              <a:extLst>
                <a:ext uri="{FF2B5EF4-FFF2-40B4-BE49-F238E27FC236}">
                  <a16:creationId xmlns:a16="http://schemas.microsoft.com/office/drawing/2014/main" id="{86B4A9AB-3BAD-4753-8134-27687CC0337A}"/>
                </a:ext>
              </a:extLst>
            </p:cNvPr>
            <p:cNvSpPr/>
            <p:nvPr/>
          </p:nvSpPr>
          <p:spPr>
            <a:xfrm>
              <a:off x="1811869" y="3969520"/>
              <a:ext cx="340506" cy="376371"/>
            </a:xfrm>
            <a:custGeom>
              <a:avLst/>
              <a:gdLst/>
              <a:ahLst/>
              <a:cxnLst/>
              <a:rect l="l" t="t" r="r" b="b"/>
              <a:pathLst>
                <a:path w="1547" h="1710" extrusionOk="0">
                  <a:moveTo>
                    <a:pt x="1546" y="164"/>
                  </a:moveTo>
                  <a:cubicBezTo>
                    <a:pt x="1519" y="218"/>
                    <a:pt x="1438" y="299"/>
                    <a:pt x="1410" y="354"/>
                  </a:cubicBezTo>
                  <a:cubicBezTo>
                    <a:pt x="1166" y="706"/>
                    <a:pt x="949" y="1032"/>
                    <a:pt x="705" y="1357"/>
                  </a:cubicBezTo>
                  <a:cubicBezTo>
                    <a:pt x="678" y="1384"/>
                    <a:pt x="624" y="1411"/>
                    <a:pt x="570" y="1439"/>
                  </a:cubicBezTo>
                  <a:lnTo>
                    <a:pt x="570" y="1439"/>
                  </a:lnTo>
                  <a:cubicBezTo>
                    <a:pt x="407" y="1547"/>
                    <a:pt x="163" y="1656"/>
                    <a:pt x="0" y="1710"/>
                  </a:cubicBezTo>
                  <a:cubicBezTo>
                    <a:pt x="163" y="1547"/>
                    <a:pt x="353" y="1276"/>
                    <a:pt x="597" y="977"/>
                  </a:cubicBezTo>
                  <a:cubicBezTo>
                    <a:pt x="841" y="706"/>
                    <a:pt x="1058" y="408"/>
                    <a:pt x="1275" y="164"/>
                  </a:cubicBezTo>
                  <a:cubicBezTo>
                    <a:pt x="1302" y="82"/>
                    <a:pt x="1383" y="55"/>
                    <a:pt x="1410" y="1"/>
                  </a:cubicBezTo>
                  <a:lnTo>
                    <a:pt x="1410" y="1"/>
                  </a:lnTo>
                  <a:lnTo>
                    <a:pt x="1519" y="82"/>
                  </a:lnTo>
                  <a:cubicBezTo>
                    <a:pt x="1519" y="137"/>
                    <a:pt x="1546" y="164"/>
                    <a:pt x="1546" y="16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31;p63">
              <a:extLst>
                <a:ext uri="{FF2B5EF4-FFF2-40B4-BE49-F238E27FC236}">
                  <a16:creationId xmlns:a16="http://schemas.microsoft.com/office/drawing/2014/main" id="{578E8A76-F271-8BDE-44D2-28402EE7244B}"/>
                </a:ext>
              </a:extLst>
            </p:cNvPr>
            <p:cNvSpPr/>
            <p:nvPr/>
          </p:nvSpPr>
          <p:spPr>
            <a:xfrm>
              <a:off x="1847526" y="4005396"/>
              <a:ext cx="328620" cy="418190"/>
            </a:xfrm>
            <a:custGeom>
              <a:avLst/>
              <a:gdLst/>
              <a:ahLst/>
              <a:cxnLst/>
              <a:rect l="l" t="t" r="r" b="b"/>
              <a:pathLst>
                <a:path w="1493" h="1900" extrusionOk="0">
                  <a:moveTo>
                    <a:pt x="1493" y="109"/>
                  </a:moveTo>
                  <a:lnTo>
                    <a:pt x="1493" y="109"/>
                  </a:lnTo>
                  <a:cubicBezTo>
                    <a:pt x="1438" y="191"/>
                    <a:pt x="1411" y="272"/>
                    <a:pt x="1357" y="326"/>
                  </a:cubicBezTo>
                  <a:cubicBezTo>
                    <a:pt x="1221" y="597"/>
                    <a:pt x="1059" y="923"/>
                    <a:pt x="869" y="1194"/>
                  </a:cubicBezTo>
                  <a:cubicBezTo>
                    <a:pt x="814" y="1276"/>
                    <a:pt x="787" y="1357"/>
                    <a:pt x="706" y="1465"/>
                  </a:cubicBezTo>
                  <a:cubicBezTo>
                    <a:pt x="679" y="1520"/>
                    <a:pt x="625" y="1547"/>
                    <a:pt x="570" y="1601"/>
                  </a:cubicBezTo>
                  <a:cubicBezTo>
                    <a:pt x="408" y="1737"/>
                    <a:pt x="191" y="1818"/>
                    <a:pt x="1" y="1899"/>
                  </a:cubicBezTo>
                  <a:cubicBezTo>
                    <a:pt x="82" y="1764"/>
                    <a:pt x="272" y="1547"/>
                    <a:pt x="408" y="1330"/>
                  </a:cubicBezTo>
                  <a:cubicBezTo>
                    <a:pt x="679" y="950"/>
                    <a:pt x="950" y="462"/>
                    <a:pt x="1194" y="163"/>
                  </a:cubicBezTo>
                  <a:cubicBezTo>
                    <a:pt x="1221" y="109"/>
                    <a:pt x="1276" y="28"/>
                    <a:pt x="1303" y="1"/>
                  </a:cubicBezTo>
                  <a:lnTo>
                    <a:pt x="1357" y="28"/>
                  </a:lnTo>
                  <a:lnTo>
                    <a:pt x="1384" y="55"/>
                  </a:lnTo>
                  <a:cubicBezTo>
                    <a:pt x="1465" y="55"/>
                    <a:pt x="1493" y="55"/>
                    <a:pt x="1493" y="10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932;p63">
              <a:extLst>
                <a:ext uri="{FF2B5EF4-FFF2-40B4-BE49-F238E27FC236}">
                  <a16:creationId xmlns:a16="http://schemas.microsoft.com/office/drawing/2014/main" id="{D419D1C3-EE51-0CFC-28C7-FC914E9F23C7}"/>
                </a:ext>
              </a:extLst>
            </p:cNvPr>
            <p:cNvSpPr/>
            <p:nvPr/>
          </p:nvSpPr>
          <p:spPr>
            <a:xfrm>
              <a:off x="1931165" y="4029387"/>
              <a:ext cx="268971" cy="483780"/>
            </a:xfrm>
            <a:custGeom>
              <a:avLst/>
              <a:gdLst/>
              <a:ahLst/>
              <a:cxnLst/>
              <a:rect l="l" t="t" r="r" b="b"/>
              <a:pathLst>
                <a:path w="1222" h="2198" extrusionOk="0">
                  <a:moveTo>
                    <a:pt x="1221" y="54"/>
                  </a:moveTo>
                  <a:cubicBezTo>
                    <a:pt x="1221" y="82"/>
                    <a:pt x="1167" y="136"/>
                    <a:pt x="1167" y="163"/>
                  </a:cubicBezTo>
                  <a:cubicBezTo>
                    <a:pt x="1140" y="217"/>
                    <a:pt x="1140" y="299"/>
                    <a:pt x="1113" y="407"/>
                  </a:cubicBezTo>
                  <a:cubicBezTo>
                    <a:pt x="977" y="814"/>
                    <a:pt x="814" y="1221"/>
                    <a:pt x="597" y="1628"/>
                  </a:cubicBezTo>
                  <a:cubicBezTo>
                    <a:pt x="570" y="1682"/>
                    <a:pt x="516" y="1709"/>
                    <a:pt x="489" y="1790"/>
                  </a:cubicBezTo>
                  <a:cubicBezTo>
                    <a:pt x="434" y="1845"/>
                    <a:pt x="353" y="1926"/>
                    <a:pt x="245" y="1980"/>
                  </a:cubicBezTo>
                  <a:cubicBezTo>
                    <a:pt x="163" y="2062"/>
                    <a:pt x="55" y="2116"/>
                    <a:pt x="1" y="2197"/>
                  </a:cubicBezTo>
                  <a:lnTo>
                    <a:pt x="543" y="1112"/>
                  </a:lnTo>
                  <a:cubicBezTo>
                    <a:pt x="706" y="760"/>
                    <a:pt x="841" y="461"/>
                    <a:pt x="977" y="217"/>
                  </a:cubicBezTo>
                  <a:cubicBezTo>
                    <a:pt x="1004" y="136"/>
                    <a:pt x="1058" y="54"/>
                    <a:pt x="1113" y="0"/>
                  </a:cubicBezTo>
                  <a:lnTo>
                    <a:pt x="1140" y="27"/>
                  </a:lnTo>
                  <a:cubicBezTo>
                    <a:pt x="1140" y="27"/>
                    <a:pt x="1167" y="27"/>
                    <a:pt x="1221" y="54"/>
                  </a:cubicBezTo>
                  <a:cubicBezTo>
                    <a:pt x="1167" y="54"/>
                    <a:pt x="1221" y="54"/>
                    <a:pt x="1221" y="5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933;p63">
              <a:extLst>
                <a:ext uri="{FF2B5EF4-FFF2-40B4-BE49-F238E27FC236}">
                  <a16:creationId xmlns:a16="http://schemas.microsoft.com/office/drawing/2014/main" id="{8D6B40A8-4C44-02EE-4C9A-2A85A1B8669B}"/>
                </a:ext>
              </a:extLst>
            </p:cNvPr>
            <p:cNvSpPr/>
            <p:nvPr/>
          </p:nvSpPr>
          <p:spPr>
            <a:xfrm>
              <a:off x="1948993" y="4047215"/>
              <a:ext cx="310792" cy="489722"/>
            </a:xfrm>
            <a:custGeom>
              <a:avLst/>
              <a:gdLst/>
              <a:ahLst/>
              <a:cxnLst/>
              <a:rect l="l" t="t" r="r" b="b"/>
              <a:pathLst>
                <a:path w="1412" h="2225" extrusionOk="0">
                  <a:moveTo>
                    <a:pt x="1411" y="272"/>
                  </a:moveTo>
                  <a:cubicBezTo>
                    <a:pt x="1357" y="272"/>
                    <a:pt x="1357" y="272"/>
                    <a:pt x="1411" y="272"/>
                  </a:cubicBezTo>
                  <a:cubicBezTo>
                    <a:pt x="1330" y="407"/>
                    <a:pt x="1330" y="597"/>
                    <a:pt x="1276" y="679"/>
                  </a:cubicBezTo>
                  <a:cubicBezTo>
                    <a:pt x="1221" y="760"/>
                    <a:pt x="1140" y="814"/>
                    <a:pt x="1059" y="896"/>
                  </a:cubicBezTo>
                  <a:lnTo>
                    <a:pt x="1059" y="896"/>
                  </a:lnTo>
                  <a:cubicBezTo>
                    <a:pt x="923" y="1113"/>
                    <a:pt x="760" y="1357"/>
                    <a:pt x="652" y="1628"/>
                  </a:cubicBezTo>
                  <a:cubicBezTo>
                    <a:pt x="625" y="1709"/>
                    <a:pt x="570" y="1736"/>
                    <a:pt x="543" y="1791"/>
                  </a:cubicBezTo>
                  <a:cubicBezTo>
                    <a:pt x="462" y="1899"/>
                    <a:pt x="353" y="2008"/>
                    <a:pt x="218" y="2089"/>
                  </a:cubicBezTo>
                  <a:cubicBezTo>
                    <a:pt x="136" y="2116"/>
                    <a:pt x="82" y="2143"/>
                    <a:pt x="1" y="2225"/>
                  </a:cubicBezTo>
                  <a:cubicBezTo>
                    <a:pt x="55" y="2143"/>
                    <a:pt x="109" y="2035"/>
                    <a:pt x="136" y="1899"/>
                  </a:cubicBezTo>
                  <a:cubicBezTo>
                    <a:pt x="381" y="1438"/>
                    <a:pt x="679" y="760"/>
                    <a:pt x="923" y="272"/>
                  </a:cubicBezTo>
                  <a:cubicBezTo>
                    <a:pt x="950" y="163"/>
                    <a:pt x="1032" y="82"/>
                    <a:pt x="1059" y="1"/>
                  </a:cubicBezTo>
                  <a:lnTo>
                    <a:pt x="1059" y="1"/>
                  </a:lnTo>
                  <a:cubicBezTo>
                    <a:pt x="1221" y="82"/>
                    <a:pt x="1303" y="190"/>
                    <a:pt x="1411" y="27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934;p63">
              <a:extLst>
                <a:ext uri="{FF2B5EF4-FFF2-40B4-BE49-F238E27FC236}">
                  <a16:creationId xmlns:a16="http://schemas.microsoft.com/office/drawing/2014/main" id="{4D96C1C7-E14A-FAA5-3627-4E79A4232D58}"/>
                </a:ext>
              </a:extLst>
            </p:cNvPr>
            <p:cNvSpPr/>
            <p:nvPr/>
          </p:nvSpPr>
          <p:spPr>
            <a:xfrm>
              <a:off x="1954936" y="4124909"/>
              <a:ext cx="376384" cy="423913"/>
            </a:xfrm>
            <a:custGeom>
              <a:avLst/>
              <a:gdLst/>
              <a:ahLst/>
              <a:cxnLst/>
              <a:rect l="l" t="t" r="r" b="b"/>
              <a:pathLst>
                <a:path w="1710" h="1926" extrusionOk="0">
                  <a:moveTo>
                    <a:pt x="1710" y="326"/>
                  </a:moveTo>
                  <a:lnTo>
                    <a:pt x="1628" y="326"/>
                  </a:lnTo>
                  <a:cubicBezTo>
                    <a:pt x="1547" y="516"/>
                    <a:pt x="1411" y="678"/>
                    <a:pt x="1303" y="841"/>
                  </a:cubicBezTo>
                  <a:cubicBezTo>
                    <a:pt x="1086" y="1085"/>
                    <a:pt x="896" y="1275"/>
                    <a:pt x="733" y="1519"/>
                  </a:cubicBezTo>
                  <a:cubicBezTo>
                    <a:pt x="679" y="1573"/>
                    <a:pt x="652" y="1628"/>
                    <a:pt x="598" y="1655"/>
                  </a:cubicBezTo>
                  <a:cubicBezTo>
                    <a:pt x="408" y="1790"/>
                    <a:pt x="218" y="1872"/>
                    <a:pt x="1" y="1926"/>
                  </a:cubicBezTo>
                  <a:cubicBezTo>
                    <a:pt x="82" y="1872"/>
                    <a:pt x="137" y="1790"/>
                    <a:pt x="218" y="1682"/>
                  </a:cubicBezTo>
                  <a:cubicBezTo>
                    <a:pt x="462" y="1356"/>
                    <a:pt x="788" y="922"/>
                    <a:pt x="1059" y="543"/>
                  </a:cubicBezTo>
                  <a:lnTo>
                    <a:pt x="1059" y="543"/>
                  </a:lnTo>
                  <a:cubicBezTo>
                    <a:pt x="1086" y="461"/>
                    <a:pt x="1167" y="407"/>
                    <a:pt x="1194" y="326"/>
                  </a:cubicBezTo>
                  <a:cubicBezTo>
                    <a:pt x="1303" y="190"/>
                    <a:pt x="1357" y="109"/>
                    <a:pt x="1466" y="0"/>
                  </a:cubicBezTo>
                  <a:cubicBezTo>
                    <a:pt x="1547" y="136"/>
                    <a:pt x="1656" y="244"/>
                    <a:pt x="1710" y="32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935;p63">
              <a:extLst>
                <a:ext uri="{FF2B5EF4-FFF2-40B4-BE49-F238E27FC236}">
                  <a16:creationId xmlns:a16="http://schemas.microsoft.com/office/drawing/2014/main" id="{3D651832-503E-92CD-B4B4-484833A6721E}"/>
                </a:ext>
              </a:extLst>
            </p:cNvPr>
            <p:cNvSpPr/>
            <p:nvPr/>
          </p:nvSpPr>
          <p:spPr>
            <a:xfrm>
              <a:off x="2026690" y="4184556"/>
              <a:ext cx="322678" cy="370428"/>
            </a:xfrm>
            <a:custGeom>
              <a:avLst/>
              <a:gdLst/>
              <a:ahLst/>
              <a:cxnLst/>
              <a:rect l="l" t="t" r="r" b="b"/>
              <a:pathLst>
                <a:path w="1466" h="1683" extrusionOk="0">
                  <a:moveTo>
                    <a:pt x="1248" y="0"/>
                  </a:moveTo>
                  <a:cubicBezTo>
                    <a:pt x="1221" y="28"/>
                    <a:pt x="1221" y="55"/>
                    <a:pt x="1167" y="109"/>
                  </a:cubicBezTo>
                  <a:cubicBezTo>
                    <a:pt x="1140" y="163"/>
                    <a:pt x="1085" y="245"/>
                    <a:pt x="1058" y="299"/>
                  </a:cubicBezTo>
                  <a:lnTo>
                    <a:pt x="1058" y="299"/>
                  </a:lnTo>
                  <a:cubicBezTo>
                    <a:pt x="787" y="679"/>
                    <a:pt x="434" y="1112"/>
                    <a:pt x="190" y="1465"/>
                  </a:cubicBezTo>
                  <a:cubicBezTo>
                    <a:pt x="136" y="1546"/>
                    <a:pt x="55" y="1628"/>
                    <a:pt x="0" y="1682"/>
                  </a:cubicBezTo>
                  <a:cubicBezTo>
                    <a:pt x="190" y="1628"/>
                    <a:pt x="407" y="1519"/>
                    <a:pt x="570" y="1411"/>
                  </a:cubicBezTo>
                  <a:cubicBezTo>
                    <a:pt x="651" y="1384"/>
                    <a:pt x="679" y="1357"/>
                    <a:pt x="706" y="1275"/>
                  </a:cubicBezTo>
                  <a:cubicBezTo>
                    <a:pt x="868" y="1058"/>
                    <a:pt x="1085" y="814"/>
                    <a:pt x="1275" y="597"/>
                  </a:cubicBezTo>
                  <a:cubicBezTo>
                    <a:pt x="1357" y="543"/>
                    <a:pt x="1411" y="462"/>
                    <a:pt x="1465" y="380"/>
                  </a:cubicBezTo>
                  <a:cubicBezTo>
                    <a:pt x="1384" y="245"/>
                    <a:pt x="1330" y="136"/>
                    <a:pt x="12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936;p63">
              <a:extLst>
                <a:ext uri="{FF2B5EF4-FFF2-40B4-BE49-F238E27FC236}">
                  <a16:creationId xmlns:a16="http://schemas.microsoft.com/office/drawing/2014/main" id="{6EB0AED0-9945-2E4D-5121-DB0928C8A7FE}"/>
                </a:ext>
              </a:extLst>
            </p:cNvPr>
            <p:cNvSpPr/>
            <p:nvPr/>
          </p:nvSpPr>
          <p:spPr>
            <a:xfrm>
              <a:off x="1113259" y="3629248"/>
              <a:ext cx="1283887" cy="937626"/>
            </a:xfrm>
            <a:custGeom>
              <a:avLst/>
              <a:gdLst/>
              <a:ahLst/>
              <a:cxnLst/>
              <a:rect l="l" t="t" r="r" b="b"/>
              <a:pathLst>
                <a:path w="5833" h="4260" extrusionOk="0">
                  <a:moveTo>
                    <a:pt x="4313" y="4259"/>
                  </a:moveTo>
                  <a:cubicBezTo>
                    <a:pt x="4530" y="3907"/>
                    <a:pt x="5018" y="3744"/>
                    <a:pt x="4991" y="3364"/>
                  </a:cubicBezTo>
                  <a:cubicBezTo>
                    <a:pt x="4991" y="3202"/>
                    <a:pt x="5100" y="2768"/>
                    <a:pt x="5018" y="2578"/>
                  </a:cubicBezTo>
                  <a:lnTo>
                    <a:pt x="5018" y="2551"/>
                  </a:lnTo>
                  <a:lnTo>
                    <a:pt x="5018" y="2523"/>
                  </a:lnTo>
                  <a:cubicBezTo>
                    <a:pt x="4964" y="2415"/>
                    <a:pt x="4937" y="2279"/>
                    <a:pt x="4856" y="2171"/>
                  </a:cubicBezTo>
                  <a:cubicBezTo>
                    <a:pt x="4856" y="2144"/>
                    <a:pt x="4829" y="2144"/>
                    <a:pt x="4829" y="2117"/>
                  </a:cubicBezTo>
                  <a:cubicBezTo>
                    <a:pt x="4774" y="2089"/>
                    <a:pt x="4774" y="2035"/>
                    <a:pt x="4747" y="2008"/>
                  </a:cubicBezTo>
                  <a:cubicBezTo>
                    <a:pt x="4747" y="1981"/>
                    <a:pt x="4720" y="1981"/>
                    <a:pt x="4720" y="1954"/>
                  </a:cubicBezTo>
                  <a:lnTo>
                    <a:pt x="4639" y="1872"/>
                  </a:lnTo>
                  <a:cubicBezTo>
                    <a:pt x="4639" y="1845"/>
                    <a:pt x="4612" y="1845"/>
                    <a:pt x="4612" y="1818"/>
                  </a:cubicBezTo>
                  <a:lnTo>
                    <a:pt x="4503" y="1710"/>
                  </a:lnTo>
                  <a:lnTo>
                    <a:pt x="4503" y="1710"/>
                  </a:lnTo>
                  <a:lnTo>
                    <a:pt x="4367" y="1574"/>
                  </a:lnTo>
                  <a:lnTo>
                    <a:pt x="4340" y="1547"/>
                  </a:lnTo>
                  <a:lnTo>
                    <a:pt x="4232" y="1438"/>
                  </a:lnTo>
                  <a:cubicBezTo>
                    <a:pt x="4205" y="1438"/>
                    <a:pt x="4205" y="1411"/>
                    <a:pt x="4178" y="1411"/>
                  </a:cubicBezTo>
                  <a:cubicBezTo>
                    <a:pt x="4150" y="1357"/>
                    <a:pt x="4069" y="1330"/>
                    <a:pt x="4042" y="1303"/>
                  </a:cubicBezTo>
                  <a:lnTo>
                    <a:pt x="4015" y="1303"/>
                  </a:lnTo>
                  <a:lnTo>
                    <a:pt x="4015" y="1303"/>
                  </a:lnTo>
                  <a:cubicBezTo>
                    <a:pt x="3933" y="1276"/>
                    <a:pt x="3879" y="1194"/>
                    <a:pt x="3798" y="1167"/>
                  </a:cubicBezTo>
                  <a:lnTo>
                    <a:pt x="3771" y="1167"/>
                  </a:lnTo>
                  <a:cubicBezTo>
                    <a:pt x="3744" y="1140"/>
                    <a:pt x="3662" y="1086"/>
                    <a:pt x="3635" y="1086"/>
                  </a:cubicBezTo>
                  <a:cubicBezTo>
                    <a:pt x="3608" y="1086"/>
                    <a:pt x="3554" y="1059"/>
                    <a:pt x="3527" y="1059"/>
                  </a:cubicBezTo>
                  <a:cubicBezTo>
                    <a:pt x="3500" y="1032"/>
                    <a:pt x="3472" y="1032"/>
                    <a:pt x="3418" y="1004"/>
                  </a:cubicBezTo>
                  <a:cubicBezTo>
                    <a:pt x="3391" y="1004"/>
                    <a:pt x="3364" y="950"/>
                    <a:pt x="3337" y="950"/>
                  </a:cubicBezTo>
                  <a:cubicBezTo>
                    <a:pt x="3255" y="923"/>
                    <a:pt x="3201" y="896"/>
                    <a:pt x="3093" y="869"/>
                  </a:cubicBezTo>
                  <a:lnTo>
                    <a:pt x="3066" y="869"/>
                  </a:lnTo>
                  <a:cubicBezTo>
                    <a:pt x="2957" y="815"/>
                    <a:pt x="2821" y="787"/>
                    <a:pt x="2686" y="760"/>
                  </a:cubicBezTo>
                  <a:lnTo>
                    <a:pt x="2686" y="760"/>
                  </a:lnTo>
                  <a:lnTo>
                    <a:pt x="2604" y="760"/>
                  </a:lnTo>
                  <a:cubicBezTo>
                    <a:pt x="2333" y="679"/>
                    <a:pt x="2062" y="625"/>
                    <a:pt x="1791" y="598"/>
                  </a:cubicBezTo>
                  <a:lnTo>
                    <a:pt x="1791" y="598"/>
                  </a:lnTo>
                  <a:cubicBezTo>
                    <a:pt x="1384" y="516"/>
                    <a:pt x="977" y="516"/>
                    <a:pt x="570" y="516"/>
                  </a:cubicBezTo>
                  <a:cubicBezTo>
                    <a:pt x="380" y="516"/>
                    <a:pt x="218" y="354"/>
                    <a:pt x="1" y="272"/>
                  </a:cubicBezTo>
                  <a:cubicBezTo>
                    <a:pt x="1248" y="1"/>
                    <a:pt x="2306" y="245"/>
                    <a:pt x="3201" y="652"/>
                  </a:cubicBezTo>
                  <a:cubicBezTo>
                    <a:pt x="3255" y="679"/>
                    <a:pt x="3337" y="733"/>
                    <a:pt x="3364" y="760"/>
                  </a:cubicBezTo>
                  <a:lnTo>
                    <a:pt x="3391" y="760"/>
                  </a:lnTo>
                  <a:cubicBezTo>
                    <a:pt x="3472" y="787"/>
                    <a:pt x="3500" y="815"/>
                    <a:pt x="3527" y="815"/>
                  </a:cubicBezTo>
                  <a:cubicBezTo>
                    <a:pt x="3554" y="869"/>
                    <a:pt x="3608" y="869"/>
                    <a:pt x="3635" y="896"/>
                  </a:cubicBezTo>
                  <a:cubicBezTo>
                    <a:pt x="3662" y="896"/>
                    <a:pt x="3662" y="923"/>
                    <a:pt x="3689" y="923"/>
                  </a:cubicBezTo>
                  <a:cubicBezTo>
                    <a:pt x="3744" y="950"/>
                    <a:pt x="3771" y="950"/>
                    <a:pt x="3798" y="1004"/>
                  </a:cubicBezTo>
                  <a:cubicBezTo>
                    <a:pt x="3825" y="1032"/>
                    <a:pt x="3879" y="1059"/>
                    <a:pt x="3933" y="1059"/>
                  </a:cubicBezTo>
                  <a:lnTo>
                    <a:pt x="3933" y="1059"/>
                  </a:lnTo>
                  <a:cubicBezTo>
                    <a:pt x="4015" y="1086"/>
                    <a:pt x="4069" y="1167"/>
                    <a:pt x="4150" y="1194"/>
                  </a:cubicBezTo>
                  <a:cubicBezTo>
                    <a:pt x="4150" y="1194"/>
                    <a:pt x="4178" y="1194"/>
                    <a:pt x="4178" y="1221"/>
                  </a:cubicBezTo>
                  <a:cubicBezTo>
                    <a:pt x="4205" y="1276"/>
                    <a:pt x="4286" y="1303"/>
                    <a:pt x="4313" y="1330"/>
                  </a:cubicBezTo>
                  <a:cubicBezTo>
                    <a:pt x="4340" y="1330"/>
                    <a:pt x="4340" y="1357"/>
                    <a:pt x="4367" y="1357"/>
                  </a:cubicBezTo>
                  <a:cubicBezTo>
                    <a:pt x="4422" y="1411"/>
                    <a:pt x="4449" y="1411"/>
                    <a:pt x="4476" y="1438"/>
                  </a:cubicBezTo>
                  <a:lnTo>
                    <a:pt x="4503" y="1466"/>
                  </a:lnTo>
                  <a:cubicBezTo>
                    <a:pt x="4557" y="1493"/>
                    <a:pt x="4612" y="1520"/>
                    <a:pt x="4639" y="1574"/>
                  </a:cubicBezTo>
                  <a:lnTo>
                    <a:pt x="4639" y="1574"/>
                  </a:lnTo>
                  <a:lnTo>
                    <a:pt x="4747" y="1683"/>
                  </a:lnTo>
                  <a:lnTo>
                    <a:pt x="4774" y="1710"/>
                  </a:lnTo>
                  <a:lnTo>
                    <a:pt x="4829" y="1737"/>
                  </a:lnTo>
                  <a:lnTo>
                    <a:pt x="4856" y="1764"/>
                  </a:lnTo>
                  <a:lnTo>
                    <a:pt x="4910" y="1845"/>
                  </a:lnTo>
                  <a:lnTo>
                    <a:pt x="4910" y="1845"/>
                  </a:lnTo>
                  <a:lnTo>
                    <a:pt x="5181" y="2117"/>
                  </a:lnTo>
                  <a:cubicBezTo>
                    <a:pt x="5235" y="2144"/>
                    <a:pt x="5263" y="2171"/>
                    <a:pt x="5263" y="2225"/>
                  </a:cubicBezTo>
                  <a:cubicBezTo>
                    <a:pt x="5371" y="2306"/>
                    <a:pt x="5452" y="2442"/>
                    <a:pt x="5534" y="2523"/>
                  </a:cubicBezTo>
                  <a:cubicBezTo>
                    <a:pt x="5697" y="2768"/>
                    <a:pt x="5805" y="2903"/>
                    <a:pt x="5805" y="2903"/>
                  </a:cubicBezTo>
                  <a:cubicBezTo>
                    <a:pt x="5832" y="3608"/>
                    <a:pt x="4476" y="4178"/>
                    <a:pt x="4313" y="42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937;p63">
              <a:extLst>
                <a:ext uri="{FF2B5EF4-FFF2-40B4-BE49-F238E27FC236}">
                  <a16:creationId xmlns:a16="http://schemas.microsoft.com/office/drawing/2014/main" id="{3B3C5ED1-7D09-427B-8470-A3F8254AC4DD}"/>
                </a:ext>
              </a:extLst>
            </p:cNvPr>
            <p:cNvSpPr/>
            <p:nvPr/>
          </p:nvSpPr>
          <p:spPr>
            <a:xfrm>
              <a:off x="1387949" y="4548599"/>
              <a:ext cx="519454" cy="137563"/>
            </a:xfrm>
            <a:custGeom>
              <a:avLst/>
              <a:gdLst/>
              <a:ahLst/>
              <a:cxnLst/>
              <a:rect l="l" t="t" r="r" b="b"/>
              <a:pathLst>
                <a:path w="2360" h="625" extrusionOk="0">
                  <a:moveTo>
                    <a:pt x="2224" y="137"/>
                  </a:moveTo>
                  <a:cubicBezTo>
                    <a:pt x="1492" y="1"/>
                    <a:pt x="760" y="1"/>
                    <a:pt x="0" y="82"/>
                  </a:cubicBezTo>
                  <a:cubicBezTo>
                    <a:pt x="678" y="489"/>
                    <a:pt x="1573" y="625"/>
                    <a:pt x="2360" y="40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938;p63">
              <a:extLst>
                <a:ext uri="{FF2B5EF4-FFF2-40B4-BE49-F238E27FC236}">
                  <a16:creationId xmlns:a16="http://schemas.microsoft.com/office/drawing/2014/main" id="{497052FE-F482-3BC6-1E84-4EB68A12009D}"/>
                </a:ext>
              </a:extLst>
            </p:cNvPr>
            <p:cNvSpPr/>
            <p:nvPr/>
          </p:nvSpPr>
          <p:spPr>
            <a:xfrm>
              <a:off x="1423605" y="4626294"/>
              <a:ext cx="513731" cy="167496"/>
            </a:xfrm>
            <a:custGeom>
              <a:avLst/>
              <a:gdLst/>
              <a:ahLst/>
              <a:cxnLst/>
              <a:rect l="l" t="t" r="r" b="b"/>
              <a:pathLst>
                <a:path w="2334" h="761" extrusionOk="0">
                  <a:moveTo>
                    <a:pt x="2117" y="1"/>
                  </a:moveTo>
                  <a:cubicBezTo>
                    <a:pt x="1411" y="82"/>
                    <a:pt x="679" y="272"/>
                    <a:pt x="1" y="570"/>
                  </a:cubicBezTo>
                  <a:cubicBezTo>
                    <a:pt x="760" y="760"/>
                    <a:pt x="1656" y="624"/>
                    <a:pt x="2334" y="21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939;p63">
              <a:extLst>
                <a:ext uri="{FF2B5EF4-FFF2-40B4-BE49-F238E27FC236}">
                  <a16:creationId xmlns:a16="http://schemas.microsoft.com/office/drawing/2014/main" id="{2E2DD3F1-5884-5B3A-E14A-3B0FE41114AB}"/>
                </a:ext>
              </a:extLst>
            </p:cNvPr>
            <p:cNvSpPr/>
            <p:nvPr/>
          </p:nvSpPr>
          <p:spPr>
            <a:xfrm>
              <a:off x="1483474" y="4656227"/>
              <a:ext cx="483796" cy="226923"/>
            </a:xfrm>
            <a:custGeom>
              <a:avLst/>
              <a:gdLst/>
              <a:ahLst/>
              <a:cxnLst/>
              <a:rect l="l" t="t" r="r" b="b"/>
              <a:pathLst>
                <a:path w="2198" h="1031" extrusionOk="0">
                  <a:moveTo>
                    <a:pt x="1926" y="0"/>
                  </a:moveTo>
                  <a:cubicBezTo>
                    <a:pt x="1248" y="271"/>
                    <a:pt x="570" y="597"/>
                    <a:pt x="0" y="1031"/>
                  </a:cubicBezTo>
                  <a:cubicBezTo>
                    <a:pt x="814" y="1031"/>
                    <a:pt x="1601" y="733"/>
                    <a:pt x="2197" y="163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940;p63">
              <a:extLst>
                <a:ext uri="{FF2B5EF4-FFF2-40B4-BE49-F238E27FC236}">
                  <a16:creationId xmlns:a16="http://schemas.microsoft.com/office/drawing/2014/main" id="{E337003A-52F2-E66C-E807-9FD0B3B2718B}"/>
                </a:ext>
              </a:extLst>
            </p:cNvPr>
            <p:cNvSpPr/>
            <p:nvPr/>
          </p:nvSpPr>
          <p:spPr>
            <a:xfrm>
              <a:off x="1578999" y="4674055"/>
              <a:ext cx="406098" cy="346437"/>
            </a:xfrm>
            <a:custGeom>
              <a:avLst/>
              <a:gdLst/>
              <a:ahLst/>
              <a:cxnLst/>
              <a:rect l="l" t="t" r="r" b="b"/>
              <a:pathLst>
                <a:path w="1845" h="1574" extrusionOk="0">
                  <a:moveTo>
                    <a:pt x="1546" y="1"/>
                  </a:moveTo>
                  <a:cubicBezTo>
                    <a:pt x="977" y="462"/>
                    <a:pt x="434" y="1004"/>
                    <a:pt x="0" y="1574"/>
                  </a:cubicBezTo>
                  <a:cubicBezTo>
                    <a:pt x="760" y="1330"/>
                    <a:pt x="1438" y="787"/>
                    <a:pt x="1845" y="82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941;p63">
              <a:extLst>
                <a:ext uri="{FF2B5EF4-FFF2-40B4-BE49-F238E27FC236}">
                  <a16:creationId xmlns:a16="http://schemas.microsoft.com/office/drawing/2014/main" id="{8D1FF74C-727E-7B0B-C2B3-C23D772EF5C0}"/>
                </a:ext>
              </a:extLst>
            </p:cNvPr>
            <p:cNvSpPr/>
            <p:nvPr/>
          </p:nvSpPr>
          <p:spPr>
            <a:xfrm>
              <a:off x="1740115" y="4691883"/>
              <a:ext cx="239037" cy="460009"/>
            </a:xfrm>
            <a:custGeom>
              <a:avLst/>
              <a:gdLst/>
              <a:ahLst/>
              <a:cxnLst/>
              <a:rect l="l" t="t" r="r" b="b"/>
              <a:pathLst>
                <a:path w="1086" h="2090" extrusionOk="0">
                  <a:moveTo>
                    <a:pt x="787" y="28"/>
                  </a:moveTo>
                  <a:cubicBezTo>
                    <a:pt x="435" y="679"/>
                    <a:pt x="190" y="1384"/>
                    <a:pt x="1" y="2089"/>
                  </a:cubicBezTo>
                  <a:cubicBezTo>
                    <a:pt x="624" y="1547"/>
                    <a:pt x="1031" y="788"/>
                    <a:pt x="1085" y="1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942;p63">
              <a:extLst>
                <a:ext uri="{FF2B5EF4-FFF2-40B4-BE49-F238E27FC236}">
                  <a16:creationId xmlns:a16="http://schemas.microsoft.com/office/drawing/2014/main" id="{C215A641-BC39-09FF-C1EB-EF6EEEB94B6B}"/>
                </a:ext>
              </a:extLst>
            </p:cNvPr>
            <p:cNvSpPr/>
            <p:nvPr/>
          </p:nvSpPr>
          <p:spPr>
            <a:xfrm>
              <a:off x="1889345" y="4698046"/>
              <a:ext cx="149453" cy="507551"/>
            </a:xfrm>
            <a:custGeom>
              <a:avLst/>
              <a:gdLst/>
              <a:ahLst/>
              <a:cxnLst/>
              <a:rect l="l" t="t" r="r" b="b"/>
              <a:pathLst>
                <a:path w="679" h="2306" extrusionOk="0">
                  <a:moveTo>
                    <a:pt x="245" y="109"/>
                  </a:moveTo>
                  <a:cubicBezTo>
                    <a:pt x="82" y="814"/>
                    <a:pt x="1" y="1573"/>
                    <a:pt x="82" y="2306"/>
                  </a:cubicBezTo>
                  <a:cubicBezTo>
                    <a:pt x="516" y="1627"/>
                    <a:pt x="679" y="787"/>
                    <a:pt x="543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1262;p51">
            <a:extLst>
              <a:ext uri="{FF2B5EF4-FFF2-40B4-BE49-F238E27FC236}">
                <a16:creationId xmlns:a16="http://schemas.microsoft.com/office/drawing/2014/main" id="{1AEF8AFD-1731-1258-5EF9-BD15BAF206E4}"/>
              </a:ext>
            </a:extLst>
          </p:cNvPr>
          <p:cNvGrpSpPr/>
          <p:nvPr/>
        </p:nvGrpSpPr>
        <p:grpSpPr>
          <a:xfrm rot="2336463">
            <a:off x="7970216" y="3539767"/>
            <a:ext cx="1175994" cy="1713529"/>
            <a:chOff x="1552950" y="3374875"/>
            <a:chExt cx="577075" cy="840850"/>
          </a:xfrm>
          <a:solidFill>
            <a:schemeClr val="accent1"/>
          </a:solidFill>
        </p:grpSpPr>
        <p:sp>
          <p:nvSpPr>
            <p:cNvPr id="48" name="Google Shape;1263;p51">
              <a:extLst>
                <a:ext uri="{FF2B5EF4-FFF2-40B4-BE49-F238E27FC236}">
                  <a16:creationId xmlns:a16="http://schemas.microsoft.com/office/drawing/2014/main" id="{47874381-5179-7D51-C4FC-C8CB4FAFEBD0}"/>
                </a:ext>
              </a:extLst>
            </p:cNvPr>
            <p:cNvSpPr/>
            <p:nvPr/>
          </p:nvSpPr>
          <p:spPr>
            <a:xfrm>
              <a:off x="1552950" y="3374875"/>
              <a:ext cx="577075" cy="840850"/>
            </a:xfrm>
            <a:custGeom>
              <a:avLst/>
              <a:gdLst/>
              <a:ahLst/>
              <a:cxnLst/>
              <a:rect l="l" t="t" r="r" b="b"/>
              <a:pathLst>
                <a:path w="23083" h="33634" extrusionOk="0">
                  <a:moveTo>
                    <a:pt x="14132" y="33308"/>
                  </a:moveTo>
                  <a:cubicBezTo>
                    <a:pt x="14674" y="31328"/>
                    <a:pt x="14945" y="29457"/>
                    <a:pt x="15162" y="27612"/>
                  </a:cubicBezTo>
                  <a:cubicBezTo>
                    <a:pt x="15162" y="27531"/>
                    <a:pt x="15190" y="27477"/>
                    <a:pt x="15190" y="27395"/>
                  </a:cubicBezTo>
                  <a:cubicBezTo>
                    <a:pt x="15569" y="27151"/>
                    <a:pt x="15895" y="27016"/>
                    <a:pt x="16302" y="26880"/>
                  </a:cubicBezTo>
                  <a:cubicBezTo>
                    <a:pt x="17929" y="26338"/>
                    <a:pt x="19692" y="25497"/>
                    <a:pt x="21021" y="23707"/>
                  </a:cubicBezTo>
                  <a:cubicBezTo>
                    <a:pt x="21971" y="22405"/>
                    <a:pt x="22513" y="20750"/>
                    <a:pt x="22757" y="19068"/>
                  </a:cubicBezTo>
                  <a:cubicBezTo>
                    <a:pt x="22811" y="18445"/>
                    <a:pt x="22893" y="17848"/>
                    <a:pt x="22893" y="17224"/>
                  </a:cubicBezTo>
                  <a:lnTo>
                    <a:pt x="22893" y="16302"/>
                  </a:lnTo>
                  <a:cubicBezTo>
                    <a:pt x="22893" y="16926"/>
                    <a:pt x="22811" y="17522"/>
                    <a:pt x="22676" y="18146"/>
                  </a:cubicBezTo>
                  <a:cubicBezTo>
                    <a:pt x="22296" y="19964"/>
                    <a:pt x="21347" y="21645"/>
                    <a:pt x="20180" y="22757"/>
                  </a:cubicBezTo>
                  <a:lnTo>
                    <a:pt x="20180" y="22757"/>
                  </a:lnTo>
                  <a:cubicBezTo>
                    <a:pt x="19231" y="23625"/>
                    <a:pt x="18200" y="24222"/>
                    <a:pt x="17224" y="24981"/>
                  </a:cubicBezTo>
                  <a:cubicBezTo>
                    <a:pt x="16654" y="25443"/>
                    <a:pt x="15976" y="26066"/>
                    <a:pt x="15461" y="26799"/>
                  </a:cubicBezTo>
                  <a:cubicBezTo>
                    <a:pt x="15434" y="26853"/>
                    <a:pt x="15352" y="26934"/>
                    <a:pt x="15325" y="26989"/>
                  </a:cubicBezTo>
                  <a:cubicBezTo>
                    <a:pt x="15488" y="26338"/>
                    <a:pt x="15732" y="25741"/>
                    <a:pt x="16030" y="25117"/>
                  </a:cubicBezTo>
                  <a:cubicBezTo>
                    <a:pt x="16736" y="24114"/>
                    <a:pt x="17522" y="23300"/>
                    <a:pt x="18417" y="22540"/>
                  </a:cubicBezTo>
                  <a:cubicBezTo>
                    <a:pt x="19584" y="21510"/>
                    <a:pt x="20886" y="20560"/>
                    <a:pt x="21754" y="18987"/>
                  </a:cubicBezTo>
                  <a:cubicBezTo>
                    <a:pt x="22242" y="18146"/>
                    <a:pt x="22540" y="17170"/>
                    <a:pt x="22784" y="16166"/>
                  </a:cubicBezTo>
                  <a:cubicBezTo>
                    <a:pt x="22974" y="15271"/>
                    <a:pt x="23083" y="14268"/>
                    <a:pt x="23055" y="13318"/>
                  </a:cubicBezTo>
                  <a:cubicBezTo>
                    <a:pt x="23055" y="13101"/>
                    <a:pt x="23028" y="12830"/>
                    <a:pt x="22974" y="12586"/>
                  </a:cubicBezTo>
                  <a:cubicBezTo>
                    <a:pt x="22893" y="11826"/>
                    <a:pt x="22622" y="11094"/>
                    <a:pt x="22242" y="10470"/>
                  </a:cubicBezTo>
                  <a:cubicBezTo>
                    <a:pt x="21998" y="10063"/>
                    <a:pt x="21726" y="9711"/>
                    <a:pt x="21401" y="9440"/>
                  </a:cubicBezTo>
                  <a:cubicBezTo>
                    <a:pt x="22649" y="13508"/>
                    <a:pt x="21537" y="17875"/>
                    <a:pt x="19231" y="20696"/>
                  </a:cubicBezTo>
                  <a:cubicBezTo>
                    <a:pt x="18607" y="21428"/>
                    <a:pt x="17956" y="22079"/>
                    <a:pt x="17359" y="22784"/>
                  </a:cubicBezTo>
                  <a:cubicBezTo>
                    <a:pt x="17251" y="22920"/>
                    <a:pt x="17142" y="23056"/>
                    <a:pt x="17007" y="23164"/>
                  </a:cubicBezTo>
                  <a:cubicBezTo>
                    <a:pt x="16736" y="23544"/>
                    <a:pt x="15705" y="24819"/>
                    <a:pt x="15651" y="25443"/>
                  </a:cubicBezTo>
                  <a:cubicBezTo>
                    <a:pt x="15569" y="25714"/>
                    <a:pt x="15434" y="25931"/>
                    <a:pt x="15352" y="26202"/>
                  </a:cubicBezTo>
                  <a:cubicBezTo>
                    <a:pt x="15352" y="26039"/>
                    <a:pt x="15379" y="25877"/>
                    <a:pt x="15379" y="25714"/>
                  </a:cubicBezTo>
                  <a:cubicBezTo>
                    <a:pt x="15379" y="25578"/>
                    <a:pt x="15434" y="25443"/>
                    <a:pt x="15434" y="25307"/>
                  </a:cubicBezTo>
                  <a:cubicBezTo>
                    <a:pt x="15651" y="24520"/>
                    <a:pt x="15895" y="23734"/>
                    <a:pt x="16193" y="23029"/>
                  </a:cubicBezTo>
                  <a:cubicBezTo>
                    <a:pt x="16546" y="22540"/>
                    <a:pt x="16925" y="21916"/>
                    <a:pt x="17061" y="21672"/>
                  </a:cubicBezTo>
                  <a:cubicBezTo>
                    <a:pt x="17387" y="21049"/>
                    <a:pt x="17766" y="20452"/>
                    <a:pt x="18092" y="19828"/>
                  </a:cubicBezTo>
                  <a:cubicBezTo>
                    <a:pt x="18824" y="18607"/>
                    <a:pt x="19502" y="17441"/>
                    <a:pt x="20180" y="16275"/>
                  </a:cubicBezTo>
                  <a:cubicBezTo>
                    <a:pt x="20533" y="15678"/>
                    <a:pt x="20913" y="15027"/>
                    <a:pt x="21157" y="14322"/>
                  </a:cubicBezTo>
                  <a:cubicBezTo>
                    <a:pt x="21699" y="12586"/>
                    <a:pt x="21320" y="10470"/>
                    <a:pt x="20587" y="8653"/>
                  </a:cubicBezTo>
                  <a:cubicBezTo>
                    <a:pt x="20587" y="8626"/>
                    <a:pt x="20533" y="8626"/>
                    <a:pt x="20533" y="8572"/>
                  </a:cubicBezTo>
                  <a:cubicBezTo>
                    <a:pt x="20235" y="7839"/>
                    <a:pt x="19909" y="7134"/>
                    <a:pt x="19529" y="6456"/>
                  </a:cubicBezTo>
                  <a:cubicBezTo>
                    <a:pt x="19014" y="5534"/>
                    <a:pt x="18444" y="4693"/>
                    <a:pt x="17766" y="3825"/>
                  </a:cubicBezTo>
                  <a:cubicBezTo>
                    <a:pt x="20180" y="6890"/>
                    <a:pt x="20207" y="10687"/>
                    <a:pt x="19394" y="13834"/>
                  </a:cubicBezTo>
                  <a:cubicBezTo>
                    <a:pt x="19014" y="15298"/>
                    <a:pt x="18499" y="16654"/>
                    <a:pt x="17956" y="18038"/>
                  </a:cubicBezTo>
                  <a:cubicBezTo>
                    <a:pt x="17685" y="18716"/>
                    <a:pt x="17414" y="19367"/>
                    <a:pt x="17142" y="20045"/>
                  </a:cubicBezTo>
                  <a:cubicBezTo>
                    <a:pt x="17088" y="20181"/>
                    <a:pt x="16953" y="20560"/>
                    <a:pt x="16790" y="20994"/>
                  </a:cubicBezTo>
                  <a:cubicBezTo>
                    <a:pt x="16681" y="21238"/>
                    <a:pt x="16573" y="21455"/>
                    <a:pt x="16519" y="21699"/>
                  </a:cubicBezTo>
                  <a:cubicBezTo>
                    <a:pt x="16139" y="22486"/>
                    <a:pt x="15786" y="23300"/>
                    <a:pt x="15488" y="24141"/>
                  </a:cubicBezTo>
                  <a:cubicBezTo>
                    <a:pt x="15515" y="24005"/>
                    <a:pt x="15515" y="23761"/>
                    <a:pt x="15515" y="23598"/>
                  </a:cubicBezTo>
                  <a:cubicBezTo>
                    <a:pt x="15515" y="23408"/>
                    <a:pt x="15569" y="23191"/>
                    <a:pt x="15569" y="23001"/>
                  </a:cubicBezTo>
                  <a:cubicBezTo>
                    <a:pt x="15651" y="21835"/>
                    <a:pt x="15705" y="20723"/>
                    <a:pt x="15732" y="19557"/>
                  </a:cubicBezTo>
                  <a:cubicBezTo>
                    <a:pt x="15759" y="19394"/>
                    <a:pt x="15841" y="19231"/>
                    <a:pt x="15895" y="19068"/>
                  </a:cubicBezTo>
                  <a:cubicBezTo>
                    <a:pt x="15922" y="18933"/>
                    <a:pt x="16003" y="18824"/>
                    <a:pt x="16030" y="18716"/>
                  </a:cubicBezTo>
                  <a:cubicBezTo>
                    <a:pt x="16058" y="18689"/>
                    <a:pt x="16058" y="18607"/>
                    <a:pt x="16112" y="18580"/>
                  </a:cubicBezTo>
                  <a:cubicBezTo>
                    <a:pt x="16166" y="18418"/>
                    <a:pt x="16275" y="18282"/>
                    <a:pt x="16329" y="18119"/>
                  </a:cubicBezTo>
                  <a:cubicBezTo>
                    <a:pt x="16600" y="17658"/>
                    <a:pt x="16925" y="17251"/>
                    <a:pt x="17224" y="16817"/>
                  </a:cubicBezTo>
                  <a:cubicBezTo>
                    <a:pt x="17468" y="16492"/>
                    <a:pt x="17658" y="16139"/>
                    <a:pt x="17821" y="15759"/>
                  </a:cubicBezTo>
                  <a:cubicBezTo>
                    <a:pt x="18309" y="14783"/>
                    <a:pt x="18444" y="13644"/>
                    <a:pt x="18336" y="12477"/>
                  </a:cubicBezTo>
                  <a:cubicBezTo>
                    <a:pt x="18309" y="11935"/>
                    <a:pt x="18200" y="11420"/>
                    <a:pt x="18092" y="10877"/>
                  </a:cubicBezTo>
                  <a:cubicBezTo>
                    <a:pt x="18010" y="10389"/>
                    <a:pt x="17875" y="9874"/>
                    <a:pt x="17685" y="9358"/>
                  </a:cubicBezTo>
                  <a:cubicBezTo>
                    <a:pt x="17414" y="8572"/>
                    <a:pt x="17115" y="7839"/>
                    <a:pt x="16708" y="7080"/>
                  </a:cubicBezTo>
                  <a:cubicBezTo>
                    <a:pt x="16600" y="6917"/>
                    <a:pt x="16546" y="6754"/>
                    <a:pt x="16437" y="6592"/>
                  </a:cubicBezTo>
                  <a:cubicBezTo>
                    <a:pt x="15976" y="5778"/>
                    <a:pt x="15434" y="5018"/>
                    <a:pt x="14810" y="4286"/>
                  </a:cubicBezTo>
                  <a:cubicBezTo>
                    <a:pt x="14240" y="3608"/>
                    <a:pt x="13535" y="2930"/>
                    <a:pt x="12721" y="2469"/>
                  </a:cubicBezTo>
                  <a:cubicBezTo>
                    <a:pt x="14674" y="3771"/>
                    <a:pt x="16030" y="5724"/>
                    <a:pt x="16654" y="7758"/>
                  </a:cubicBezTo>
                  <a:cubicBezTo>
                    <a:pt x="16817" y="8382"/>
                    <a:pt x="16953" y="8978"/>
                    <a:pt x="17007" y="9602"/>
                  </a:cubicBezTo>
                  <a:cubicBezTo>
                    <a:pt x="17142" y="10714"/>
                    <a:pt x="17115" y="11881"/>
                    <a:pt x="16980" y="12966"/>
                  </a:cubicBezTo>
                  <a:cubicBezTo>
                    <a:pt x="16953" y="13237"/>
                    <a:pt x="16925" y="13508"/>
                    <a:pt x="16844" y="13806"/>
                  </a:cubicBezTo>
                  <a:cubicBezTo>
                    <a:pt x="16681" y="14729"/>
                    <a:pt x="16464" y="15624"/>
                    <a:pt x="16247" y="16519"/>
                  </a:cubicBezTo>
                  <a:lnTo>
                    <a:pt x="15732" y="18743"/>
                  </a:lnTo>
                  <a:cubicBezTo>
                    <a:pt x="15705" y="17468"/>
                    <a:pt x="15596" y="16166"/>
                    <a:pt x="15379" y="14919"/>
                  </a:cubicBezTo>
                  <a:cubicBezTo>
                    <a:pt x="15434" y="14620"/>
                    <a:pt x="15461" y="14322"/>
                    <a:pt x="15515" y="13996"/>
                  </a:cubicBezTo>
                  <a:cubicBezTo>
                    <a:pt x="15596" y="13725"/>
                    <a:pt x="15624" y="13454"/>
                    <a:pt x="15705" y="13237"/>
                  </a:cubicBezTo>
                  <a:cubicBezTo>
                    <a:pt x="15732" y="13020"/>
                    <a:pt x="15786" y="12830"/>
                    <a:pt x="15841" y="12613"/>
                  </a:cubicBezTo>
                  <a:cubicBezTo>
                    <a:pt x="15976" y="11962"/>
                    <a:pt x="16112" y="11365"/>
                    <a:pt x="16112" y="10687"/>
                  </a:cubicBezTo>
                  <a:cubicBezTo>
                    <a:pt x="16112" y="9928"/>
                    <a:pt x="15976" y="9114"/>
                    <a:pt x="15759" y="8382"/>
                  </a:cubicBezTo>
                  <a:cubicBezTo>
                    <a:pt x="15352" y="6917"/>
                    <a:pt x="14566" y="5452"/>
                    <a:pt x="13454" y="4205"/>
                  </a:cubicBezTo>
                  <a:cubicBezTo>
                    <a:pt x="12857" y="3527"/>
                    <a:pt x="12125" y="2957"/>
                    <a:pt x="11365" y="2442"/>
                  </a:cubicBezTo>
                  <a:cubicBezTo>
                    <a:pt x="10877" y="2143"/>
                    <a:pt x="10334" y="1872"/>
                    <a:pt x="9792" y="1655"/>
                  </a:cubicBezTo>
                  <a:cubicBezTo>
                    <a:pt x="10416" y="2062"/>
                    <a:pt x="10904" y="2577"/>
                    <a:pt x="11365" y="3093"/>
                  </a:cubicBezTo>
                  <a:cubicBezTo>
                    <a:pt x="12640" y="4503"/>
                    <a:pt x="13725" y="6049"/>
                    <a:pt x="14294" y="7704"/>
                  </a:cubicBezTo>
                  <a:cubicBezTo>
                    <a:pt x="14783" y="9033"/>
                    <a:pt x="14918" y="10389"/>
                    <a:pt x="15027" y="11691"/>
                  </a:cubicBezTo>
                  <a:cubicBezTo>
                    <a:pt x="15054" y="12342"/>
                    <a:pt x="15108" y="12911"/>
                    <a:pt x="15190" y="13535"/>
                  </a:cubicBezTo>
                  <a:cubicBezTo>
                    <a:pt x="15217" y="13915"/>
                    <a:pt x="15298" y="14268"/>
                    <a:pt x="15325" y="14647"/>
                  </a:cubicBezTo>
                  <a:cubicBezTo>
                    <a:pt x="15054" y="13291"/>
                    <a:pt x="14647" y="11962"/>
                    <a:pt x="14023" y="10741"/>
                  </a:cubicBezTo>
                  <a:cubicBezTo>
                    <a:pt x="13671" y="8761"/>
                    <a:pt x="13535" y="6510"/>
                    <a:pt x="12043" y="4720"/>
                  </a:cubicBezTo>
                  <a:cubicBezTo>
                    <a:pt x="11691" y="4313"/>
                    <a:pt x="11284" y="3933"/>
                    <a:pt x="10877" y="3608"/>
                  </a:cubicBezTo>
                  <a:cubicBezTo>
                    <a:pt x="10823" y="3527"/>
                    <a:pt x="10714" y="3472"/>
                    <a:pt x="10633" y="3391"/>
                  </a:cubicBezTo>
                  <a:cubicBezTo>
                    <a:pt x="9955" y="2848"/>
                    <a:pt x="9249" y="2333"/>
                    <a:pt x="8463" y="1872"/>
                  </a:cubicBezTo>
                  <a:cubicBezTo>
                    <a:pt x="7622" y="1357"/>
                    <a:pt x="6700" y="896"/>
                    <a:pt x="5750" y="489"/>
                  </a:cubicBezTo>
                  <a:cubicBezTo>
                    <a:pt x="9222" y="2387"/>
                    <a:pt x="11718" y="5127"/>
                    <a:pt x="13047" y="8165"/>
                  </a:cubicBezTo>
                  <a:cubicBezTo>
                    <a:pt x="13264" y="8653"/>
                    <a:pt x="13427" y="9114"/>
                    <a:pt x="13589" y="9629"/>
                  </a:cubicBezTo>
                  <a:cubicBezTo>
                    <a:pt x="13616" y="9765"/>
                    <a:pt x="13698" y="9982"/>
                    <a:pt x="13752" y="10172"/>
                  </a:cubicBezTo>
                  <a:cubicBezTo>
                    <a:pt x="13399" y="9521"/>
                    <a:pt x="12938" y="8897"/>
                    <a:pt x="12477" y="8273"/>
                  </a:cubicBezTo>
                  <a:cubicBezTo>
                    <a:pt x="12450" y="8219"/>
                    <a:pt x="12396" y="8138"/>
                    <a:pt x="12369" y="8029"/>
                  </a:cubicBezTo>
                  <a:cubicBezTo>
                    <a:pt x="12097" y="7487"/>
                    <a:pt x="11582" y="6673"/>
                    <a:pt x="11528" y="6537"/>
                  </a:cubicBezTo>
                  <a:cubicBezTo>
                    <a:pt x="11257" y="5995"/>
                    <a:pt x="10904" y="5507"/>
                    <a:pt x="10497" y="5018"/>
                  </a:cubicBezTo>
                  <a:cubicBezTo>
                    <a:pt x="10036" y="4476"/>
                    <a:pt x="9412" y="3961"/>
                    <a:pt x="8788" y="3527"/>
                  </a:cubicBezTo>
                  <a:cubicBezTo>
                    <a:pt x="7080" y="2333"/>
                    <a:pt x="5127" y="1384"/>
                    <a:pt x="3011" y="706"/>
                  </a:cubicBezTo>
                  <a:cubicBezTo>
                    <a:pt x="2441" y="543"/>
                    <a:pt x="1817" y="380"/>
                    <a:pt x="1221" y="245"/>
                  </a:cubicBezTo>
                  <a:cubicBezTo>
                    <a:pt x="868" y="163"/>
                    <a:pt x="570" y="109"/>
                    <a:pt x="244" y="28"/>
                  </a:cubicBezTo>
                  <a:cubicBezTo>
                    <a:pt x="163" y="28"/>
                    <a:pt x="109" y="0"/>
                    <a:pt x="0" y="0"/>
                  </a:cubicBezTo>
                  <a:cubicBezTo>
                    <a:pt x="54" y="0"/>
                    <a:pt x="163" y="28"/>
                    <a:pt x="244" y="82"/>
                  </a:cubicBezTo>
                  <a:cubicBezTo>
                    <a:pt x="841" y="217"/>
                    <a:pt x="1411" y="380"/>
                    <a:pt x="1953" y="651"/>
                  </a:cubicBezTo>
                  <a:cubicBezTo>
                    <a:pt x="2821" y="1085"/>
                    <a:pt x="3445" y="1655"/>
                    <a:pt x="4123" y="2197"/>
                  </a:cubicBezTo>
                  <a:cubicBezTo>
                    <a:pt x="4232" y="2279"/>
                    <a:pt x="4313" y="2333"/>
                    <a:pt x="4394" y="2414"/>
                  </a:cubicBezTo>
                  <a:cubicBezTo>
                    <a:pt x="5669" y="3391"/>
                    <a:pt x="7052" y="4313"/>
                    <a:pt x="8409" y="5181"/>
                  </a:cubicBezTo>
                  <a:cubicBezTo>
                    <a:pt x="9385" y="5859"/>
                    <a:pt x="10362" y="6537"/>
                    <a:pt x="11257" y="7297"/>
                  </a:cubicBezTo>
                  <a:cubicBezTo>
                    <a:pt x="11284" y="7324"/>
                    <a:pt x="11501" y="7487"/>
                    <a:pt x="11718" y="7704"/>
                  </a:cubicBezTo>
                  <a:cubicBezTo>
                    <a:pt x="11718" y="7731"/>
                    <a:pt x="11718" y="7758"/>
                    <a:pt x="11799" y="7839"/>
                  </a:cubicBezTo>
                  <a:cubicBezTo>
                    <a:pt x="12993" y="9087"/>
                    <a:pt x="13860" y="10579"/>
                    <a:pt x="14430" y="12152"/>
                  </a:cubicBezTo>
                  <a:cubicBezTo>
                    <a:pt x="14213" y="11582"/>
                    <a:pt x="13698" y="10986"/>
                    <a:pt x="13399" y="10606"/>
                  </a:cubicBezTo>
                  <a:cubicBezTo>
                    <a:pt x="13210" y="10416"/>
                    <a:pt x="13074" y="10199"/>
                    <a:pt x="12911" y="10009"/>
                  </a:cubicBezTo>
                  <a:cubicBezTo>
                    <a:pt x="12586" y="9602"/>
                    <a:pt x="12233" y="9195"/>
                    <a:pt x="11853" y="8816"/>
                  </a:cubicBezTo>
                  <a:cubicBezTo>
                    <a:pt x="10714" y="7676"/>
                    <a:pt x="9412" y="6673"/>
                    <a:pt x="8002" y="5859"/>
                  </a:cubicBezTo>
                  <a:cubicBezTo>
                    <a:pt x="7839" y="5778"/>
                    <a:pt x="7622" y="5669"/>
                    <a:pt x="7459" y="5561"/>
                  </a:cubicBezTo>
                  <a:cubicBezTo>
                    <a:pt x="6483" y="5018"/>
                    <a:pt x="5425" y="4557"/>
                    <a:pt x="4503" y="3933"/>
                  </a:cubicBezTo>
                  <a:cubicBezTo>
                    <a:pt x="4855" y="4205"/>
                    <a:pt x="5181" y="4503"/>
                    <a:pt x="5533" y="4828"/>
                  </a:cubicBezTo>
                  <a:cubicBezTo>
                    <a:pt x="5696" y="4964"/>
                    <a:pt x="5832" y="5100"/>
                    <a:pt x="5995" y="5235"/>
                  </a:cubicBezTo>
                  <a:cubicBezTo>
                    <a:pt x="6130" y="5371"/>
                    <a:pt x="6266" y="5452"/>
                    <a:pt x="6401" y="5588"/>
                  </a:cubicBezTo>
                  <a:cubicBezTo>
                    <a:pt x="7378" y="6483"/>
                    <a:pt x="8300" y="7405"/>
                    <a:pt x="9141" y="8382"/>
                  </a:cubicBezTo>
                  <a:cubicBezTo>
                    <a:pt x="9521" y="8816"/>
                    <a:pt x="9928" y="9250"/>
                    <a:pt x="10334" y="9657"/>
                  </a:cubicBezTo>
                  <a:cubicBezTo>
                    <a:pt x="11121" y="10389"/>
                    <a:pt x="12070" y="10877"/>
                    <a:pt x="12993" y="11420"/>
                  </a:cubicBezTo>
                  <a:cubicBezTo>
                    <a:pt x="13264" y="11555"/>
                    <a:pt x="13481" y="11745"/>
                    <a:pt x="13752" y="11908"/>
                  </a:cubicBezTo>
                  <a:cubicBezTo>
                    <a:pt x="14077" y="12098"/>
                    <a:pt x="14349" y="12315"/>
                    <a:pt x="14620" y="12586"/>
                  </a:cubicBezTo>
                  <a:lnTo>
                    <a:pt x="14620" y="12586"/>
                  </a:lnTo>
                  <a:cubicBezTo>
                    <a:pt x="14620" y="12505"/>
                    <a:pt x="14566" y="12450"/>
                    <a:pt x="14566" y="12423"/>
                  </a:cubicBezTo>
                  <a:cubicBezTo>
                    <a:pt x="15379" y="14674"/>
                    <a:pt x="15624" y="17170"/>
                    <a:pt x="15624" y="19611"/>
                  </a:cubicBezTo>
                  <a:lnTo>
                    <a:pt x="15515" y="19096"/>
                  </a:lnTo>
                  <a:cubicBezTo>
                    <a:pt x="15217" y="17929"/>
                    <a:pt x="14701" y="16926"/>
                    <a:pt x="13996" y="16112"/>
                  </a:cubicBezTo>
                  <a:cubicBezTo>
                    <a:pt x="13942" y="16031"/>
                    <a:pt x="13888" y="15976"/>
                    <a:pt x="13833" y="15949"/>
                  </a:cubicBezTo>
                  <a:cubicBezTo>
                    <a:pt x="12911" y="14919"/>
                    <a:pt x="11826" y="14213"/>
                    <a:pt x="10823" y="13400"/>
                  </a:cubicBezTo>
                  <a:cubicBezTo>
                    <a:pt x="9928" y="12667"/>
                    <a:pt x="9087" y="11881"/>
                    <a:pt x="8192" y="11203"/>
                  </a:cubicBezTo>
                  <a:cubicBezTo>
                    <a:pt x="7595" y="10714"/>
                    <a:pt x="6944" y="10308"/>
                    <a:pt x="6401" y="9792"/>
                  </a:cubicBezTo>
                  <a:cubicBezTo>
                    <a:pt x="6293" y="9684"/>
                    <a:pt x="6130" y="9548"/>
                    <a:pt x="5995" y="9412"/>
                  </a:cubicBezTo>
                  <a:cubicBezTo>
                    <a:pt x="6022" y="9467"/>
                    <a:pt x="6076" y="9521"/>
                    <a:pt x="6103" y="9548"/>
                  </a:cubicBezTo>
                  <a:cubicBezTo>
                    <a:pt x="6212" y="9738"/>
                    <a:pt x="6347" y="9928"/>
                    <a:pt x="6429" y="10091"/>
                  </a:cubicBezTo>
                  <a:cubicBezTo>
                    <a:pt x="6781" y="10633"/>
                    <a:pt x="7107" y="11230"/>
                    <a:pt x="7568" y="11772"/>
                  </a:cubicBezTo>
                  <a:cubicBezTo>
                    <a:pt x="7595" y="11826"/>
                    <a:pt x="7622" y="11854"/>
                    <a:pt x="7703" y="11935"/>
                  </a:cubicBezTo>
                  <a:cubicBezTo>
                    <a:pt x="9249" y="13806"/>
                    <a:pt x="11392" y="15244"/>
                    <a:pt x="13427" y="16844"/>
                  </a:cubicBezTo>
                  <a:cubicBezTo>
                    <a:pt x="13562" y="16953"/>
                    <a:pt x="13698" y="17061"/>
                    <a:pt x="13833" y="17197"/>
                  </a:cubicBezTo>
                  <a:cubicBezTo>
                    <a:pt x="14647" y="17821"/>
                    <a:pt x="15379" y="18635"/>
                    <a:pt x="15705" y="19719"/>
                  </a:cubicBezTo>
                  <a:lnTo>
                    <a:pt x="15705" y="19964"/>
                  </a:lnTo>
                  <a:cubicBezTo>
                    <a:pt x="15705" y="20262"/>
                    <a:pt x="15705" y="20587"/>
                    <a:pt x="15651" y="20913"/>
                  </a:cubicBezTo>
                  <a:cubicBezTo>
                    <a:pt x="15651" y="20940"/>
                    <a:pt x="15651" y="21021"/>
                    <a:pt x="15624" y="21049"/>
                  </a:cubicBezTo>
                  <a:cubicBezTo>
                    <a:pt x="15244" y="20316"/>
                    <a:pt x="14810" y="19638"/>
                    <a:pt x="14267" y="19014"/>
                  </a:cubicBezTo>
                  <a:cubicBezTo>
                    <a:pt x="14077" y="18716"/>
                    <a:pt x="13860" y="18418"/>
                    <a:pt x="13671" y="18146"/>
                  </a:cubicBezTo>
                  <a:cubicBezTo>
                    <a:pt x="13291" y="17685"/>
                    <a:pt x="12911" y="17278"/>
                    <a:pt x="12477" y="16926"/>
                  </a:cubicBezTo>
                  <a:cubicBezTo>
                    <a:pt x="10633" y="15298"/>
                    <a:pt x="8517" y="13996"/>
                    <a:pt x="6971" y="12342"/>
                  </a:cubicBezTo>
                  <a:lnTo>
                    <a:pt x="5750" y="10904"/>
                  </a:lnTo>
                  <a:cubicBezTo>
                    <a:pt x="5832" y="11094"/>
                    <a:pt x="5886" y="11257"/>
                    <a:pt x="5995" y="11420"/>
                  </a:cubicBezTo>
                  <a:cubicBezTo>
                    <a:pt x="6103" y="11664"/>
                    <a:pt x="6239" y="11908"/>
                    <a:pt x="6374" y="12125"/>
                  </a:cubicBezTo>
                  <a:cubicBezTo>
                    <a:pt x="6483" y="12315"/>
                    <a:pt x="6564" y="12505"/>
                    <a:pt x="6700" y="12667"/>
                  </a:cubicBezTo>
                  <a:cubicBezTo>
                    <a:pt x="6781" y="12803"/>
                    <a:pt x="6890" y="12939"/>
                    <a:pt x="6944" y="13047"/>
                  </a:cubicBezTo>
                  <a:cubicBezTo>
                    <a:pt x="7432" y="13752"/>
                    <a:pt x="8002" y="14485"/>
                    <a:pt x="8598" y="15108"/>
                  </a:cubicBezTo>
                  <a:cubicBezTo>
                    <a:pt x="9683" y="16248"/>
                    <a:pt x="10904" y="17224"/>
                    <a:pt x="12260" y="18065"/>
                  </a:cubicBezTo>
                  <a:cubicBezTo>
                    <a:pt x="12450" y="18173"/>
                    <a:pt x="12640" y="18309"/>
                    <a:pt x="12803" y="18418"/>
                  </a:cubicBezTo>
                  <a:cubicBezTo>
                    <a:pt x="13020" y="18553"/>
                    <a:pt x="13210" y="18635"/>
                    <a:pt x="13427" y="18770"/>
                  </a:cubicBezTo>
                  <a:cubicBezTo>
                    <a:pt x="13616" y="18906"/>
                    <a:pt x="13860" y="19041"/>
                    <a:pt x="14023" y="19231"/>
                  </a:cubicBezTo>
                  <a:cubicBezTo>
                    <a:pt x="14620" y="19909"/>
                    <a:pt x="15108" y="20696"/>
                    <a:pt x="15488" y="21564"/>
                  </a:cubicBezTo>
                  <a:lnTo>
                    <a:pt x="15488" y="21618"/>
                  </a:lnTo>
                  <a:lnTo>
                    <a:pt x="15488" y="21564"/>
                  </a:lnTo>
                  <a:cubicBezTo>
                    <a:pt x="15515" y="21591"/>
                    <a:pt x="15515" y="21672"/>
                    <a:pt x="15569" y="21699"/>
                  </a:cubicBezTo>
                  <a:cubicBezTo>
                    <a:pt x="15488" y="22649"/>
                    <a:pt x="15434" y="23625"/>
                    <a:pt x="15352" y="24575"/>
                  </a:cubicBezTo>
                  <a:cubicBezTo>
                    <a:pt x="15217" y="24276"/>
                    <a:pt x="15054" y="24032"/>
                    <a:pt x="14837" y="23788"/>
                  </a:cubicBezTo>
                  <a:cubicBezTo>
                    <a:pt x="14783" y="23652"/>
                    <a:pt x="14674" y="23571"/>
                    <a:pt x="14620" y="23463"/>
                  </a:cubicBezTo>
                  <a:cubicBezTo>
                    <a:pt x="14566" y="23381"/>
                    <a:pt x="14539" y="23327"/>
                    <a:pt x="14484" y="23218"/>
                  </a:cubicBezTo>
                  <a:cubicBezTo>
                    <a:pt x="14240" y="22757"/>
                    <a:pt x="13969" y="22269"/>
                    <a:pt x="13725" y="21808"/>
                  </a:cubicBezTo>
                  <a:lnTo>
                    <a:pt x="13725" y="21754"/>
                  </a:lnTo>
                  <a:cubicBezTo>
                    <a:pt x="13454" y="21266"/>
                    <a:pt x="13155" y="20777"/>
                    <a:pt x="12857" y="20370"/>
                  </a:cubicBezTo>
                  <a:cubicBezTo>
                    <a:pt x="11501" y="18607"/>
                    <a:pt x="9819" y="17143"/>
                    <a:pt x="8246" y="15759"/>
                  </a:cubicBezTo>
                  <a:lnTo>
                    <a:pt x="6917" y="14647"/>
                  </a:lnTo>
                  <a:cubicBezTo>
                    <a:pt x="6835" y="14566"/>
                    <a:pt x="6781" y="14539"/>
                    <a:pt x="6700" y="14485"/>
                  </a:cubicBezTo>
                  <a:cubicBezTo>
                    <a:pt x="6808" y="14620"/>
                    <a:pt x="6917" y="14702"/>
                    <a:pt x="7025" y="14837"/>
                  </a:cubicBezTo>
                  <a:cubicBezTo>
                    <a:pt x="7622" y="15624"/>
                    <a:pt x="8192" y="16465"/>
                    <a:pt x="8788" y="17333"/>
                  </a:cubicBezTo>
                  <a:cubicBezTo>
                    <a:pt x="8788" y="17360"/>
                    <a:pt x="8815" y="17360"/>
                    <a:pt x="8815" y="17387"/>
                  </a:cubicBezTo>
                  <a:cubicBezTo>
                    <a:pt x="8978" y="17631"/>
                    <a:pt x="9141" y="17902"/>
                    <a:pt x="9331" y="18146"/>
                  </a:cubicBezTo>
                  <a:cubicBezTo>
                    <a:pt x="10172" y="19421"/>
                    <a:pt x="11040" y="20723"/>
                    <a:pt x="12206" y="21754"/>
                  </a:cubicBezTo>
                  <a:cubicBezTo>
                    <a:pt x="12667" y="22215"/>
                    <a:pt x="13264" y="22540"/>
                    <a:pt x="13806" y="22920"/>
                  </a:cubicBezTo>
                  <a:cubicBezTo>
                    <a:pt x="13969" y="23110"/>
                    <a:pt x="14132" y="23354"/>
                    <a:pt x="14294" y="23571"/>
                  </a:cubicBezTo>
                  <a:cubicBezTo>
                    <a:pt x="14674" y="24059"/>
                    <a:pt x="15298" y="24683"/>
                    <a:pt x="15244" y="25524"/>
                  </a:cubicBezTo>
                  <a:lnTo>
                    <a:pt x="15244" y="25605"/>
                  </a:lnTo>
                  <a:cubicBezTo>
                    <a:pt x="15244" y="25768"/>
                    <a:pt x="15217" y="25931"/>
                    <a:pt x="15217" y="26094"/>
                  </a:cubicBezTo>
                  <a:cubicBezTo>
                    <a:pt x="15217" y="26175"/>
                    <a:pt x="15217" y="26229"/>
                    <a:pt x="15190" y="26338"/>
                  </a:cubicBezTo>
                  <a:cubicBezTo>
                    <a:pt x="15108" y="26094"/>
                    <a:pt x="15054" y="25877"/>
                    <a:pt x="14945" y="25660"/>
                  </a:cubicBezTo>
                  <a:cubicBezTo>
                    <a:pt x="14810" y="25388"/>
                    <a:pt x="14674" y="25198"/>
                    <a:pt x="14539" y="24981"/>
                  </a:cubicBezTo>
                  <a:cubicBezTo>
                    <a:pt x="14132" y="24439"/>
                    <a:pt x="13589" y="24005"/>
                    <a:pt x="13047" y="23625"/>
                  </a:cubicBezTo>
                  <a:cubicBezTo>
                    <a:pt x="12803" y="23463"/>
                    <a:pt x="12586" y="23300"/>
                    <a:pt x="12342" y="23083"/>
                  </a:cubicBezTo>
                  <a:cubicBezTo>
                    <a:pt x="11663" y="22567"/>
                    <a:pt x="11040" y="21998"/>
                    <a:pt x="10443" y="21455"/>
                  </a:cubicBezTo>
                  <a:cubicBezTo>
                    <a:pt x="9683" y="20750"/>
                    <a:pt x="8951" y="20072"/>
                    <a:pt x="8192" y="19421"/>
                  </a:cubicBezTo>
                  <a:cubicBezTo>
                    <a:pt x="8029" y="19285"/>
                    <a:pt x="7866" y="19123"/>
                    <a:pt x="7703" y="18987"/>
                  </a:cubicBezTo>
                  <a:cubicBezTo>
                    <a:pt x="7297" y="18635"/>
                    <a:pt x="6835" y="18309"/>
                    <a:pt x="6754" y="17821"/>
                  </a:cubicBezTo>
                  <a:cubicBezTo>
                    <a:pt x="6835" y="18309"/>
                    <a:pt x="6971" y="18743"/>
                    <a:pt x="7161" y="19177"/>
                  </a:cubicBezTo>
                  <a:cubicBezTo>
                    <a:pt x="7324" y="19584"/>
                    <a:pt x="7486" y="19991"/>
                    <a:pt x="7703" y="20370"/>
                  </a:cubicBezTo>
                  <a:cubicBezTo>
                    <a:pt x="8517" y="21889"/>
                    <a:pt x="9629" y="23354"/>
                    <a:pt x="11121" y="24385"/>
                  </a:cubicBezTo>
                  <a:cubicBezTo>
                    <a:pt x="11935" y="24927"/>
                    <a:pt x="12857" y="25280"/>
                    <a:pt x="13671" y="25795"/>
                  </a:cubicBezTo>
                  <a:cubicBezTo>
                    <a:pt x="13833" y="25904"/>
                    <a:pt x="13996" y="26012"/>
                    <a:pt x="14159" y="26148"/>
                  </a:cubicBezTo>
                  <a:cubicBezTo>
                    <a:pt x="14376" y="26311"/>
                    <a:pt x="14566" y="26473"/>
                    <a:pt x="14756" y="26717"/>
                  </a:cubicBezTo>
                  <a:cubicBezTo>
                    <a:pt x="14783" y="26745"/>
                    <a:pt x="14783" y="26772"/>
                    <a:pt x="14810" y="26826"/>
                  </a:cubicBezTo>
                  <a:cubicBezTo>
                    <a:pt x="14945" y="27016"/>
                    <a:pt x="15027" y="27233"/>
                    <a:pt x="15081" y="27450"/>
                  </a:cubicBezTo>
                  <a:cubicBezTo>
                    <a:pt x="15081" y="27504"/>
                    <a:pt x="15108" y="27558"/>
                    <a:pt x="15108" y="27585"/>
                  </a:cubicBezTo>
                  <a:cubicBezTo>
                    <a:pt x="15108" y="27667"/>
                    <a:pt x="15108" y="27721"/>
                    <a:pt x="15081" y="27802"/>
                  </a:cubicBezTo>
                  <a:cubicBezTo>
                    <a:pt x="15081" y="27829"/>
                    <a:pt x="15081" y="27857"/>
                    <a:pt x="15054" y="27911"/>
                  </a:cubicBezTo>
                  <a:lnTo>
                    <a:pt x="15054" y="27965"/>
                  </a:lnTo>
                  <a:cubicBezTo>
                    <a:pt x="14837" y="29810"/>
                    <a:pt x="14566" y="31627"/>
                    <a:pt x="14023" y="33553"/>
                  </a:cubicBezTo>
                  <a:cubicBezTo>
                    <a:pt x="13752" y="33634"/>
                    <a:pt x="14077" y="33498"/>
                    <a:pt x="14132" y="33308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264;p51">
              <a:extLst>
                <a:ext uri="{FF2B5EF4-FFF2-40B4-BE49-F238E27FC236}">
                  <a16:creationId xmlns:a16="http://schemas.microsoft.com/office/drawing/2014/main" id="{7D5E8C04-7C2C-9C4D-B1D7-F28FDE1FEF7F}"/>
                </a:ext>
              </a:extLst>
            </p:cNvPr>
            <p:cNvSpPr/>
            <p:nvPr/>
          </p:nvSpPr>
          <p:spPr>
            <a:xfrm>
              <a:off x="1682450" y="3546425"/>
              <a:ext cx="248225" cy="198725"/>
            </a:xfrm>
            <a:custGeom>
              <a:avLst/>
              <a:gdLst/>
              <a:ahLst/>
              <a:cxnLst/>
              <a:rect l="l" t="t" r="r" b="b"/>
              <a:pathLst>
                <a:path w="9929" h="7949" extrusionOk="0">
                  <a:moveTo>
                    <a:pt x="5046" y="4503"/>
                  </a:moveTo>
                  <a:cubicBezTo>
                    <a:pt x="5832" y="4937"/>
                    <a:pt x="6728" y="5290"/>
                    <a:pt x="7487" y="5751"/>
                  </a:cubicBezTo>
                  <a:cubicBezTo>
                    <a:pt x="8111" y="6131"/>
                    <a:pt x="8653" y="6592"/>
                    <a:pt x="9114" y="7189"/>
                  </a:cubicBezTo>
                  <a:lnTo>
                    <a:pt x="9223" y="7270"/>
                  </a:lnTo>
                  <a:cubicBezTo>
                    <a:pt x="9331" y="7406"/>
                    <a:pt x="9928" y="7948"/>
                    <a:pt x="9928" y="7948"/>
                  </a:cubicBezTo>
                  <a:cubicBezTo>
                    <a:pt x="9928" y="7948"/>
                    <a:pt x="9576" y="7134"/>
                    <a:pt x="9467" y="6999"/>
                  </a:cubicBezTo>
                  <a:cubicBezTo>
                    <a:pt x="8572" y="5751"/>
                    <a:pt x="7297" y="4910"/>
                    <a:pt x="6049" y="4151"/>
                  </a:cubicBezTo>
                  <a:cubicBezTo>
                    <a:pt x="4992" y="3527"/>
                    <a:pt x="3907" y="2903"/>
                    <a:pt x="2876" y="2252"/>
                  </a:cubicBezTo>
                  <a:cubicBezTo>
                    <a:pt x="2550" y="2062"/>
                    <a:pt x="2252" y="1818"/>
                    <a:pt x="1900" y="1574"/>
                  </a:cubicBezTo>
                  <a:cubicBezTo>
                    <a:pt x="1221" y="1086"/>
                    <a:pt x="570" y="570"/>
                    <a:pt x="1" y="1"/>
                  </a:cubicBezTo>
                  <a:cubicBezTo>
                    <a:pt x="1574" y="1655"/>
                    <a:pt x="3066" y="3391"/>
                    <a:pt x="5046" y="4503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1259;p51">
            <a:extLst>
              <a:ext uri="{FF2B5EF4-FFF2-40B4-BE49-F238E27FC236}">
                <a16:creationId xmlns:a16="http://schemas.microsoft.com/office/drawing/2014/main" id="{57E0F309-E559-2079-5428-CEDBCE632BAF}"/>
              </a:ext>
            </a:extLst>
          </p:cNvPr>
          <p:cNvGrpSpPr/>
          <p:nvPr/>
        </p:nvGrpSpPr>
        <p:grpSpPr>
          <a:xfrm rot="1276391">
            <a:off x="7144760" y="3813102"/>
            <a:ext cx="1630639" cy="1333571"/>
            <a:chOff x="394328" y="3672429"/>
            <a:chExt cx="800175" cy="654400"/>
          </a:xfrm>
          <a:solidFill>
            <a:schemeClr val="accent1"/>
          </a:solidFill>
        </p:grpSpPr>
        <p:sp>
          <p:nvSpPr>
            <p:cNvPr id="51" name="Google Shape;1260;p51">
              <a:extLst>
                <a:ext uri="{FF2B5EF4-FFF2-40B4-BE49-F238E27FC236}">
                  <a16:creationId xmlns:a16="http://schemas.microsoft.com/office/drawing/2014/main" id="{7C130238-437C-5935-761F-9EF353D384B2}"/>
                </a:ext>
              </a:extLst>
            </p:cNvPr>
            <p:cNvSpPr/>
            <p:nvPr/>
          </p:nvSpPr>
          <p:spPr>
            <a:xfrm>
              <a:off x="394328" y="3672429"/>
              <a:ext cx="800175" cy="654400"/>
            </a:xfrm>
            <a:custGeom>
              <a:avLst/>
              <a:gdLst/>
              <a:ahLst/>
              <a:cxnLst/>
              <a:rect l="l" t="t" r="r" b="b"/>
              <a:pathLst>
                <a:path w="32007" h="26176" extrusionOk="0">
                  <a:moveTo>
                    <a:pt x="31898" y="25633"/>
                  </a:moveTo>
                  <a:cubicBezTo>
                    <a:pt x="31112" y="23734"/>
                    <a:pt x="30162" y="22079"/>
                    <a:pt x="29186" y="20506"/>
                  </a:cubicBezTo>
                  <a:lnTo>
                    <a:pt x="29077" y="20316"/>
                  </a:lnTo>
                  <a:cubicBezTo>
                    <a:pt x="29267" y="19910"/>
                    <a:pt x="29430" y="19530"/>
                    <a:pt x="29620" y="19204"/>
                  </a:cubicBezTo>
                  <a:cubicBezTo>
                    <a:pt x="30569" y="17713"/>
                    <a:pt x="31464" y="15949"/>
                    <a:pt x="31383" y="13671"/>
                  </a:cubicBezTo>
                  <a:cubicBezTo>
                    <a:pt x="31329" y="12044"/>
                    <a:pt x="30759" y="10389"/>
                    <a:pt x="29891" y="8897"/>
                  </a:cubicBezTo>
                  <a:cubicBezTo>
                    <a:pt x="29593" y="8355"/>
                    <a:pt x="29267" y="7839"/>
                    <a:pt x="28887" y="7351"/>
                  </a:cubicBezTo>
                  <a:cubicBezTo>
                    <a:pt x="28670" y="7134"/>
                    <a:pt x="28508" y="6863"/>
                    <a:pt x="28318" y="6619"/>
                  </a:cubicBezTo>
                  <a:cubicBezTo>
                    <a:pt x="28670" y="7080"/>
                    <a:pt x="29023" y="7622"/>
                    <a:pt x="29267" y="8165"/>
                  </a:cubicBezTo>
                  <a:cubicBezTo>
                    <a:pt x="30081" y="9874"/>
                    <a:pt x="30379" y="11772"/>
                    <a:pt x="30135" y="13400"/>
                  </a:cubicBezTo>
                  <a:lnTo>
                    <a:pt x="30135" y="13427"/>
                  </a:lnTo>
                  <a:cubicBezTo>
                    <a:pt x="29945" y="14729"/>
                    <a:pt x="29457" y="15841"/>
                    <a:pt x="29186" y="17089"/>
                  </a:cubicBezTo>
                  <a:cubicBezTo>
                    <a:pt x="29023" y="17794"/>
                    <a:pt x="28860" y="18743"/>
                    <a:pt x="28887" y="19638"/>
                  </a:cubicBezTo>
                  <a:cubicBezTo>
                    <a:pt x="28887" y="19747"/>
                    <a:pt x="28887" y="19801"/>
                    <a:pt x="28915" y="19910"/>
                  </a:cubicBezTo>
                  <a:cubicBezTo>
                    <a:pt x="28643" y="19286"/>
                    <a:pt x="28481" y="18662"/>
                    <a:pt x="28345" y="17984"/>
                  </a:cubicBezTo>
                  <a:cubicBezTo>
                    <a:pt x="28291" y="16736"/>
                    <a:pt x="28399" y="15570"/>
                    <a:pt x="28616" y="14403"/>
                  </a:cubicBezTo>
                  <a:cubicBezTo>
                    <a:pt x="28915" y="12830"/>
                    <a:pt x="29321" y="11230"/>
                    <a:pt x="29077" y="9467"/>
                  </a:cubicBezTo>
                  <a:cubicBezTo>
                    <a:pt x="28942" y="8518"/>
                    <a:pt x="28562" y="7541"/>
                    <a:pt x="28128" y="6592"/>
                  </a:cubicBezTo>
                  <a:cubicBezTo>
                    <a:pt x="27721" y="5724"/>
                    <a:pt x="27206" y="4883"/>
                    <a:pt x="26582" y="4178"/>
                  </a:cubicBezTo>
                  <a:cubicBezTo>
                    <a:pt x="26392" y="3961"/>
                    <a:pt x="26229" y="3798"/>
                    <a:pt x="26039" y="3635"/>
                  </a:cubicBezTo>
                  <a:cubicBezTo>
                    <a:pt x="25497" y="3120"/>
                    <a:pt x="24819" y="2713"/>
                    <a:pt x="24141" y="2442"/>
                  </a:cubicBezTo>
                  <a:cubicBezTo>
                    <a:pt x="23707" y="2279"/>
                    <a:pt x="23246" y="2171"/>
                    <a:pt x="22812" y="2143"/>
                  </a:cubicBezTo>
                  <a:cubicBezTo>
                    <a:pt x="26311" y="4557"/>
                    <a:pt x="28182" y="8707"/>
                    <a:pt x="28074" y="12423"/>
                  </a:cubicBezTo>
                  <a:cubicBezTo>
                    <a:pt x="28074" y="13373"/>
                    <a:pt x="27938" y="14322"/>
                    <a:pt x="27857" y="15271"/>
                  </a:cubicBezTo>
                  <a:cubicBezTo>
                    <a:pt x="27857" y="15434"/>
                    <a:pt x="27857" y="15597"/>
                    <a:pt x="27830" y="15760"/>
                  </a:cubicBezTo>
                  <a:cubicBezTo>
                    <a:pt x="27830" y="16248"/>
                    <a:pt x="27802" y="17902"/>
                    <a:pt x="28128" y="18445"/>
                  </a:cubicBezTo>
                  <a:cubicBezTo>
                    <a:pt x="28209" y="18716"/>
                    <a:pt x="28264" y="18987"/>
                    <a:pt x="28372" y="19259"/>
                  </a:cubicBezTo>
                  <a:cubicBezTo>
                    <a:pt x="28264" y="19123"/>
                    <a:pt x="28182" y="18960"/>
                    <a:pt x="28074" y="18825"/>
                  </a:cubicBezTo>
                  <a:cubicBezTo>
                    <a:pt x="27992" y="18716"/>
                    <a:pt x="27938" y="18580"/>
                    <a:pt x="27857" y="18472"/>
                  </a:cubicBezTo>
                  <a:cubicBezTo>
                    <a:pt x="27558" y="17713"/>
                    <a:pt x="27287" y="16953"/>
                    <a:pt x="27097" y="16166"/>
                  </a:cubicBezTo>
                  <a:cubicBezTo>
                    <a:pt x="27043" y="15597"/>
                    <a:pt x="26962" y="14810"/>
                    <a:pt x="26907" y="14593"/>
                  </a:cubicBezTo>
                  <a:lnTo>
                    <a:pt x="26609" y="12450"/>
                  </a:lnTo>
                  <a:cubicBezTo>
                    <a:pt x="26419" y="11067"/>
                    <a:pt x="26202" y="9657"/>
                    <a:pt x="26039" y="8301"/>
                  </a:cubicBezTo>
                  <a:cubicBezTo>
                    <a:pt x="25931" y="7568"/>
                    <a:pt x="25877" y="6863"/>
                    <a:pt x="25605" y="6104"/>
                  </a:cubicBezTo>
                  <a:cubicBezTo>
                    <a:pt x="24982" y="4422"/>
                    <a:pt x="23354" y="2984"/>
                    <a:pt x="21618" y="2008"/>
                  </a:cubicBezTo>
                  <a:cubicBezTo>
                    <a:pt x="21591" y="2008"/>
                    <a:pt x="21591" y="1981"/>
                    <a:pt x="21564" y="1981"/>
                  </a:cubicBezTo>
                  <a:cubicBezTo>
                    <a:pt x="20886" y="1601"/>
                    <a:pt x="20181" y="1221"/>
                    <a:pt x="19421" y="950"/>
                  </a:cubicBezTo>
                  <a:cubicBezTo>
                    <a:pt x="18472" y="570"/>
                    <a:pt x="17468" y="245"/>
                    <a:pt x="16410" y="1"/>
                  </a:cubicBezTo>
                  <a:cubicBezTo>
                    <a:pt x="20235" y="923"/>
                    <a:pt x="22622" y="3879"/>
                    <a:pt x="23924" y="6890"/>
                  </a:cubicBezTo>
                  <a:cubicBezTo>
                    <a:pt x="24548" y="8246"/>
                    <a:pt x="24982" y="9684"/>
                    <a:pt x="25416" y="11121"/>
                  </a:cubicBezTo>
                  <a:cubicBezTo>
                    <a:pt x="25633" y="11800"/>
                    <a:pt x="25822" y="12532"/>
                    <a:pt x="26039" y="13237"/>
                  </a:cubicBezTo>
                  <a:cubicBezTo>
                    <a:pt x="26067" y="13400"/>
                    <a:pt x="26202" y="13780"/>
                    <a:pt x="26338" y="14214"/>
                  </a:cubicBezTo>
                  <a:cubicBezTo>
                    <a:pt x="26419" y="14458"/>
                    <a:pt x="26473" y="14702"/>
                    <a:pt x="26555" y="14973"/>
                  </a:cubicBezTo>
                  <a:cubicBezTo>
                    <a:pt x="26717" y="15841"/>
                    <a:pt x="26989" y="16682"/>
                    <a:pt x="27260" y="17550"/>
                  </a:cubicBezTo>
                  <a:cubicBezTo>
                    <a:pt x="27179" y="17414"/>
                    <a:pt x="27043" y="17224"/>
                    <a:pt x="26962" y="17089"/>
                  </a:cubicBezTo>
                  <a:cubicBezTo>
                    <a:pt x="26853" y="16926"/>
                    <a:pt x="26717" y="16763"/>
                    <a:pt x="26609" y="16600"/>
                  </a:cubicBezTo>
                  <a:cubicBezTo>
                    <a:pt x="25958" y="15651"/>
                    <a:pt x="25334" y="14702"/>
                    <a:pt x="24602" y="13807"/>
                  </a:cubicBezTo>
                  <a:lnTo>
                    <a:pt x="24412" y="13291"/>
                  </a:lnTo>
                  <a:cubicBezTo>
                    <a:pt x="24385" y="13156"/>
                    <a:pt x="24331" y="13074"/>
                    <a:pt x="24303" y="12939"/>
                  </a:cubicBezTo>
                  <a:cubicBezTo>
                    <a:pt x="24303" y="12884"/>
                    <a:pt x="24276" y="12830"/>
                    <a:pt x="24276" y="12803"/>
                  </a:cubicBezTo>
                  <a:lnTo>
                    <a:pt x="24168" y="12288"/>
                  </a:lnTo>
                  <a:cubicBezTo>
                    <a:pt x="24114" y="11772"/>
                    <a:pt x="24114" y="11230"/>
                    <a:pt x="24059" y="10715"/>
                  </a:cubicBezTo>
                  <a:cubicBezTo>
                    <a:pt x="24032" y="10308"/>
                    <a:pt x="24005" y="9901"/>
                    <a:pt x="23924" y="9494"/>
                  </a:cubicBezTo>
                  <a:cubicBezTo>
                    <a:pt x="23707" y="8436"/>
                    <a:pt x="23083" y="7433"/>
                    <a:pt x="22296" y="6592"/>
                  </a:cubicBezTo>
                  <a:cubicBezTo>
                    <a:pt x="21944" y="6185"/>
                    <a:pt x="21564" y="5832"/>
                    <a:pt x="21157" y="5507"/>
                  </a:cubicBezTo>
                  <a:cubicBezTo>
                    <a:pt x="20750" y="5154"/>
                    <a:pt x="20343" y="4856"/>
                    <a:pt x="19909" y="4585"/>
                  </a:cubicBezTo>
                  <a:cubicBezTo>
                    <a:pt x="19231" y="4151"/>
                    <a:pt x="18472" y="3744"/>
                    <a:pt x="17712" y="3445"/>
                  </a:cubicBezTo>
                  <a:cubicBezTo>
                    <a:pt x="17550" y="3364"/>
                    <a:pt x="17387" y="3310"/>
                    <a:pt x="17197" y="3228"/>
                  </a:cubicBezTo>
                  <a:cubicBezTo>
                    <a:pt x="16302" y="2876"/>
                    <a:pt x="15434" y="2659"/>
                    <a:pt x="14485" y="2442"/>
                  </a:cubicBezTo>
                  <a:cubicBezTo>
                    <a:pt x="13590" y="2279"/>
                    <a:pt x="12613" y="2171"/>
                    <a:pt x="11691" y="2388"/>
                  </a:cubicBezTo>
                  <a:cubicBezTo>
                    <a:pt x="14078" y="2116"/>
                    <a:pt x="16356" y="2822"/>
                    <a:pt x="18065" y="4042"/>
                  </a:cubicBezTo>
                  <a:cubicBezTo>
                    <a:pt x="18580" y="4422"/>
                    <a:pt x="19041" y="4774"/>
                    <a:pt x="19503" y="5236"/>
                  </a:cubicBezTo>
                  <a:cubicBezTo>
                    <a:pt x="20316" y="6049"/>
                    <a:pt x="20994" y="6944"/>
                    <a:pt x="21537" y="7894"/>
                  </a:cubicBezTo>
                  <a:cubicBezTo>
                    <a:pt x="21672" y="8138"/>
                    <a:pt x="21808" y="8382"/>
                    <a:pt x="21944" y="8653"/>
                  </a:cubicBezTo>
                  <a:cubicBezTo>
                    <a:pt x="22378" y="9467"/>
                    <a:pt x="22757" y="10308"/>
                    <a:pt x="23164" y="11149"/>
                  </a:cubicBezTo>
                  <a:cubicBezTo>
                    <a:pt x="23463" y="11881"/>
                    <a:pt x="23788" y="12559"/>
                    <a:pt x="24141" y="13237"/>
                  </a:cubicBezTo>
                  <a:cubicBezTo>
                    <a:pt x="23327" y="12206"/>
                    <a:pt x="22432" y="11257"/>
                    <a:pt x="21483" y="10416"/>
                  </a:cubicBezTo>
                  <a:cubicBezTo>
                    <a:pt x="21320" y="10145"/>
                    <a:pt x="21157" y="9874"/>
                    <a:pt x="21021" y="9602"/>
                  </a:cubicBezTo>
                  <a:cubicBezTo>
                    <a:pt x="20886" y="9358"/>
                    <a:pt x="20777" y="9114"/>
                    <a:pt x="20669" y="8897"/>
                  </a:cubicBezTo>
                  <a:cubicBezTo>
                    <a:pt x="20587" y="8680"/>
                    <a:pt x="20506" y="8518"/>
                    <a:pt x="20398" y="8301"/>
                  </a:cubicBezTo>
                  <a:cubicBezTo>
                    <a:pt x="20126" y="7731"/>
                    <a:pt x="19828" y="7161"/>
                    <a:pt x="19421" y="6619"/>
                  </a:cubicBezTo>
                  <a:cubicBezTo>
                    <a:pt x="18933" y="5995"/>
                    <a:pt x="18363" y="5453"/>
                    <a:pt x="17712" y="5019"/>
                  </a:cubicBezTo>
                  <a:cubicBezTo>
                    <a:pt x="16519" y="4151"/>
                    <a:pt x="14973" y="3473"/>
                    <a:pt x="13318" y="3228"/>
                  </a:cubicBezTo>
                  <a:cubicBezTo>
                    <a:pt x="12423" y="3093"/>
                    <a:pt x="11501" y="3066"/>
                    <a:pt x="10579" y="3201"/>
                  </a:cubicBezTo>
                  <a:cubicBezTo>
                    <a:pt x="9982" y="3256"/>
                    <a:pt x="9412" y="3391"/>
                    <a:pt x="8870" y="3554"/>
                  </a:cubicBezTo>
                  <a:cubicBezTo>
                    <a:pt x="9629" y="3500"/>
                    <a:pt x="10308" y="3554"/>
                    <a:pt x="10986" y="3662"/>
                  </a:cubicBezTo>
                  <a:cubicBezTo>
                    <a:pt x="12884" y="3961"/>
                    <a:pt x="14674" y="4476"/>
                    <a:pt x="16166" y="5425"/>
                  </a:cubicBezTo>
                  <a:cubicBezTo>
                    <a:pt x="17360" y="6185"/>
                    <a:pt x="18309" y="7134"/>
                    <a:pt x="19231" y="8111"/>
                  </a:cubicBezTo>
                  <a:cubicBezTo>
                    <a:pt x="19665" y="8572"/>
                    <a:pt x="20072" y="8979"/>
                    <a:pt x="20506" y="9440"/>
                  </a:cubicBezTo>
                  <a:lnTo>
                    <a:pt x="21293" y="10199"/>
                  </a:lnTo>
                  <a:cubicBezTo>
                    <a:pt x="20235" y="9331"/>
                    <a:pt x="19069" y="8545"/>
                    <a:pt x="17821" y="7975"/>
                  </a:cubicBezTo>
                  <a:cubicBezTo>
                    <a:pt x="16302" y="6619"/>
                    <a:pt x="14810" y="4991"/>
                    <a:pt x="12505" y="4476"/>
                  </a:cubicBezTo>
                  <a:cubicBezTo>
                    <a:pt x="11989" y="4368"/>
                    <a:pt x="11447" y="4340"/>
                    <a:pt x="10877" y="4313"/>
                  </a:cubicBezTo>
                  <a:lnTo>
                    <a:pt x="10579" y="4313"/>
                  </a:lnTo>
                  <a:cubicBezTo>
                    <a:pt x="9684" y="4313"/>
                    <a:pt x="8816" y="4368"/>
                    <a:pt x="7921" y="4503"/>
                  </a:cubicBezTo>
                  <a:cubicBezTo>
                    <a:pt x="6917" y="4639"/>
                    <a:pt x="5913" y="4883"/>
                    <a:pt x="4910" y="5154"/>
                  </a:cubicBezTo>
                  <a:cubicBezTo>
                    <a:pt x="8843" y="4449"/>
                    <a:pt x="12532" y="4991"/>
                    <a:pt x="15461" y="6592"/>
                  </a:cubicBezTo>
                  <a:cubicBezTo>
                    <a:pt x="15922" y="6809"/>
                    <a:pt x="16329" y="7080"/>
                    <a:pt x="16790" y="7351"/>
                  </a:cubicBezTo>
                  <a:cubicBezTo>
                    <a:pt x="16926" y="7433"/>
                    <a:pt x="17089" y="7568"/>
                    <a:pt x="17251" y="7704"/>
                  </a:cubicBezTo>
                  <a:cubicBezTo>
                    <a:pt x="16546" y="7433"/>
                    <a:pt x="15841" y="7188"/>
                    <a:pt x="15054" y="7053"/>
                  </a:cubicBezTo>
                  <a:cubicBezTo>
                    <a:pt x="14973" y="7026"/>
                    <a:pt x="14919" y="6999"/>
                    <a:pt x="14810" y="6944"/>
                  </a:cubicBezTo>
                  <a:cubicBezTo>
                    <a:pt x="14268" y="6673"/>
                    <a:pt x="13345" y="6375"/>
                    <a:pt x="13210" y="6321"/>
                  </a:cubicBezTo>
                  <a:cubicBezTo>
                    <a:pt x="12667" y="6076"/>
                    <a:pt x="12071" y="5859"/>
                    <a:pt x="11447" y="5778"/>
                  </a:cubicBezTo>
                  <a:cubicBezTo>
                    <a:pt x="10714" y="5642"/>
                    <a:pt x="9928" y="5642"/>
                    <a:pt x="9141" y="5697"/>
                  </a:cubicBezTo>
                  <a:cubicBezTo>
                    <a:pt x="7080" y="5832"/>
                    <a:pt x="4910" y="6348"/>
                    <a:pt x="2848" y="7188"/>
                  </a:cubicBezTo>
                  <a:cubicBezTo>
                    <a:pt x="2279" y="7433"/>
                    <a:pt x="1682" y="7704"/>
                    <a:pt x="1113" y="7975"/>
                  </a:cubicBezTo>
                  <a:cubicBezTo>
                    <a:pt x="814" y="8111"/>
                    <a:pt x="516" y="8273"/>
                    <a:pt x="190" y="8436"/>
                  </a:cubicBezTo>
                  <a:lnTo>
                    <a:pt x="0" y="8545"/>
                  </a:lnTo>
                  <a:cubicBezTo>
                    <a:pt x="55" y="8518"/>
                    <a:pt x="136" y="8490"/>
                    <a:pt x="245" y="8436"/>
                  </a:cubicBezTo>
                  <a:cubicBezTo>
                    <a:pt x="814" y="8165"/>
                    <a:pt x="1384" y="7948"/>
                    <a:pt x="1953" y="7812"/>
                  </a:cubicBezTo>
                  <a:cubicBezTo>
                    <a:pt x="2903" y="7595"/>
                    <a:pt x="3798" y="7622"/>
                    <a:pt x="4639" y="7677"/>
                  </a:cubicBezTo>
                  <a:lnTo>
                    <a:pt x="4991" y="7677"/>
                  </a:lnTo>
                  <a:cubicBezTo>
                    <a:pt x="6619" y="7622"/>
                    <a:pt x="8273" y="7460"/>
                    <a:pt x="9874" y="7297"/>
                  </a:cubicBezTo>
                  <a:cubicBezTo>
                    <a:pt x="11040" y="7188"/>
                    <a:pt x="12233" y="7080"/>
                    <a:pt x="13427" y="7161"/>
                  </a:cubicBezTo>
                  <a:cubicBezTo>
                    <a:pt x="13481" y="7161"/>
                    <a:pt x="13752" y="7161"/>
                    <a:pt x="14078" y="7188"/>
                  </a:cubicBezTo>
                  <a:cubicBezTo>
                    <a:pt x="14105" y="7216"/>
                    <a:pt x="14132" y="7270"/>
                    <a:pt x="14213" y="7270"/>
                  </a:cubicBezTo>
                  <a:cubicBezTo>
                    <a:pt x="15922" y="7487"/>
                    <a:pt x="17522" y="8111"/>
                    <a:pt x="18987" y="8952"/>
                  </a:cubicBezTo>
                  <a:cubicBezTo>
                    <a:pt x="18472" y="8680"/>
                    <a:pt x="17658" y="8545"/>
                    <a:pt x="17197" y="8409"/>
                  </a:cubicBezTo>
                  <a:cubicBezTo>
                    <a:pt x="16953" y="8355"/>
                    <a:pt x="16682" y="8273"/>
                    <a:pt x="16438" y="8246"/>
                  </a:cubicBezTo>
                  <a:cubicBezTo>
                    <a:pt x="15922" y="8138"/>
                    <a:pt x="15380" y="8029"/>
                    <a:pt x="14891" y="8002"/>
                  </a:cubicBezTo>
                  <a:cubicBezTo>
                    <a:pt x="13291" y="7839"/>
                    <a:pt x="11637" y="7894"/>
                    <a:pt x="9955" y="8165"/>
                  </a:cubicBezTo>
                  <a:cubicBezTo>
                    <a:pt x="9765" y="8219"/>
                    <a:pt x="9548" y="8246"/>
                    <a:pt x="9331" y="8273"/>
                  </a:cubicBezTo>
                  <a:cubicBezTo>
                    <a:pt x="8192" y="8490"/>
                    <a:pt x="7080" y="8762"/>
                    <a:pt x="5968" y="8843"/>
                  </a:cubicBezTo>
                  <a:cubicBezTo>
                    <a:pt x="6402" y="8843"/>
                    <a:pt x="6890" y="8843"/>
                    <a:pt x="7324" y="8897"/>
                  </a:cubicBezTo>
                  <a:cubicBezTo>
                    <a:pt x="7514" y="8897"/>
                    <a:pt x="7731" y="8897"/>
                    <a:pt x="7921" y="8924"/>
                  </a:cubicBezTo>
                  <a:cubicBezTo>
                    <a:pt x="8138" y="8924"/>
                    <a:pt x="8300" y="8952"/>
                    <a:pt x="8517" y="8952"/>
                  </a:cubicBezTo>
                  <a:cubicBezTo>
                    <a:pt x="9819" y="9033"/>
                    <a:pt x="11121" y="9169"/>
                    <a:pt x="12396" y="9358"/>
                  </a:cubicBezTo>
                  <a:cubicBezTo>
                    <a:pt x="12993" y="9467"/>
                    <a:pt x="13562" y="9575"/>
                    <a:pt x="14132" y="9602"/>
                  </a:cubicBezTo>
                  <a:cubicBezTo>
                    <a:pt x="15190" y="9657"/>
                    <a:pt x="16275" y="9467"/>
                    <a:pt x="17333" y="9304"/>
                  </a:cubicBezTo>
                  <a:cubicBezTo>
                    <a:pt x="17631" y="9223"/>
                    <a:pt x="17929" y="9196"/>
                    <a:pt x="18228" y="9196"/>
                  </a:cubicBezTo>
                  <a:cubicBezTo>
                    <a:pt x="18580" y="9169"/>
                    <a:pt x="18960" y="9169"/>
                    <a:pt x="19313" y="9196"/>
                  </a:cubicBezTo>
                  <a:lnTo>
                    <a:pt x="19313" y="9196"/>
                  </a:lnTo>
                  <a:cubicBezTo>
                    <a:pt x="19286" y="9169"/>
                    <a:pt x="19231" y="9114"/>
                    <a:pt x="19177" y="9087"/>
                  </a:cubicBezTo>
                  <a:cubicBezTo>
                    <a:pt x="21266" y="10389"/>
                    <a:pt x="22947" y="12152"/>
                    <a:pt x="24466" y="14105"/>
                  </a:cubicBezTo>
                  <a:lnTo>
                    <a:pt x="24059" y="13807"/>
                  </a:lnTo>
                  <a:cubicBezTo>
                    <a:pt x="23110" y="13101"/>
                    <a:pt x="22079" y="12613"/>
                    <a:pt x="21021" y="12423"/>
                  </a:cubicBezTo>
                  <a:cubicBezTo>
                    <a:pt x="20940" y="12423"/>
                    <a:pt x="20859" y="12369"/>
                    <a:pt x="20777" y="12369"/>
                  </a:cubicBezTo>
                  <a:cubicBezTo>
                    <a:pt x="19448" y="12179"/>
                    <a:pt x="18146" y="12315"/>
                    <a:pt x="16817" y="12315"/>
                  </a:cubicBezTo>
                  <a:cubicBezTo>
                    <a:pt x="15651" y="12315"/>
                    <a:pt x="14512" y="12206"/>
                    <a:pt x="13345" y="12234"/>
                  </a:cubicBezTo>
                  <a:cubicBezTo>
                    <a:pt x="12559" y="12288"/>
                    <a:pt x="11826" y="12342"/>
                    <a:pt x="11040" y="12315"/>
                  </a:cubicBezTo>
                  <a:cubicBezTo>
                    <a:pt x="10904" y="12315"/>
                    <a:pt x="10714" y="12315"/>
                    <a:pt x="10497" y="12288"/>
                  </a:cubicBezTo>
                  <a:cubicBezTo>
                    <a:pt x="10579" y="12315"/>
                    <a:pt x="10606" y="12315"/>
                    <a:pt x="10633" y="12342"/>
                  </a:cubicBezTo>
                  <a:lnTo>
                    <a:pt x="11257" y="12559"/>
                  </a:lnTo>
                  <a:cubicBezTo>
                    <a:pt x="11854" y="12776"/>
                    <a:pt x="12477" y="12993"/>
                    <a:pt x="13156" y="13129"/>
                  </a:cubicBezTo>
                  <a:cubicBezTo>
                    <a:pt x="13210" y="13129"/>
                    <a:pt x="13291" y="13156"/>
                    <a:pt x="13345" y="13156"/>
                  </a:cubicBezTo>
                  <a:cubicBezTo>
                    <a:pt x="15759" y="13644"/>
                    <a:pt x="18336" y="13427"/>
                    <a:pt x="20940" y="13373"/>
                  </a:cubicBezTo>
                  <a:lnTo>
                    <a:pt x="21455" y="13373"/>
                  </a:lnTo>
                  <a:cubicBezTo>
                    <a:pt x="22513" y="13373"/>
                    <a:pt x="23598" y="13508"/>
                    <a:pt x="24520" y="14186"/>
                  </a:cubicBezTo>
                  <a:cubicBezTo>
                    <a:pt x="24548" y="14241"/>
                    <a:pt x="24602" y="14322"/>
                    <a:pt x="24656" y="14349"/>
                  </a:cubicBezTo>
                  <a:cubicBezTo>
                    <a:pt x="24846" y="14593"/>
                    <a:pt x="25009" y="14865"/>
                    <a:pt x="25199" y="15082"/>
                  </a:cubicBezTo>
                  <a:cubicBezTo>
                    <a:pt x="25226" y="15136"/>
                    <a:pt x="25253" y="15190"/>
                    <a:pt x="25253" y="15217"/>
                  </a:cubicBezTo>
                  <a:cubicBezTo>
                    <a:pt x="24520" y="14892"/>
                    <a:pt x="23707" y="14620"/>
                    <a:pt x="22920" y="14485"/>
                  </a:cubicBezTo>
                  <a:cubicBezTo>
                    <a:pt x="22568" y="14349"/>
                    <a:pt x="22242" y="14241"/>
                    <a:pt x="21862" y="14186"/>
                  </a:cubicBezTo>
                  <a:cubicBezTo>
                    <a:pt x="21320" y="14051"/>
                    <a:pt x="20750" y="13997"/>
                    <a:pt x="20208" y="13969"/>
                  </a:cubicBezTo>
                  <a:cubicBezTo>
                    <a:pt x="17712" y="13861"/>
                    <a:pt x="15271" y="14214"/>
                    <a:pt x="12966" y="13861"/>
                  </a:cubicBezTo>
                  <a:cubicBezTo>
                    <a:pt x="12369" y="13780"/>
                    <a:pt x="11745" y="13644"/>
                    <a:pt x="11148" y="13535"/>
                  </a:cubicBezTo>
                  <a:cubicBezTo>
                    <a:pt x="11311" y="13644"/>
                    <a:pt x="11501" y="13698"/>
                    <a:pt x="11664" y="13807"/>
                  </a:cubicBezTo>
                  <a:cubicBezTo>
                    <a:pt x="11908" y="13915"/>
                    <a:pt x="12179" y="14051"/>
                    <a:pt x="12396" y="14132"/>
                  </a:cubicBezTo>
                  <a:lnTo>
                    <a:pt x="13020" y="14349"/>
                  </a:lnTo>
                  <a:cubicBezTo>
                    <a:pt x="13156" y="14376"/>
                    <a:pt x="13291" y="14458"/>
                    <a:pt x="13454" y="14485"/>
                  </a:cubicBezTo>
                  <a:cubicBezTo>
                    <a:pt x="14295" y="14756"/>
                    <a:pt x="15163" y="14919"/>
                    <a:pt x="16058" y="15027"/>
                  </a:cubicBezTo>
                  <a:cubicBezTo>
                    <a:pt x="17577" y="15217"/>
                    <a:pt x="19204" y="15190"/>
                    <a:pt x="20804" y="15027"/>
                  </a:cubicBezTo>
                  <a:cubicBezTo>
                    <a:pt x="21021" y="15000"/>
                    <a:pt x="21211" y="14946"/>
                    <a:pt x="21455" y="14919"/>
                  </a:cubicBezTo>
                  <a:lnTo>
                    <a:pt x="22161" y="14810"/>
                  </a:lnTo>
                  <a:cubicBezTo>
                    <a:pt x="22405" y="14783"/>
                    <a:pt x="22676" y="14756"/>
                    <a:pt x="22947" y="14756"/>
                  </a:cubicBezTo>
                  <a:cubicBezTo>
                    <a:pt x="23815" y="14919"/>
                    <a:pt x="24710" y="15217"/>
                    <a:pt x="25551" y="15678"/>
                  </a:cubicBezTo>
                  <a:cubicBezTo>
                    <a:pt x="25551" y="15705"/>
                    <a:pt x="25578" y="15705"/>
                    <a:pt x="25578" y="15732"/>
                  </a:cubicBezTo>
                  <a:cubicBezTo>
                    <a:pt x="25578" y="15705"/>
                    <a:pt x="25551" y="15705"/>
                    <a:pt x="25551" y="15678"/>
                  </a:cubicBezTo>
                  <a:cubicBezTo>
                    <a:pt x="25578" y="15705"/>
                    <a:pt x="25660" y="15705"/>
                    <a:pt x="25687" y="15732"/>
                  </a:cubicBezTo>
                  <a:cubicBezTo>
                    <a:pt x="26229" y="16519"/>
                    <a:pt x="26772" y="17333"/>
                    <a:pt x="27314" y="18146"/>
                  </a:cubicBezTo>
                  <a:cubicBezTo>
                    <a:pt x="27043" y="18011"/>
                    <a:pt x="26745" y="17930"/>
                    <a:pt x="26446" y="17848"/>
                  </a:cubicBezTo>
                  <a:lnTo>
                    <a:pt x="26039" y="17740"/>
                  </a:lnTo>
                  <a:cubicBezTo>
                    <a:pt x="25958" y="17713"/>
                    <a:pt x="25877" y="17658"/>
                    <a:pt x="25795" y="17631"/>
                  </a:cubicBezTo>
                  <a:cubicBezTo>
                    <a:pt x="25307" y="17441"/>
                    <a:pt x="24819" y="17197"/>
                    <a:pt x="24303" y="16980"/>
                  </a:cubicBezTo>
                  <a:lnTo>
                    <a:pt x="24276" y="16980"/>
                  </a:lnTo>
                  <a:cubicBezTo>
                    <a:pt x="23761" y="16790"/>
                    <a:pt x="23219" y="16573"/>
                    <a:pt x="22703" y="16438"/>
                  </a:cubicBezTo>
                  <a:cubicBezTo>
                    <a:pt x="20533" y="15895"/>
                    <a:pt x="18336" y="15841"/>
                    <a:pt x="16193" y="15760"/>
                  </a:cubicBezTo>
                  <a:cubicBezTo>
                    <a:pt x="15624" y="15760"/>
                    <a:pt x="15054" y="15732"/>
                    <a:pt x="14457" y="15705"/>
                  </a:cubicBezTo>
                  <a:lnTo>
                    <a:pt x="14240" y="15705"/>
                  </a:lnTo>
                  <a:cubicBezTo>
                    <a:pt x="14403" y="15732"/>
                    <a:pt x="14539" y="15760"/>
                    <a:pt x="14702" y="15814"/>
                  </a:cubicBezTo>
                  <a:cubicBezTo>
                    <a:pt x="15678" y="16004"/>
                    <a:pt x="16627" y="16302"/>
                    <a:pt x="17631" y="16655"/>
                  </a:cubicBezTo>
                  <a:cubicBezTo>
                    <a:pt x="17658" y="16655"/>
                    <a:pt x="17658" y="16655"/>
                    <a:pt x="17685" y="16682"/>
                  </a:cubicBezTo>
                  <a:cubicBezTo>
                    <a:pt x="17956" y="16790"/>
                    <a:pt x="18255" y="16899"/>
                    <a:pt x="18580" y="16953"/>
                  </a:cubicBezTo>
                  <a:cubicBezTo>
                    <a:pt x="20018" y="17441"/>
                    <a:pt x="21564" y="17875"/>
                    <a:pt x="23110" y="17984"/>
                  </a:cubicBezTo>
                  <a:cubicBezTo>
                    <a:pt x="23761" y="18011"/>
                    <a:pt x="24439" y="17902"/>
                    <a:pt x="25090" y="17875"/>
                  </a:cubicBezTo>
                  <a:cubicBezTo>
                    <a:pt x="25361" y="17930"/>
                    <a:pt x="25633" y="18011"/>
                    <a:pt x="25850" y="18092"/>
                  </a:cubicBezTo>
                  <a:cubicBezTo>
                    <a:pt x="26500" y="18255"/>
                    <a:pt x="27314" y="18363"/>
                    <a:pt x="27830" y="19042"/>
                  </a:cubicBezTo>
                  <a:cubicBezTo>
                    <a:pt x="27830" y="19069"/>
                    <a:pt x="27857" y="19069"/>
                    <a:pt x="27857" y="19069"/>
                  </a:cubicBezTo>
                  <a:cubicBezTo>
                    <a:pt x="27965" y="19204"/>
                    <a:pt x="28019" y="19340"/>
                    <a:pt x="28128" y="19503"/>
                  </a:cubicBezTo>
                  <a:cubicBezTo>
                    <a:pt x="28155" y="19584"/>
                    <a:pt x="28209" y="19638"/>
                    <a:pt x="28264" y="19720"/>
                  </a:cubicBezTo>
                  <a:cubicBezTo>
                    <a:pt x="28074" y="19530"/>
                    <a:pt x="27857" y="19448"/>
                    <a:pt x="27667" y="19313"/>
                  </a:cubicBezTo>
                  <a:cubicBezTo>
                    <a:pt x="27423" y="19177"/>
                    <a:pt x="27151" y="19096"/>
                    <a:pt x="26907" y="19042"/>
                  </a:cubicBezTo>
                  <a:cubicBezTo>
                    <a:pt x="26229" y="18852"/>
                    <a:pt x="25551" y="18852"/>
                    <a:pt x="24873" y="18906"/>
                  </a:cubicBezTo>
                  <a:cubicBezTo>
                    <a:pt x="24575" y="18906"/>
                    <a:pt x="24276" y="18933"/>
                    <a:pt x="23951" y="18933"/>
                  </a:cubicBezTo>
                  <a:cubicBezTo>
                    <a:pt x="23110" y="18960"/>
                    <a:pt x="22296" y="18906"/>
                    <a:pt x="21455" y="18852"/>
                  </a:cubicBezTo>
                  <a:cubicBezTo>
                    <a:pt x="20425" y="18797"/>
                    <a:pt x="19421" y="18689"/>
                    <a:pt x="18390" y="18689"/>
                  </a:cubicBezTo>
                  <a:lnTo>
                    <a:pt x="17712" y="18689"/>
                  </a:lnTo>
                  <a:cubicBezTo>
                    <a:pt x="17170" y="18689"/>
                    <a:pt x="16627" y="18689"/>
                    <a:pt x="16221" y="18391"/>
                  </a:cubicBezTo>
                  <a:cubicBezTo>
                    <a:pt x="16600" y="18689"/>
                    <a:pt x="16980" y="18960"/>
                    <a:pt x="17387" y="19204"/>
                  </a:cubicBezTo>
                  <a:cubicBezTo>
                    <a:pt x="17767" y="19448"/>
                    <a:pt x="18173" y="19611"/>
                    <a:pt x="18580" y="19801"/>
                  </a:cubicBezTo>
                  <a:cubicBezTo>
                    <a:pt x="20126" y="20479"/>
                    <a:pt x="21917" y="20940"/>
                    <a:pt x="23761" y="20750"/>
                  </a:cubicBezTo>
                  <a:cubicBezTo>
                    <a:pt x="24737" y="20669"/>
                    <a:pt x="25687" y="20398"/>
                    <a:pt x="26663" y="20262"/>
                  </a:cubicBezTo>
                  <a:cubicBezTo>
                    <a:pt x="26880" y="20208"/>
                    <a:pt x="27070" y="20208"/>
                    <a:pt x="27287" y="20208"/>
                  </a:cubicBezTo>
                  <a:cubicBezTo>
                    <a:pt x="27558" y="20208"/>
                    <a:pt x="27830" y="20208"/>
                    <a:pt x="28101" y="20316"/>
                  </a:cubicBezTo>
                  <a:cubicBezTo>
                    <a:pt x="28128" y="20316"/>
                    <a:pt x="28155" y="20344"/>
                    <a:pt x="28209" y="20344"/>
                  </a:cubicBezTo>
                  <a:cubicBezTo>
                    <a:pt x="28399" y="20425"/>
                    <a:pt x="28616" y="20533"/>
                    <a:pt x="28806" y="20696"/>
                  </a:cubicBezTo>
                  <a:lnTo>
                    <a:pt x="28915" y="20805"/>
                  </a:lnTo>
                  <a:cubicBezTo>
                    <a:pt x="28942" y="20859"/>
                    <a:pt x="28969" y="20940"/>
                    <a:pt x="29023" y="20967"/>
                  </a:cubicBezTo>
                  <a:cubicBezTo>
                    <a:pt x="29023" y="20994"/>
                    <a:pt x="29050" y="21022"/>
                    <a:pt x="29050" y="21076"/>
                  </a:cubicBezTo>
                  <a:cubicBezTo>
                    <a:pt x="29050" y="21103"/>
                    <a:pt x="29077" y="21103"/>
                    <a:pt x="29077" y="21130"/>
                  </a:cubicBezTo>
                  <a:cubicBezTo>
                    <a:pt x="30027" y="22703"/>
                    <a:pt x="30976" y="24331"/>
                    <a:pt x="31735" y="26175"/>
                  </a:cubicBezTo>
                  <a:cubicBezTo>
                    <a:pt x="31790" y="26148"/>
                    <a:pt x="32007" y="25877"/>
                    <a:pt x="31898" y="25633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2" name="Google Shape;1261;p51">
              <a:extLst>
                <a:ext uri="{FF2B5EF4-FFF2-40B4-BE49-F238E27FC236}">
                  <a16:creationId xmlns:a16="http://schemas.microsoft.com/office/drawing/2014/main" id="{4A721304-890B-EE12-14A6-D1B7042CC608}"/>
                </a:ext>
              </a:extLst>
            </p:cNvPr>
            <p:cNvSpPr/>
            <p:nvPr/>
          </p:nvSpPr>
          <p:spPr>
            <a:xfrm>
              <a:off x="619875" y="3920050"/>
              <a:ext cx="320775" cy="38700"/>
            </a:xfrm>
            <a:custGeom>
              <a:avLst/>
              <a:gdLst/>
              <a:ahLst/>
              <a:cxnLst/>
              <a:rect l="l" t="t" r="r" b="b"/>
              <a:pathLst>
                <a:path w="12831" h="1548" extrusionOk="0">
                  <a:moveTo>
                    <a:pt x="6836" y="1194"/>
                  </a:moveTo>
                  <a:cubicBezTo>
                    <a:pt x="7758" y="1005"/>
                    <a:pt x="8626" y="733"/>
                    <a:pt x="9548" y="625"/>
                  </a:cubicBezTo>
                  <a:cubicBezTo>
                    <a:pt x="10254" y="543"/>
                    <a:pt x="10986" y="571"/>
                    <a:pt x="11718" y="706"/>
                  </a:cubicBezTo>
                  <a:cubicBezTo>
                    <a:pt x="11745" y="706"/>
                    <a:pt x="11827" y="706"/>
                    <a:pt x="11854" y="733"/>
                  </a:cubicBezTo>
                  <a:cubicBezTo>
                    <a:pt x="12017" y="788"/>
                    <a:pt x="12830" y="842"/>
                    <a:pt x="12830" y="842"/>
                  </a:cubicBezTo>
                  <a:cubicBezTo>
                    <a:pt x="12830" y="842"/>
                    <a:pt x="12017" y="435"/>
                    <a:pt x="11854" y="408"/>
                  </a:cubicBezTo>
                  <a:cubicBezTo>
                    <a:pt x="10362" y="1"/>
                    <a:pt x="8843" y="137"/>
                    <a:pt x="7378" y="354"/>
                  </a:cubicBezTo>
                  <a:cubicBezTo>
                    <a:pt x="6158" y="543"/>
                    <a:pt x="4910" y="733"/>
                    <a:pt x="3690" y="869"/>
                  </a:cubicBezTo>
                  <a:cubicBezTo>
                    <a:pt x="3283" y="923"/>
                    <a:pt x="2903" y="950"/>
                    <a:pt x="2496" y="977"/>
                  </a:cubicBezTo>
                  <a:cubicBezTo>
                    <a:pt x="1655" y="1005"/>
                    <a:pt x="814" y="1005"/>
                    <a:pt x="1" y="950"/>
                  </a:cubicBezTo>
                  <a:cubicBezTo>
                    <a:pt x="2306" y="1140"/>
                    <a:pt x="4558" y="1547"/>
                    <a:pt x="6836" y="1194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07762865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1B440-386F-5546-EB91-3289FB22C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165" y="318412"/>
            <a:ext cx="7852828" cy="4506675"/>
          </a:xfrm>
        </p:spPr>
        <p:txBody>
          <a:bodyPr/>
          <a:lstStyle/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الراعي الصالح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أَنَا الرَّاعِي الصَّالِحُ، وَالرَّاعِي الصَّالِحُ يَبْذِلُ حَيَاتَهُ فِدَى خِرَافِهِ.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إنجيل يوحنا 11:10</a:t>
            </a:r>
          </a:p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القوس الحق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وَاكْتُبْ إِلَى مَلاكِ الْكَنِيسَةِ فِي فِيلادَلْفِيَا: إِلَيْكَ مَا يَقُولُهُ الْقُدُّوسُ الْحَقُّ، الَّذِي بِيَدِهِ مِفْتَاحُ دَاوُدَ، يَفْتَحُ وَلا أَحَدَ يُغْلِقُ، وَيُغْلِقُ وَلا أَحَدَ يَفْتَحُ.</a:t>
            </a:r>
          </a:p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كلمة الحياة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نَكْتُبُ إِلَيْكُمْ عَمَّا كَانَ مِنَ الْبَدَايَةِ بِخُصُوصِ كَلِمَةِ الْحَيَاةِ: عَمَّا سَمِعْنَاهُ، وَرَأَيْنَاهُ بِعُيُونِنَا، وَشَاهَدْنَاهُ، وَلَمَسْنَاهُ بِأَيْدِينَا.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رسالة يوحنا الأولى 1:1</a:t>
            </a:r>
          </a:p>
          <a:p>
            <a:pPr marL="285750" marR="0" lvl="0" indent="-28575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Font typeface="Wingdings" panose="05000000000000000000" pitchFamily="2" charset="2"/>
              <a:buChar char="Ø"/>
              <a:tabLst/>
              <a:defRPr/>
            </a:pPr>
            <a:r>
              <a:rPr lang="ar-JO" sz="2200" b="1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رئيس الكهنة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وَلِذَلِكَ كَانَ لابُدَّ أَنْ يُشْبِهَ إِخْوَتَهُ مِنْ جَمِيعِ النَّوَاحِي، لِيَكُونَ هُوَ رَئِيسَ الْكَهَنَةِ، الرَّحِيمَ وَالأَمِينَ، الَّذِي يَقُومُ بِعَمَلِهِ أَمَامَ اللهِ نِيَابَةً عَنِ الشَّعْبِ، فَيُكَفِّرَ عَنْ خَطَايَاهُمْ.</a:t>
            </a:r>
          </a:p>
          <a:p>
            <a:pPr marL="0" marR="0" lvl="0" indent="0" algn="r" defTabSz="914400" rtl="1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prstClr val="black"/>
              </a:buClr>
              <a:buSzPct val="50000"/>
              <a:buNone/>
              <a:tabLst/>
              <a:defRPr/>
            </a:pPr>
            <a:r>
              <a:rPr lang="ar-JO" sz="1800" kern="1200" cap="all" dirty="0">
                <a:solidFill>
                  <a:srgbClr val="202124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رسالة العبرانيين 17:2</a:t>
            </a:r>
            <a:endParaRPr lang="en-US" sz="1800" kern="1200" cap="all" dirty="0">
              <a:solidFill>
                <a:srgbClr val="202124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  <a:p>
            <a:pPr algn="r" rt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9669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inimalist New Yorker Aesthetic MK Plan Infographics by Slidesgo">
  <a:themeElements>
    <a:clrScheme name="Simple Light">
      <a:dk1>
        <a:srgbClr val="191919"/>
      </a:dk1>
      <a:lt1>
        <a:srgbClr val="FFFFFF"/>
      </a:lt1>
      <a:dk2>
        <a:srgbClr val="F2F2F2"/>
      </a:dk2>
      <a:lt2>
        <a:srgbClr val="FBB929"/>
      </a:lt2>
      <a:accent1>
        <a:srgbClr val="BAC2A7"/>
      </a:accent1>
      <a:accent2>
        <a:srgbClr val="9E9E9E"/>
      </a:accent2>
      <a:accent3>
        <a:srgbClr val="FFE8D4"/>
      </a:accent3>
      <a:accent4>
        <a:srgbClr val="A4AD8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572</Words>
  <Application>Microsoft Office PowerPoint</Application>
  <PresentationFormat>On-screen Show (16:9)</PresentationFormat>
  <Paragraphs>69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Roboto Condensed Light</vt:lpstr>
      <vt:lpstr>Wingdings</vt:lpstr>
      <vt:lpstr>Arabic Typesetting</vt:lpstr>
      <vt:lpstr>Tw Cen MT</vt:lpstr>
      <vt:lpstr>Nunito Light</vt:lpstr>
      <vt:lpstr>Arial</vt:lpstr>
      <vt:lpstr>Nunito</vt:lpstr>
      <vt:lpstr>Bebas Neue</vt:lpstr>
      <vt:lpstr>Roboto Slab</vt:lpstr>
      <vt:lpstr>Minimalist New Yorker Aesthetic MK Plan Infographics by Slidesgo</vt:lpstr>
      <vt:lpstr>ألقاب واسماء الرب يسوع المسيح </vt:lpstr>
      <vt:lpstr>ماهي أسماء وألقاب يسوع المسيح؟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ظهورات لرب يسوع المسيح بعد القيامة</dc:title>
  <cp:lastModifiedBy>Celine Dababnrh</cp:lastModifiedBy>
  <cp:revision>147</cp:revision>
  <dcterms:modified xsi:type="dcterms:W3CDTF">2023-12-05T14:08:52Z</dcterms:modified>
</cp:coreProperties>
</file>