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60" r:id="rId5"/>
    <p:sldId id="271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6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8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9188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7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5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6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5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2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41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2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2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0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5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3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4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603BD-8091-4996-AEC3-8747311F9564}" type="datetimeFigureOut">
              <a:rPr lang="en-US" smtClean="0"/>
              <a:t>12/5/23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1632-9EED-4415-92CA-B410B83D2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51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57817"/>
            <a:ext cx="9144000" cy="2387600"/>
          </a:xfrm>
        </p:spPr>
        <p:txBody>
          <a:bodyPr>
            <a:normAutofit/>
          </a:bodyPr>
          <a:lstStyle/>
          <a:p>
            <a:pPr rtl="1"/>
            <a:r>
              <a:rPr lang="ar-JO" sz="7200" dirty="0"/>
              <a:t>انا الحياة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0678"/>
            <a:ext cx="9144000" cy="1655762"/>
          </a:xfrm>
        </p:spPr>
        <p:txBody>
          <a:bodyPr/>
          <a:lstStyle/>
          <a:p>
            <a:pPr rtl="1"/>
            <a:r>
              <a:rPr lang="ar-JO" dirty="0"/>
              <a:t>الطالب: سند مشربش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50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764" y="1935921"/>
            <a:ext cx="5112276" cy="3745153"/>
          </a:xfrm>
        </p:spPr>
      </p:pic>
      <p:sp>
        <p:nvSpPr>
          <p:cNvPr id="5" name="TextBox 4"/>
          <p:cNvSpPr txBox="1"/>
          <p:nvPr/>
        </p:nvSpPr>
        <p:spPr>
          <a:xfrm>
            <a:off x="1118795" y="2796988"/>
            <a:ext cx="2345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6: 51)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ED45F1-360D-2765-1953-F1AC0B384DF7}"/>
              </a:ext>
            </a:extLst>
          </p:cNvPr>
          <p:cNvSpPr txBox="1"/>
          <p:nvPr/>
        </p:nvSpPr>
        <p:spPr>
          <a:xfrm flipH="1">
            <a:off x="9186342" y="3244334"/>
            <a:ext cx="224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الخبز الذي نزل من السماء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762392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29553" y="2829261"/>
            <a:ext cx="282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1800" b="1" i="0" u="none" strike="noStrike" dirty="0">
                <a:effectLst/>
                <a:latin typeface="Helvetica Neue" panose="02000503000000020004" pitchFamily="2"/>
              </a:rPr>
              <a:t>(سفر رؤيا يوحنا اللاهوتي 2: 23)</a:t>
            </a:r>
            <a:endParaRPr lang="ar-JO" b="0" i="0" u="none" strike="noStrike" dirty="0">
              <a:effectLst/>
              <a:latin typeface="Helvetica Neue" panose="02000503000000020004" pitchFamily="2"/>
            </a:endParaRPr>
          </a:p>
          <a:p>
            <a:pPr algn="r" rtl="1"/>
            <a:endParaRPr lang="ar-JO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C6D3468-0B0A-5C26-2CF6-56A45C6907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489" y="1736350"/>
            <a:ext cx="4064372" cy="402098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1D84EA-64E4-00BB-4547-6B1AE91C1404}"/>
              </a:ext>
            </a:extLst>
          </p:cNvPr>
          <p:cNvSpPr txBox="1"/>
          <p:nvPr/>
        </p:nvSpPr>
        <p:spPr>
          <a:xfrm>
            <a:off x="8580060" y="3013927"/>
            <a:ext cx="4119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>
                <a:latin typeface="Helvetica Neue" panose="02000503000000020004" pitchFamily="2"/>
              </a:rPr>
              <a:t>فاحص الكلة و القلوب</a:t>
            </a:r>
            <a:endParaRPr lang="ar-JO" b="0" i="0" u="none" strike="noStrike" dirty="0">
              <a:effectLst/>
              <a:latin typeface="Helvetica Neue" panose="020005030000000200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1738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783" y="1681870"/>
            <a:ext cx="3915784" cy="3915784"/>
          </a:xfrm>
        </p:spPr>
      </p:pic>
      <p:sp>
        <p:nvSpPr>
          <p:cNvPr id="5" name="TextBox 4"/>
          <p:cNvSpPr txBox="1"/>
          <p:nvPr/>
        </p:nvSpPr>
        <p:spPr>
          <a:xfrm>
            <a:off x="913795" y="2979868"/>
            <a:ext cx="263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8: 12)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39AB8E-3FBE-DA11-44A1-C2BE21B01DD9}"/>
              </a:ext>
            </a:extLst>
          </p:cNvPr>
          <p:cNvSpPr txBox="1"/>
          <p:nvPr/>
        </p:nvSpPr>
        <p:spPr>
          <a:xfrm>
            <a:off x="8631326" y="40037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نور العالم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406504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914" y="1675874"/>
            <a:ext cx="4403521" cy="4012603"/>
          </a:xfrm>
        </p:spPr>
      </p:pic>
      <p:sp>
        <p:nvSpPr>
          <p:cNvPr id="5" name="TextBox 4"/>
          <p:cNvSpPr txBox="1"/>
          <p:nvPr/>
        </p:nvSpPr>
        <p:spPr>
          <a:xfrm>
            <a:off x="1301675" y="2872292"/>
            <a:ext cx="2108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14: 6)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5ED541-D25F-83B1-6BDE-5332A548F664}"/>
              </a:ext>
            </a:extLst>
          </p:cNvPr>
          <p:cNvSpPr txBox="1"/>
          <p:nvPr/>
        </p:nvSpPr>
        <p:spPr>
          <a:xfrm>
            <a:off x="8981182" y="390377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الطريق والحق والحياة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210937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179" y="2020898"/>
            <a:ext cx="3939331" cy="3659140"/>
          </a:xfrm>
        </p:spPr>
      </p:pic>
      <p:sp>
        <p:nvSpPr>
          <p:cNvPr id="5" name="TextBox 4"/>
          <p:cNvSpPr txBox="1"/>
          <p:nvPr/>
        </p:nvSpPr>
        <p:spPr>
          <a:xfrm>
            <a:off x="1043492" y="3022899"/>
            <a:ext cx="2420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6: 35)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03B5C2-CCAF-09B1-3348-D369AC83960B}"/>
              </a:ext>
            </a:extLst>
          </p:cNvPr>
          <p:cNvSpPr txBox="1"/>
          <p:nvPr/>
        </p:nvSpPr>
        <p:spPr>
          <a:xfrm>
            <a:off x="8478346" y="376274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خلز الحياة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92258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58" y="2022438"/>
            <a:ext cx="3644545" cy="3644545"/>
          </a:xfrm>
        </p:spPr>
      </p:pic>
      <p:sp>
        <p:nvSpPr>
          <p:cNvPr id="5" name="TextBox 4"/>
          <p:cNvSpPr txBox="1"/>
          <p:nvPr/>
        </p:nvSpPr>
        <p:spPr>
          <a:xfrm>
            <a:off x="913795" y="2549562"/>
            <a:ext cx="2679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(سفر الخروج 15: 26)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2DA7D8-A892-FF40-27C9-ECD611703DC2}"/>
              </a:ext>
            </a:extLst>
          </p:cNvPr>
          <p:cNvSpPr txBox="1"/>
          <p:nvPr/>
        </p:nvSpPr>
        <p:spPr>
          <a:xfrm>
            <a:off x="8657607" y="25495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J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CAAE2-E830-9E9D-39DF-543E9680C2FF}"/>
              </a:ext>
            </a:extLst>
          </p:cNvPr>
          <p:cNvSpPr txBox="1"/>
          <p:nvPr/>
        </p:nvSpPr>
        <p:spPr>
          <a:xfrm>
            <a:off x="8380817" y="366004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الطبيب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58861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089" y="2097741"/>
            <a:ext cx="3615585" cy="3567591"/>
          </a:xfrm>
        </p:spPr>
      </p:pic>
      <p:sp>
        <p:nvSpPr>
          <p:cNvPr id="5" name="TextBox 4"/>
          <p:cNvSpPr txBox="1"/>
          <p:nvPr/>
        </p:nvSpPr>
        <p:spPr>
          <a:xfrm>
            <a:off x="989704" y="3227294"/>
            <a:ext cx="2850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(سفر رؤيا يوحنا اللاهوتي 1: 8)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F7B041-89CD-23D7-F8C1-6D76FF899554}"/>
              </a:ext>
            </a:extLst>
          </p:cNvPr>
          <p:cNvSpPr txBox="1"/>
          <p:nvPr/>
        </p:nvSpPr>
        <p:spPr>
          <a:xfrm>
            <a:off x="8343987" y="3411960"/>
            <a:ext cx="132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الأول والاخر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929518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377" y="1935921"/>
            <a:ext cx="5058317" cy="3665045"/>
          </a:xfrm>
        </p:spPr>
      </p:pic>
      <p:sp>
        <p:nvSpPr>
          <p:cNvPr id="5" name="TextBox 4"/>
          <p:cNvSpPr txBox="1"/>
          <p:nvPr/>
        </p:nvSpPr>
        <p:spPr>
          <a:xfrm>
            <a:off x="557682" y="2828364"/>
            <a:ext cx="274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10: 11)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03B657-6DD7-B18E-A007-1E828A16B967}"/>
              </a:ext>
            </a:extLst>
          </p:cNvPr>
          <p:cNvSpPr txBox="1"/>
          <p:nvPr/>
        </p:nvSpPr>
        <p:spPr>
          <a:xfrm>
            <a:off x="8865160" y="3580085"/>
            <a:ext cx="178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الراعي الصالح</a:t>
            </a:r>
          </a:p>
        </p:txBody>
      </p:sp>
    </p:spTree>
    <p:extLst>
      <p:ext uri="{BB962C8B-B14F-4D97-AF65-F5344CB8AC3E}">
        <p14:creationId xmlns:p14="http://schemas.microsoft.com/office/powerpoint/2010/main" val="247780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231" y="1978254"/>
            <a:ext cx="5128112" cy="3709966"/>
          </a:xfrm>
        </p:spPr>
      </p:pic>
      <p:sp>
        <p:nvSpPr>
          <p:cNvPr id="5" name="TextBox 4"/>
          <p:cNvSpPr txBox="1"/>
          <p:nvPr/>
        </p:nvSpPr>
        <p:spPr>
          <a:xfrm>
            <a:off x="591671" y="2700169"/>
            <a:ext cx="2796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(سفر إشعياء 41: 13)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EAE50B-75DA-877A-1534-D06929C927E0}"/>
              </a:ext>
            </a:extLst>
          </p:cNvPr>
          <p:cNvSpPr txBox="1"/>
          <p:nvPr/>
        </p:nvSpPr>
        <p:spPr>
          <a:xfrm>
            <a:off x="9201923" y="3648571"/>
            <a:ext cx="2247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JO" dirty="0"/>
              <a:t> ال</a:t>
            </a:r>
            <a:r>
              <a:rPr lang="ar-SA" dirty="0"/>
              <a:t>رب</a:t>
            </a:r>
            <a:r>
              <a:rPr lang="ar-JO" dirty="0"/>
              <a:t> الهك الممسك بيمين</a:t>
            </a:r>
            <a:r>
              <a:rPr lang="ar-SA" dirty="0"/>
              <a:t>ك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374642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أنا هو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007" y="2108499"/>
            <a:ext cx="5045336" cy="3479676"/>
          </a:xfrm>
        </p:spPr>
      </p:pic>
      <p:sp>
        <p:nvSpPr>
          <p:cNvPr id="5" name="TextBox 4"/>
          <p:cNvSpPr txBox="1"/>
          <p:nvPr/>
        </p:nvSpPr>
        <p:spPr>
          <a:xfrm>
            <a:off x="806823" y="2850777"/>
            <a:ext cx="248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(إنجيل يوحنا 10: 9)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E38C9-1415-FE31-91D2-DC0A2F8096DD}"/>
              </a:ext>
            </a:extLst>
          </p:cNvPr>
          <p:cNvSpPr txBox="1"/>
          <p:nvPr/>
        </p:nvSpPr>
        <p:spPr>
          <a:xfrm>
            <a:off x="9390845" y="3429000"/>
            <a:ext cx="655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SA" dirty="0"/>
              <a:t>الباب</a:t>
            </a:r>
            <a:endParaRPr lang="en-JO" dirty="0"/>
          </a:p>
        </p:txBody>
      </p:sp>
    </p:spTree>
    <p:extLst>
      <p:ext uri="{BB962C8B-B14F-4D97-AF65-F5344CB8AC3E}">
        <p14:creationId xmlns:p14="http://schemas.microsoft.com/office/powerpoint/2010/main" val="37744910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26</TotalTime>
  <Words>98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Damask</vt:lpstr>
      <vt:lpstr>انا الحياة</vt:lpstr>
      <vt:lpstr>أنا هو </vt:lpstr>
      <vt:lpstr>أنا هو </vt:lpstr>
      <vt:lpstr>أنا هو </vt:lpstr>
      <vt:lpstr>أنا هو </vt:lpstr>
      <vt:lpstr>أنا هو </vt:lpstr>
      <vt:lpstr>أنا هو </vt:lpstr>
      <vt:lpstr>أنا هو </vt:lpstr>
      <vt:lpstr>أنا هو </vt:lpstr>
      <vt:lpstr>أنا هو </vt:lpstr>
      <vt:lpstr>أنا هو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انا الحياة</dc:title>
  <dc:creator>user</dc:creator>
  <cp:lastModifiedBy>shahem dawud</cp:lastModifiedBy>
  <cp:revision>6</cp:revision>
  <dcterms:created xsi:type="dcterms:W3CDTF">2023-12-04T18:41:57Z</dcterms:created>
  <dcterms:modified xsi:type="dcterms:W3CDTF">2023-12-05T08:50:15Z</dcterms:modified>
</cp:coreProperties>
</file>