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8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D3A514-5C4C-72CE-41A0-69789DFFD0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3AB347-5B28-57DE-4013-A7A99AA6AB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58C295-15B1-1867-9B97-353F983F56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A567E-079F-40A1-BCBA-B5704213E830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0F76A7-AF9F-2990-A120-FB9DDD0377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0F275A-93D3-44EC-6B01-06460BEE2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338AB-2AF5-4DD2-8ED9-488126A1AD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416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900FD-BD03-E4A9-A677-51A50C90A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E40000-610E-22F6-65C0-FBFEE922FD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78C584-96A2-5792-E08B-788DCE3E31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A567E-079F-40A1-BCBA-B5704213E830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5C2CFB-9D35-17C9-23F9-1CE454F34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AEA681-92BC-FF04-EA47-FE81FF6ED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338AB-2AF5-4DD2-8ED9-488126A1AD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020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40E27A7-DDF5-DBA4-4033-2354DB735D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96254C-FA1E-1459-0783-63D782A3C0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4FD39F-E9A3-CBDD-466B-A384F3C84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A567E-079F-40A1-BCBA-B5704213E830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5C13E1-FD05-A428-43DE-57D39E2594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B83F0F-571B-2AFD-90C6-836EB5A03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338AB-2AF5-4DD2-8ED9-488126A1AD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103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F4487E-A86A-1034-60CC-6D019BCF3C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4AA600-506A-C496-293A-C55EBE9D5C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B649C0-975A-F82D-4E57-65CB55C211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A567E-079F-40A1-BCBA-B5704213E830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B19890-585A-1FEA-1E2B-10ABD2D038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1617CA-E30A-89E0-EFC1-4DB9C9431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338AB-2AF5-4DD2-8ED9-488126A1AD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137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93FA6F-AFC6-5371-01B8-F7227A130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579A5E-C21A-7345-5414-7BDFEB4F29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6D7224-276C-E5FA-E7D2-358B3195F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A567E-079F-40A1-BCBA-B5704213E830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67E83A-FE52-1F5B-9965-7F95A8BCB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B660E3-F902-30FB-BB51-BB1E32016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338AB-2AF5-4DD2-8ED9-488126A1AD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20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5222FE-1D15-AB3B-7330-1D4959C26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D9D338-5E4C-1B77-C76A-F59D01850C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B1F6DD-0B15-8F5D-EDE2-8E44CF96D9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3C13DF-E130-BEBC-D55A-34C07653FC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A567E-079F-40A1-BCBA-B5704213E830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994D86-F848-9D31-B73F-F8FF69843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2AFCD3-D244-2BBF-B952-C0875DD77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338AB-2AF5-4DD2-8ED9-488126A1AD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699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B8617A-C81F-4468-FF71-D2B22163E1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DC0177-1BA3-562F-9569-3955876309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CBD7A6-9830-8241-A7E7-89A32CB062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A098E23-5E2C-309C-1C8E-2515B0666C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91367-C9FF-1CFE-64C5-690A3A071B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E99F639-101A-1ACE-DBAB-0E9E49347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A567E-079F-40A1-BCBA-B5704213E830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864B304-F258-1F51-27AF-E90073846A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90F49ED-C81A-FF20-3480-03A44688A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338AB-2AF5-4DD2-8ED9-488126A1AD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083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0C71C8-F142-AEAC-5787-E1F9074C3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F17D37-84EC-32E0-6F37-9290D8DDBC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A567E-079F-40A1-BCBA-B5704213E830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6D2545-FD93-E75D-B243-1AEF86C18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9AAB5C-6E6B-61DD-AE77-190C3F0F0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338AB-2AF5-4DD2-8ED9-488126A1AD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724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2EB2066-B92E-A62B-1E16-4FD3903546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A567E-079F-40A1-BCBA-B5704213E830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C0C6FE8-46CB-AE3E-6F44-878568E9FF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FF77D9-B4FC-6FED-8CCF-462489CE9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338AB-2AF5-4DD2-8ED9-488126A1AD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577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73682D-C5EC-7C4F-902F-501E90E62D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FB46DA-2715-2AAB-CF87-1D6FC7BAEE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7D2412-17BC-4114-DD21-B2E1008A32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C2185D-BB3F-DFD9-229E-CAB5043E9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A567E-079F-40A1-BCBA-B5704213E830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D0DB0B-8DE4-0959-1CE6-93CC84575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84CCEB-0CE9-3924-23FB-466F0446D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338AB-2AF5-4DD2-8ED9-488126A1AD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812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28CC9-7317-9888-8B84-263B955298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1217537-BDDA-F33F-9D5F-D9827D6178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CA3C83-8370-18C4-BC90-833A37C733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BB0568-9B36-84C3-144A-F6BA2FB31A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A567E-079F-40A1-BCBA-B5704213E830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7F7019-7A3D-CA6E-CF95-78A2322DD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BAAB04-DFED-336C-4663-D009D44E8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338AB-2AF5-4DD2-8ED9-488126A1AD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138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DD6F892-A0D6-288B-772B-8F1C996C56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FD6901-78A5-60F6-F9B0-DC80B1CD3A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480590-594C-65B7-B9A2-7FE7E9F5F1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DA567E-079F-40A1-BCBA-B5704213E830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7CA788-8078-2478-B0EF-170133B5A2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88CBCE-272B-0D23-7825-4DF29619A8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338AB-2AF5-4DD2-8ED9-488126A1AD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42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reepngimg.com/png/68801-christ-jesus-free-download-png-hd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21000" b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BB80B-B2AD-4663-42C0-51E7976731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00937" y="409179"/>
            <a:ext cx="4538662" cy="1867692"/>
          </a:xfrm>
          <a:ln>
            <a:solidFill>
              <a:srgbClr val="00B050"/>
            </a:solidFill>
          </a:ln>
          <a:effectLst>
            <a:glow rad="101600">
              <a:srgbClr val="00B050">
                <a:alpha val="60000"/>
              </a:srgbClr>
            </a:glow>
          </a:effectLst>
        </p:spPr>
        <p:txBody>
          <a:bodyPr>
            <a:normAutofit/>
          </a:bodyPr>
          <a:lstStyle/>
          <a:p>
            <a:r>
              <a:rPr lang="ar-JO" dirty="0"/>
              <a:t>ألقاب الرب يسوع المسيح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ECA68A-704B-E091-2D26-15448A3832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58249" y="4581130"/>
            <a:ext cx="3181350" cy="1655762"/>
          </a:xfrm>
          <a:ln>
            <a:solidFill>
              <a:srgbClr val="FF0000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txBody>
          <a:bodyPr/>
          <a:lstStyle/>
          <a:p>
            <a:pPr algn="r" rtl="1"/>
            <a:r>
              <a:rPr lang="ar-JO" dirty="0"/>
              <a:t>عمل الطالبة: سيلين غنما</a:t>
            </a:r>
          </a:p>
          <a:p>
            <a:pPr algn="r" rtl="1"/>
            <a:r>
              <a:rPr lang="ar-JO" dirty="0"/>
              <a:t>المعلمة: لانا النينو</a:t>
            </a:r>
          </a:p>
          <a:p>
            <a:pPr algn="r" rtl="1"/>
            <a:r>
              <a:rPr lang="ar-JO" dirty="0"/>
              <a:t>الصف: الحادي عشر علمي ا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2525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87A9899-CC09-685A-42FF-903F44A57C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0114" y="1397331"/>
            <a:ext cx="7231772" cy="4063337"/>
          </a:xfrm>
          <a:prstGeom prst="rect">
            <a:avLst/>
          </a:prstGeom>
        </p:spPr>
      </p:pic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3EA53442-6D0C-65D8-EC36-B22EDFF42F3C}"/>
              </a:ext>
            </a:extLst>
          </p:cNvPr>
          <p:cNvCxnSpPr/>
          <p:nvPr/>
        </p:nvCxnSpPr>
        <p:spPr>
          <a:xfrm flipV="1">
            <a:off x="8143875" y="985838"/>
            <a:ext cx="2071688" cy="152876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62415398-13A7-72DF-CEE3-88E0F2C6EF51}"/>
              </a:ext>
            </a:extLst>
          </p:cNvPr>
          <p:cNvCxnSpPr/>
          <p:nvPr/>
        </p:nvCxnSpPr>
        <p:spPr>
          <a:xfrm flipH="1">
            <a:off x="1257300" y="4043363"/>
            <a:ext cx="2228850" cy="141730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27BBC318-A132-738C-4B5D-D8B7B9F62315}"/>
              </a:ext>
            </a:extLst>
          </p:cNvPr>
          <p:cNvCxnSpPr/>
          <p:nvPr/>
        </p:nvCxnSpPr>
        <p:spPr>
          <a:xfrm flipH="1" flipV="1">
            <a:off x="2147887" y="1148722"/>
            <a:ext cx="2357437" cy="157162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89DDD917-1D90-4187-2EBD-BF85BAA256D3}"/>
              </a:ext>
            </a:extLst>
          </p:cNvPr>
          <p:cNvCxnSpPr/>
          <p:nvPr/>
        </p:nvCxnSpPr>
        <p:spPr>
          <a:xfrm>
            <a:off x="7872413" y="4271963"/>
            <a:ext cx="2171700" cy="137160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5165766A-AA2B-36EA-79B4-4E3BFF6D76CE}"/>
              </a:ext>
            </a:extLst>
          </p:cNvPr>
          <p:cNvSpPr txBox="1"/>
          <p:nvPr/>
        </p:nvSpPr>
        <p:spPr>
          <a:xfrm>
            <a:off x="8797528" y="415429"/>
            <a:ext cx="28360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2400" dirty="0">
                <a:cs typeface="+mj-cs"/>
              </a:rPr>
              <a:t>المسيح، (إنجيل متى 1/1).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07B395F-5D27-6FAC-0352-31802B95D82B}"/>
              </a:ext>
            </a:extLst>
          </p:cNvPr>
          <p:cNvSpPr txBox="1"/>
          <p:nvPr/>
        </p:nvSpPr>
        <p:spPr>
          <a:xfrm>
            <a:off x="328613" y="481310"/>
            <a:ext cx="31575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2400" dirty="0">
                <a:cs typeface="+mj-cs"/>
              </a:rPr>
              <a:t>المخلص، (إنجيل متى 21/1).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8176A32-3DB1-4A80-80CC-339AA78DC419}"/>
              </a:ext>
            </a:extLst>
          </p:cNvPr>
          <p:cNvSpPr txBox="1"/>
          <p:nvPr/>
        </p:nvSpPr>
        <p:spPr>
          <a:xfrm>
            <a:off x="9529763" y="5709277"/>
            <a:ext cx="23860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JO" sz="2400" dirty="0">
                <a:cs typeface="+mj-cs"/>
              </a:rPr>
              <a:t>عمانوئيل أي الله معنا، (إنجيل متى 23/1).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75D580F-503B-E9B8-5BDB-39C7CCA9BCB7}"/>
              </a:ext>
            </a:extLst>
          </p:cNvPr>
          <p:cNvSpPr txBox="1"/>
          <p:nvPr/>
        </p:nvSpPr>
        <p:spPr>
          <a:xfrm>
            <a:off x="471488" y="5691500"/>
            <a:ext cx="251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JO" sz="2400" dirty="0">
                <a:cs typeface="+mj-cs"/>
              </a:rPr>
              <a:t>السيّد، (إنجيل متى 2/8)</a:t>
            </a:r>
            <a:endParaRPr lang="en-US" sz="24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35347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DB02B4AA-7847-22C0-5409-61446204DE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43360" y="371475"/>
            <a:ext cx="4733926" cy="64865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E5FDDB3-A3AC-3DEF-585B-734301512FF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205" b="96902" l="667" r="96667">
                        <a14:foregroundMark x1="14000" y1="8262" x2="14667" y2="42513"/>
                        <a14:foregroundMark x1="14667" y1="42513" x2="7333" y2="71429"/>
                        <a14:foregroundMark x1="7333" y1="71429" x2="8000" y2="85714"/>
                        <a14:foregroundMark x1="8000" y1="85714" x2="9778" y2="88468"/>
                        <a14:foregroundMark x1="81111" y1="12048" x2="83333" y2="33046"/>
                        <a14:foregroundMark x1="83333" y1="33046" x2="88444" y2="25645"/>
                        <a14:foregroundMark x1="88444" y1="25645" x2="92889" y2="3098"/>
                        <a14:foregroundMark x1="92889" y1="3098" x2="92889" y2="3098"/>
                        <a14:foregroundMark x1="11556" y1="24096" x2="17111" y2="11876"/>
                        <a14:foregroundMark x1="17111" y1="11876" x2="33778" y2="30293"/>
                        <a14:foregroundMark x1="33778" y1="30293" x2="19556" y2="44750"/>
                        <a14:foregroundMark x1="19556" y1="44750" x2="17778" y2="29260"/>
                        <a14:foregroundMark x1="18000" y1="40103" x2="10000" y2="9466"/>
                        <a14:foregroundMark x1="10000" y1="9466" x2="9778" y2="3442"/>
                        <a14:foregroundMark x1="6889" y1="27883" x2="667" y2="60413"/>
                        <a14:foregroundMark x1="667" y1="60413" x2="8667" y2="88468"/>
                        <a14:foregroundMark x1="8667" y1="88468" x2="27778" y2="92083"/>
                        <a14:foregroundMark x1="89778" y1="95181" x2="79333" y2="97246"/>
                        <a14:foregroundMark x1="79333" y1="97246" x2="22444" y2="95697"/>
                        <a14:foregroundMark x1="86444" y1="87952" x2="92889" y2="78830"/>
                        <a14:foregroundMark x1="92889" y1="78830" x2="74222" y2="86747"/>
                        <a14:foregroundMark x1="74222" y1="86747" x2="96667" y2="79518"/>
                        <a14:foregroundMark x1="96667" y1="79518" x2="84222" y2="48365"/>
                        <a14:foregroundMark x1="84222" y1="48365" x2="84667" y2="39415"/>
                        <a14:foregroundMark x1="84667" y1="39415" x2="86667" y2="83649"/>
                        <a14:foregroundMark x1="93556" y1="40792" x2="93778" y2="23408"/>
                        <a14:foregroundMark x1="93778" y1="23408" x2="89111" y2="58692"/>
                        <a14:foregroundMark x1="89111" y1="58692" x2="84444" y2="20138"/>
                        <a14:foregroundMark x1="84444" y1="20138" x2="95556" y2="67814"/>
                        <a14:foregroundMark x1="82000" y1="48021" x2="70000" y2="11704"/>
                        <a14:foregroundMark x1="70000" y1="11704" x2="70444" y2="2582"/>
                        <a14:foregroundMark x1="75778" y1="45267" x2="64000" y2="1205"/>
                        <a14:foregroundMark x1="26222" y1="11015" x2="42000" y2="1721"/>
                        <a14:foregroundMark x1="5333" y1="6196" x2="5111" y2="27367"/>
                        <a14:foregroundMark x1="667" y1="26162" x2="13778" y2="895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157539" y="1"/>
            <a:ext cx="6457950" cy="6858000"/>
          </a:xfrm>
          <a:prstGeom prst="rect">
            <a:avLst/>
          </a:prstGeom>
        </p:spPr>
      </p:pic>
      <p:sp>
        <p:nvSpPr>
          <p:cNvPr id="8" name="Flowchart: Connector 7">
            <a:extLst>
              <a:ext uri="{FF2B5EF4-FFF2-40B4-BE49-F238E27FC236}">
                <a16:creationId xmlns:a16="http://schemas.microsoft.com/office/drawing/2014/main" id="{83618B1C-B7D0-6A27-5B45-566FE61E6759}"/>
              </a:ext>
            </a:extLst>
          </p:cNvPr>
          <p:cNvSpPr/>
          <p:nvPr/>
        </p:nvSpPr>
        <p:spPr>
          <a:xfrm>
            <a:off x="7443788" y="2157413"/>
            <a:ext cx="971550" cy="1014412"/>
          </a:xfrm>
          <a:prstGeom prst="flowChartConnector">
            <a:avLst/>
          </a:prstGeom>
          <a:solidFill>
            <a:srgbClr val="FF0000"/>
          </a:solidFill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9680701-76CE-9489-FFE5-B4F1E4FADC55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prstClr val="black"/>
              <a:srgbClr val="FF0000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4347842" y="2157413"/>
            <a:ext cx="987638" cy="1024217"/>
          </a:xfrm>
          <a:prstGeom prst="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03F4F5C-497A-5489-3B94-1E3BA771CD00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prstClr val="black"/>
              <a:srgbClr val="FF0000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7921519" y="3614737"/>
            <a:ext cx="987638" cy="102421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A4BA57CF-3FD5-7473-F947-1AB7920095F9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prstClr val="black"/>
              <a:srgbClr val="FF0000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3921014" y="3553104"/>
            <a:ext cx="987638" cy="1024217"/>
          </a:xfrm>
          <a:prstGeom prst="rect">
            <a:avLst/>
          </a:prstGeom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B3D836B3-0643-2E95-E78D-3DA48AC52F1E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prstClr val="black"/>
              <a:srgbClr val="00B050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8283467" y="4943475"/>
            <a:ext cx="987638" cy="1024217"/>
          </a:xfrm>
          <a:prstGeom prst="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2423F650-0F12-D82F-3BC4-9AE46E05C755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prstClr val="black"/>
              <a:srgbClr val="FF0000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3549541" y="4943474"/>
            <a:ext cx="987638" cy="1024217"/>
          </a:xfrm>
          <a:prstGeom prst="rect">
            <a:avLst/>
          </a:prstGeom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14D59018-6E44-CC8D-794E-E08ABC1F58E9}"/>
              </a:ext>
            </a:extLst>
          </p:cNvPr>
          <p:cNvSpPr txBox="1"/>
          <p:nvPr/>
        </p:nvSpPr>
        <p:spPr>
          <a:xfrm>
            <a:off x="1649072" y="2404783"/>
            <a:ext cx="36321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buFont typeface="Arial" panose="020B0604020202020204" pitchFamily="34" charset="0"/>
              <a:buChar char="•"/>
            </a:pPr>
            <a:r>
              <a:rPr lang="ar-JO" b="1" i="0" dirty="0">
                <a:solidFill>
                  <a:srgbClr val="202124"/>
                </a:solidFill>
                <a:effectLst/>
                <a:latin typeface="Google Sans"/>
              </a:rPr>
              <a:t>المعلم، المعلم الوحيد، (إنجيل متى 10/23).</a:t>
            </a:r>
          </a:p>
          <a:p>
            <a:br>
              <a:rPr lang="ar-JO" dirty="0"/>
            </a:br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292364C-37CE-8CB8-1533-F388F303D666}"/>
              </a:ext>
            </a:extLst>
          </p:cNvPr>
          <p:cNvSpPr txBox="1"/>
          <p:nvPr/>
        </p:nvSpPr>
        <p:spPr>
          <a:xfrm>
            <a:off x="1776432" y="3795153"/>
            <a:ext cx="31039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buFont typeface="Arial" panose="020B0604020202020204" pitchFamily="34" charset="0"/>
              <a:buChar char="•"/>
            </a:pPr>
            <a:r>
              <a:rPr lang="ar-JO" b="1" i="0" dirty="0">
                <a:solidFill>
                  <a:srgbClr val="202124"/>
                </a:solidFill>
                <a:effectLst/>
                <a:latin typeface="Google Sans"/>
              </a:rPr>
              <a:t>ابن الإنسان، (إنجيل متى 30/24).</a:t>
            </a:r>
          </a:p>
          <a:p>
            <a:pPr algn="r" rtl="1"/>
            <a:br>
              <a:rPr lang="ar-JO" b="1" dirty="0"/>
            </a:br>
            <a:endParaRPr lang="en-US" b="1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CCA2A71-DBE8-8D71-37AC-297DBF701203}"/>
              </a:ext>
            </a:extLst>
          </p:cNvPr>
          <p:cNvSpPr txBox="1"/>
          <p:nvPr/>
        </p:nvSpPr>
        <p:spPr>
          <a:xfrm>
            <a:off x="1789061" y="5200649"/>
            <a:ext cx="26351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JO" b="1" dirty="0"/>
              <a:t>الطبيب، (إنجيل مرقس 17/2).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0EE640C-3040-6622-F374-96FEBBD9EB00}"/>
              </a:ext>
            </a:extLst>
          </p:cNvPr>
          <p:cNvSpPr txBox="1"/>
          <p:nvPr/>
        </p:nvSpPr>
        <p:spPr>
          <a:xfrm>
            <a:off x="7092844" y="2469951"/>
            <a:ext cx="335131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buFont typeface="Arial" panose="020B0604020202020204" pitchFamily="34" charset="0"/>
              <a:buChar char="•"/>
            </a:pPr>
            <a:r>
              <a:rPr lang="ar-JO" b="1" i="0" dirty="0">
                <a:solidFill>
                  <a:srgbClr val="202124"/>
                </a:solidFill>
                <a:effectLst/>
                <a:latin typeface="Google Sans"/>
              </a:rPr>
              <a:t>رب السبت، (إنجيل مرقس 22/2).</a:t>
            </a:r>
          </a:p>
          <a:p>
            <a:pPr algn="r" rtl="1"/>
            <a:br>
              <a:rPr lang="ar-JO" b="1" dirty="0"/>
            </a:br>
            <a:endParaRPr lang="en-US" b="1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0BFADD3-D2CE-DD8E-8460-A7E437C13729}"/>
              </a:ext>
            </a:extLst>
          </p:cNvPr>
          <p:cNvSpPr txBox="1"/>
          <p:nvPr/>
        </p:nvSpPr>
        <p:spPr>
          <a:xfrm>
            <a:off x="7624842" y="3963026"/>
            <a:ext cx="25686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JO" b="1" dirty="0"/>
              <a:t>العظيم، (إنجيل لوقا 32/1).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2239361-3604-D352-3AB9-EE953E837A28}"/>
              </a:ext>
            </a:extLst>
          </p:cNvPr>
          <p:cNvSpPr txBox="1"/>
          <p:nvPr/>
        </p:nvSpPr>
        <p:spPr>
          <a:xfrm>
            <a:off x="8174815" y="5264291"/>
            <a:ext cx="27615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buFont typeface="Arial" panose="020B0604020202020204" pitchFamily="34" charset="0"/>
              <a:buChar char="•"/>
            </a:pPr>
            <a:r>
              <a:rPr lang="ar-JO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ابْنِ اللهِ، (إنجيل يوحنا 18/3).</a:t>
            </a:r>
          </a:p>
          <a:p>
            <a:pPr algn="r" rtl="1"/>
            <a:br>
              <a:rPr lang="ar-JO" b="1" dirty="0"/>
            </a:b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474656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12CC6E0-FDA2-482B-8202-40F4F06FDF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4787" y="563246"/>
            <a:ext cx="4162426" cy="573150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08D31C60-0BF9-B921-98AD-2CFD55158A57}"/>
              </a:ext>
            </a:extLst>
          </p:cNvPr>
          <p:cNvCxnSpPr>
            <a:cxnSpLocks/>
          </p:cNvCxnSpPr>
          <p:nvPr/>
        </p:nvCxnSpPr>
        <p:spPr>
          <a:xfrm flipV="1">
            <a:off x="7639077" y="1671638"/>
            <a:ext cx="2505048" cy="2431"/>
          </a:xfrm>
          <a:prstGeom prst="straightConnector1">
            <a:avLst/>
          </a:prstGeom>
          <a:ln w="38100">
            <a:tailEnd type="triangle"/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31DE65D5-B443-9FC6-8AC0-ABE0B6D1FD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42738" y="4001994"/>
            <a:ext cx="3078747" cy="68281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E20D0A1-821F-4362-A8DD-7AF51CC15A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1727701" y="1330232"/>
            <a:ext cx="3078747" cy="68281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5BB1338-5096-D2E2-BD57-9323AA02098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70516" y="4162146"/>
            <a:ext cx="3078747" cy="68281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590ECAE0-CD73-4217-2218-CD8D21FCC418}"/>
              </a:ext>
            </a:extLst>
          </p:cNvPr>
          <p:cNvSpPr txBox="1"/>
          <p:nvPr/>
        </p:nvSpPr>
        <p:spPr>
          <a:xfrm>
            <a:off x="8756039" y="1145565"/>
            <a:ext cx="30787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JO" b="1" dirty="0"/>
              <a:t>خُبْزُ الْحَيَاةِ، (إنجيل يوحنا 35/6).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E95B886-31C9-CF88-0C7E-E1672D84900F}"/>
              </a:ext>
            </a:extLst>
          </p:cNvPr>
          <p:cNvSpPr txBox="1"/>
          <p:nvPr/>
        </p:nvSpPr>
        <p:spPr>
          <a:xfrm>
            <a:off x="510687" y="1108028"/>
            <a:ext cx="3214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JO" b="1" dirty="0"/>
              <a:t>نُورُ الْعَالَمِ، (إنجيل يوحنا 12/8).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4249F13-88D7-C00B-A7C5-F9EC7389FC3F}"/>
              </a:ext>
            </a:extLst>
          </p:cNvPr>
          <p:cNvSpPr txBox="1"/>
          <p:nvPr/>
        </p:nvSpPr>
        <p:spPr>
          <a:xfrm>
            <a:off x="8756040" y="3791834"/>
            <a:ext cx="3435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JO" b="1" dirty="0"/>
              <a:t>الراعي الصالح، (إنجيل يوحنا 11/10).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CD85D08-7906-1B6F-7AD4-9DCB88AC0F46}"/>
              </a:ext>
            </a:extLst>
          </p:cNvPr>
          <p:cNvSpPr txBox="1"/>
          <p:nvPr/>
        </p:nvSpPr>
        <p:spPr>
          <a:xfrm>
            <a:off x="169618" y="3976500"/>
            <a:ext cx="3896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JO" b="1" dirty="0"/>
              <a:t>الذي به خلق العالم، (الرسالة إلى العبرانيين 2/1).</a:t>
            </a:r>
          </a:p>
        </p:txBody>
      </p:sp>
    </p:spTree>
    <p:extLst>
      <p:ext uri="{BB962C8B-B14F-4D97-AF65-F5344CB8AC3E}">
        <p14:creationId xmlns:p14="http://schemas.microsoft.com/office/powerpoint/2010/main" val="3436161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D31B38-80F1-7D98-EF4E-8BC4A04096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JO" dirty="0"/>
              <a:t>شكرا و كل عام وانت بألف خير يا احلى و أحسن مس</a:t>
            </a:r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C74A141A-561D-8D4E-9E04-8779472E88E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11015" y="1588496"/>
            <a:ext cx="7369969" cy="4904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57256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149</Words>
  <Application>Microsoft Office PowerPoint</Application>
  <PresentationFormat>Widescreen</PresentationFormat>
  <Paragraphs>23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Google Sans</vt:lpstr>
      <vt:lpstr>Office Theme</vt:lpstr>
      <vt:lpstr>ألقاب الرب يسوع المسيح</vt:lpstr>
      <vt:lpstr>PowerPoint Presentation</vt:lpstr>
      <vt:lpstr>PowerPoint Presentation</vt:lpstr>
      <vt:lpstr>PowerPoint Presentation</vt:lpstr>
      <vt:lpstr>شكرا و كل عام وانت بألف خير يا احلى و أحسن مس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ألقاب الرب يسوع المسيح</dc:title>
  <dc:creator>Deeb Ghanma</dc:creator>
  <cp:lastModifiedBy>Deeb Ghanma</cp:lastModifiedBy>
  <cp:revision>5</cp:revision>
  <dcterms:created xsi:type="dcterms:W3CDTF">2023-12-04T20:02:34Z</dcterms:created>
  <dcterms:modified xsi:type="dcterms:W3CDTF">2023-12-04T20:45:33Z</dcterms:modified>
</cp:coreProperties>
</file>