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6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C486-C5DE-42C1-9E2E-8838E8F3563C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5C4C-93A4-410A-AA3D-609CCAE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2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انا هو</a:t>
            </a:r>
            <a:endParaRPr lang="en-US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0" y="2444097"/>
            <a:ext cx="2722974" cy="18153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6346"/>
            <a:ext cx="4572974" cy="30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4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53" y="2461264"/>
            <a:ext cx="3057751" cy="1955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41" y="2324456"/>
            <a:ext cx="3713211" cy="23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9" y="2427006"/>
            <a:ext cx="2574087" cy="17160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53" y="2144993"/>
            <a:ext cx="3489959" cy="26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70" y="2640649"/>
            <a:ext cx="3304754" cy="22031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87" y="2356264"/>
            <a:ext cx="2968284" cy="27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9" y="2527618"/>
            <a:ext cx="2965747" cy="19771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76" y="2618914"/>
            <a:ext cx="5250679" cy="18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Aldhabi</vt:lpstr>
      <vt:lpstr>Arial</vt:lpstr>
      <vt:lpstr>Calibri</vt:lpstr>
      <vt:lpstr>Calibri Light</vt:lpstr>
      <vt:lpstr>Office Theme</vt:lpstr>
      <vt:lpstr>انا هو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انا هو</dc:title>
  <dc:creator>Windows User</dc:creator>
  <cp:lastModifiedBy>Windows User</cp:lastModifiedBy>
  <cp:revision>4</cp:revision>
  <dcterms:created xsi:type="dcterms:W3CDTF">2023-12-04T20:06:41Z</dcterms:created>
  <dcterms:modified xsi:type="dcterms:W3CDTF">2023-12-04T20:32:35Z</dcterms:modified>
</cp:coreProperties>
</file>