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8" r:id="rId3"/>
    <p:sldId id="291" r:id="rId4"/>
    <p:sldId id="292" r:id="rId5"/>
    <p:sldId id="279" r:id="rId6"/>
    <p:sldId id="293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l Messiri" panose="020B0604020202020204" charset="-78"/>
      <p:regular r:id="rId13"/>
      <p:bold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Questrial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82845D-803E-477F-A6F9-6C4EF6E636BA}">
  <a:tblStyle styleId="{6782845D-803E-477F-A6F9-6C4EF6E636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936C40-900A-4242-B753-81001F9F9E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391d35688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391d35688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391d35688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391d35688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3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391d35688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391d35688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24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2978f88c6d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Google Shape;1772;g2978f88c6d5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9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437">
            <a:off x="3536600" y="4046397"/>
            <a:ext cx="4720800" cy="48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36600" y="607200"/>
            <a:ext cx="4720800" cy="3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790735">
            <a:off x="8346804" y="138009"/>
            <a:ext cx="671074" cy="860633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450802" y="4465727"/>
            <a:ext cx="624775" cy="624711"/>
            <a:chOff x="3248075" y="3436175"/>
            <a:chExt cx="1216700" cy="1216575"/>
          </a:xfrm>
        </p:grpSpPr>
        <p:sp>
          <p:nvSpPr>
            <p:cNvPr id="14" name="Google Shape;14;p2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 rot="-1214853">
            <a:off x="48151" y="3889188"/>
            <a:ext cx="710825" cy="911462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6202" y="72863"/>
            <a:ext cx="624775" cy="624711"/>
            <a:chOff x="3248075" y="3436175"/>
            <a:chExt cx="1216700" cy="1216575"/>
          </a:xfrm>
        </p:grpSpPr>
        <p:sp>
          <p:nvSpPr>
            <p:cNvPr id="48" name="Google Shape;48;p2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13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3"/>
          <p:cNvSpPr/>
          <p:nvPr/>
        </p:nvSpPr>
        <p:spPr>
          <a:xfrm rot="-642171">
            <a:off x="8402594" y="4147718"/>
            <a:ext cx="710765" cy="911289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13"/>
          <p:cNvGrpSpPr/>
          <p:nvPr/>
        </p:nvGrpSpPr>
        <p:grpSpPr>
          <a:xfrm>
            <a:off x="8492688" y="87720"/>
            <a:ext cx="530584" cy="530573"/>
            <a:chOff x="1770475" y="3453900"/>
            <a:chExt cx="1181175" cy="1181150"/>
          </a:xfrm>
        </p:grpSpPr>
        <p:sp>
          <p:nvSpPr>
            <p:cNvPr id="690" name="Google Shape;690;p13"/>
            <p:cNvSpPr/>
            <p:nvPr/>
          </p:nvSpPr>
          <p:spPr>
            <a:xfrm>
              <a:off x="2366925" y="3453925"/>
              <a:ext cx="129300" cy="431050"/>
            </a:xfrm>
            <a:custGeom>
              <a:avLst/>
              <a:gdLst/>
              <a:ahLst/>
              <a:cxnLst/>
              <a:rect l="l" t="t" r="r" b="b"/>
              <a:pathLst>
                <a:path w="5172" h="17242" extrusionOk="0">
                  <a:moveTo>
                    <a:pt x="5093" y="0"/>
                  </a:moveTo>
                  <a:cubicBezTo>
                    <a:pt x="5028" y="119"/>
                    <a:pt x="4939" y="231"/>
                    <a:pt x="4902" y="357"/>
                  </a:cubicBezTo>
                  <a:cubicBezTo>
                    <a:pt x="3803" y="4097"/>
                    <a:pt x="2704" y="7837"/>
                    <a:pt x="1618" y="11581"/>
                  </a:cubicBezTo>
                  <a:cubicBezTo>
                    <a:pt x="1100" y="13370"/>
                    <a:pt x="607" y="15167"/>
                    <a:pt x="109" y="16937"/>
                  </a:cubicBezTo>
                  <a:cubicBezTo>
                    <a:pt x="281" y="17053"/>
                    <a:pt x="1" y="17190"/>
                    <a:pt x="223" y="17223"/>
                  </a:cubicBezTo>
                  <a:cubicBezTo>
                    <a:pt x="269" y="17230"/>
                    <a:pt x="319" y="17241"/>
                    <a:pt x="367" y="17241"/>
                  </a:cubicBezTo>
                  <a:cubicBezTo>
                    <a:pt x="447" y="17241"/>
                    <a:pt x="520" y="17211"/>
                    <a:pt x="556" y="17084"/>
                  </a:cubicBezTo>
                  <a:cubicBezTo>
                    <a:pt x="612" y="16890"/>
                    <a:pt x="722" y="16711"/>
                    <a:pt x="775" y="16515"/>
                  </a:cubicBezTo>
                  <a:cubicBezTo>
                    <a:pt x="2234" y="11155"/>
                    <a:pt x="3690" y="5794"/>
                    <a:pt x="5138" y="432"/>
                  </a:cubicBezTo>
                  <a:cubicBezTo>
                    <a:pt x="5172" y="302"/>
                    <a:pt x="5110" y="144"/>
                    <a:pt x="5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520025" y="4053000"/>
              <a:ext cx="431625" cy="126100"/>
            </a:xfrm>
            <a:custGeom>
              <a:avLst/>
              <a:gdLst/>
              <a:ahLst/>
              <a:cxnLst/>
              <a:rect l="l" t="t" r="r" b="b"/>
              <a:pathLst>
                <a:path w="17265" h="5044" extrusionOk="0">
                  <a:moveTo>
                    <a:pt x="327" y="1"/>
                  </a:moveTo>
                  <a:cubicBezTo>
                    <a:pt x="302" y="47"/>
                    <a:pt x="272" y="61"/>
                    <a:pt x="242" y="61"/>
                  </a:cubicBezTo>
                  <a:cubicBezTo>
                    <a:pt x="194" y="61"/>
                    <a:pt x="144" y="25"/>
                    <a:pt x="103" y="25"/>
                  </a:cubicBezTo>
                  <a:cubicBezTo>
                    <a:pt x="69" y="25"/>
                    <a:pt x="42" y="51"/>
                    <a:pt x="30" y="146"/>
                  </a:cubicBezTo>
                  <a:cubicBezTo>
                    <a:pt x="1" y="386"/>
                    <a:pt x="140" y="448"/>
                    <a:pt x="322" y="505"/>
                  </a:cubicBezTo>
                  <a:cubicBezTo>
                    <a:pt x="5802" y="2193"/>
                    <a:pt x="11361" y="3594"/>
                    <a:pt x="16908" y="5036"/>
                  </a:cubicBezTo>
                  <a:cubicBezTo>
                    <a:pt x="16929" y="5041"/>
                    <a:pt x="16951" y="5044"/>
                    <a:pt x="16974" y="5044"/>
                  </a:cubicBezTo>
                  <a:cubicBezTo>
                    <a:pt x="17066" y="5044"/>
                    <a:pt x="17168" y="5005"/>
                    <a:pt x="17265" y="4993"/>
                  </a:cubicBezTo>
                  <a:cubicBezTo>
                    <a:pt x="17149" y="4926"/>
                    <a:pt x="17042" y="4831"/>
                    <a:pt x="16917" y="4795"/>
                  </a:cubicBezTo>
                  <a:cubicBezTo>
                    <a:pt x="13177" y="3695"/>
                    <a:pt x="9436" y="2597"/>
                    <a:pt x="5692" y="1511"/>
                  </a:cubicBezTo>
                  <a:cubicBezTo>
                    <a:pt x="3902" y="993"/>
                    <a:pt x="2106" y="500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770575" y="4053700"/>
              <a:ext cx="431300" cy="124400"/>
            </a:xfrm>
            <a:custGeom>
              <a:avLst/>
              <a:gdLst/>
              <a:ahLst/>
              <a:cxnLst/>
              <a:rect l="l" t="t" r="r" b="b"/>
              <a:pathLst>
                <a:path w="17252" h="4976" extrusionOk="0">
                  <a:moveTo>
                    <a:pt x="17174" y="1"/>
                  </a:moveTo>
                  <a:cubicBezTo>
                    <a:pt x="17134" y="1"/>
                    <a:pt x="17080" y="44"/>
                    <a:pt x="17032" y="44"/>
                  </a:cubicBezTo>
                  <a:cubicBezTo>
                    <a:pt x="17021" y="44"/>
                    <a:pt x="17009" y="41"/>
                    <a:pt x="16999" y="35"/>
                  </a:cubicBezTo>
                  <a:cubicBezTo>
                    <a:pt x="16765" y="74"/>
                    <a:pt x="16500" y="90"/>
                    <a:pt x="16255" y="161"/>
                  </a:cubicBezTo>
                  <a:cubicBezTo>
                    <a:pt x="10962" y="1672"/>
                    <a:pt x="5641" y="3080"/>
                    <a:pt x="398" y="4762"/>
                  </a:cubicBezTo>
                  <a:cubicBezTo>
                    <a:pt x="259" y="4805"/>
                    <a:pt x="132" y="4891"/>
                    <a:pt x="0" y="4956"/>
                  </a:cubicBezTo>
                  <a:cubicBezTo>
                    <a:pt x="112" y="4958"/>
                    <a:pt x="228" y="4976"/>
                    <a:pt x="340" y="4976"/>
                  </a:cubicBezTo>
                  <a:cubicBezTo>
                    <a:pt x="397" y="4976"/>
                    <a:pt x="452" y="4971"/>
                    <a:pt x="505" y="4957"/>
                  </a:cubicBezTo>
                  <a:cubicBezTo>
                    <a:pt x="4492" y="3914"/>
                    <a:pt x="8483" y="2874"/>
                    <a:pt x="12464" y="1804"/>
                  </a:cubicBezTo>
                  <a:cubicBezTo>
                    <a:pt x="13978" y="1395"/>
                    <a:pt x="15474" y="916"/>
                    <a:pt x="16977" y="468"/>
                  </a:cubicBezTo>
                  <a:cubicBezTo>
                    <a:pt x="17141" y="420"/>
                    <a:pt x="17252" y="343"/>
                    <a:pt x="17237" y="125"/>
                  </a:cubicBezTo>
                  <a:cubicBezTo>
                    <a:pt x="17230" y="28"/>
                    <a:pt x="17206" y="1"/>
                    <a:pt x="1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224775" y="3453900"/>
              <a:ext cx="130825" cy="431050"/>
            </a:xfrm>
            <a:custGeom>
              <a:avLst/>
              <a:gdLst/>
              <a:ahLst/>
              <a:cxnLst/>
              <a:rect l="l" t="t" r="r" b="b"/>
              <a:pathLst>
                <a:path w="5233" h="17242" extrusionOk="0">
                  <a:moveTo>
                    <a:pt x="144" y="0"/>
                  </a:moveTo>
                  <a:cubicBezTo>
                    <a:pt x="1" y="155"/>
                    <a:pt x="66" y="326"/>
                    <a:pt x="109" y="494"/>
                  </a:cubicBezTo>
                  <a:cubicBezTo>
                    <a:pt x="1050" y="4062"/>
                    <a:pt x="1974" y="7634"/>
                    <a:pt x="2940" y="11197"/>
                  </a:cubicBezTo>
                  <a:cubicBezTo>
                    <a:pt x="3462" y="13128"/>
                    <a:pt x="4053" y="15040"/>
                    <a:pt x="4610" y="16961"/>
                  </a:cubicBezTo>
                  <a:cubicBezTo>
                    <a:pt x="4658" y="17125"/>
                    <a:pt x="4730" y="17242"/>
                    <a:pt x="4893" y="17242"/>
                  </a:cubicBezTo>
                  <a:cubicBezTo>
                    <a:pt x="4920" y="17242"/>
                    <a:pt x="4949" y="17239"/>
                    <a:pt x="4981" y="17232"/>
                  </a:cubicBezTo>
                  <a:cubicBezTo>
                    <a:pt x="5232" y="17181"/>
                    <a:pt x="4922" y="17032"/>
                    <a:pt x="5043" y="16960"/>
                  </a:cubicBezTo>
                  <a:cubicBezTo>
                    <a:pt x="5007" y="16729"/>
                    <a:pt x="4995" y="16492"/>
                    <a:pt x="4931" y="16271"/>
                  </a:cubicBezTo>
                  <a:cubicBezTo>
                    <a:pt x="3408" y="10982"/>
                    <a:pt x="2016" y="5655"/>
                    <a:pt x="323" y="416"/>
                  </a:cubicBezTo>
                  <a:cubicBezTo>
                    <a:pt x="277" y="273"/>
                    <a:pt x="205" y="139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366800" y="4204000"/>
              <a:ext cx="129375" cy="431050"/>
            </a:xfrm>
            <a:custGeom>
              <a:avLst/>
              <a:gdLst/>
              <a:ahLst/>
              <a:cxnLst/>
              <a:rect l="l" t="t" r="r" b="b"/>
              <a:pathLst>
                <a:path w="5175" h="17242" extrusionOk="0">
                  <a:moveTo>
                    <a:pt x="333" y="0"/>
                  </a:moveTo>
                  <a:cubicBezTo>
                    <a:pt x="304" y="0"/>
                    <a:pt x="272" y="4"/>
                    <a:pt x="236" y="13"/>
                  </a:cubicBezTo>
                  <a:cubicBezTo>
                    <a:pt x="1" y="68"/>
                    <a:pt x="194" y="234"/>
                    <a:pt x="207" y="287"/>
                  </a:cubicBezTo>
                  <a:cubicBezTo>
                    <a:pt x="526" y="1599"/>
                    <a:pt x="832" y="2916"/>
                    <a:pt x="1209" y="4211"/>
                  </a:cubicBezTo>
                  <a:cubicBezTo>
                    <a:pt x="2454" y="8485"/>
                    <a:pt x="3556" y="12801"/>
                    <a:pt x="4965" y="17025"/>
                  </a:cubicBezTo>
                  <a:cubicBezTo>
                    <a:pt x="4990" y="17103"/>
                    <a:pt x="5046" y="17170"/>
                    <a:pt x="5088" y="17242"/>
                  </a:cubicBezTo>
                  <a:cubicBezTo>
                    <a:pt x="5119" y="17159"/>
                    <a:pt x="5150" y="17077"/>
                    <a:pt x="5175" y="17010"/>
                  </a:cubicBezTo>
                  <a:cubicBezTo>
                    <a:pt x="5149" y="16902"/>
                    <a:pt x="5130" y="16822"/>
                    <a:pt x="5112" y="16744"/>
                  </a:cubicBezTo>
                  <a:cubicBezTo>
                    <a:pt x="4059" y="12758"/>
                    <a:pt x="3021" y="8768"/>
                    <a:pt x="1950" y="4787"/>
                  </a:cubicBezTo>
                  <a:cubicBezTo>
                    <a:pt x="1541" y="3273"/>
                    <a:pt x="1060" y="1778"/>
                    <a:pt x="613" y="274"/>
                  </a:cubicBezTo>
                  <a:cubicBezTo>
                    <a:pt x="566" y="111"/>
                    <a:pt x="488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225775" y="4204325"/>
              <a:ext cx="126625" cy="430700"/>
            </a:xfrm>
            <a:custGeom>
              <a:avLst/>
              <a:gdLst/>
              <a:ahLst/>
              <a:cxnLst/>
              <a:rect l="l" t="t" r="r" b="b"/>
              <a:pathLst>
                <a:path w="5065" h="17228" extrusionOk="0">
                  <a:moveTo>
                    <a:pt x="4902" y="1"/>
                  </a:moveTo>
                  <a:cubicBezTo>
                    <a:pt x="4430" y="1"/>
                    <a:pt x="4490" y="460"/>
                    <a:pt x="4418" y="720"/>
                  </a:cubicBezTo>
                  <a:cubicBezTo>
                    <a:pt x="3331" y="4583"/>
                    <a:pt x="2267" y="8455"/>
                    <a:pt x="1210" y="12328"/>
                  </a:cubicBezTo>
                  <a:cubicBezTo>
                    <a:pt x="790" y="13866"/>
                    <a:pt x="403" y="15415"/>
                    <a:pt x="1" y="16958"/>
                  </a:cubicBezTo>
                  <a:lnTo>
                    <a:pt x="92" y="17228"/>
                  </a:lnTo>
                  <a:cubicBezTo>
                    <a:pt x="154" y="17123"/>
                    <a:pt x="243" y="17025"/>
                    <a:pt x="277" y="16909"/>
                  </a:cubicBezTo>
                  <a:cubicBezTo>
                    <a:pt x="1150" y="13947"/>
                    <a:pt x="2036" y="10989"/>
                    <a:pt x="2885" y="8018"/>
                  </a:cubicBezTo>
                  <a:cubicBezTo>
                    <a:pt x="3586" y="5565"/>
                    <a:pt x="4244" y="3100"/>
                    <a:pt x="4913" y="639"/>
                  </a:cubicBezTo>
                  <a:cubicBezTo>
                    <a:pt x="5065" y="80"/>
                    <a:pt x="5053" y="9"/>
                    <a:pt x="4955" y="3"/>
                  </a:cubicBezTo>
                  <a:cubicBezTo>
                    <a:pt x="4936" y="2"/>
                    <a:pt x="4919" y="1"/>
                    <a:pt x="4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1770475" y="3909950"/>
              <a:ext cx="431850" cy="125925"/>
            </a:xfrm>
            <a:custGeom>
              <a:avLst/>
              <a:gdLst/>
              <a:ahLst/>
              <a:cxnLst/>
              <a:rect l="l" t="t" r="r" b="b"/>
              <a:pathLst>
                <a:path w="17274" h="5037" extrusionOk="0">
                  <a:moveTo>
                    <a:pt x="317" y="0"/>
                  </a:moveTo>
                  <a:cubicBezTo>
                    <a:pt x="218" y="0"/>
                    <a:pt x="104" y="59"/>
                    <a:pt x="0" y="82"/>
                  </a:cubicBezTo>
                  <a:cubicBezTo>
                    <a:pt x="115" y="138"/>
                    <a:pt x="224" y="212"/>
                    <a:pt x="344" y="247"/>
                  </a:cubicBezTo>
                  <a:cubicBezTo>
                    <a:pt x="4084" y="1344"/>
                    <a:pt x="7825" y="2443"/>
                    <a:pt x="11569" y="3529"/>
                  </a:cubicBezTo>
                  <a:cubicBezTo>
                    <a:pt x="13359" y="4048"/>
                    <a:pt x="15155" y="4537"/>
                    <a:pt x="16936" y="5037"/>
                  </a:cubicBezTo>
                  <a:cubicBezTo>
                    <a:pt x="16962" y="4991"/>
                    <a:pt x="16991" y="4976"/>
                    <a:pt x="17022" y="4976"/>
                  </a:cubicBezTo>
                  <a:cubicBezTo>
                    <a:pt x="17070" y="4976"/>
                    <a:pt x="17121" y="5014"/>
                    <a:pt x="17161" y="5014"/>
                  </a:cubicBezTo>
                  <a:cubicBezTo>
                    <a:pt x="17195" y="5014"/>
                    <a:pt x="17221" y="4989"/>
                    <a:pt x="17235" y="4900"/>
                  </a:cubicBezTo>
                  <a:cubicBezTo>
                    <a:pt x="17273" y="4666"/>
                    <a:pt x="17138" y="4594"/>
                    <a:pt x="16952" y="4537"/>
                  </a:cubicBezTo>
                  <a:cubicBezTo>
                    <a:pt x="11472" y="2848"/>
                    <a:pt x="5913" y="1451"/>
                    <a:pt x="366" y="6"/>
                  </a:cubicBezTo>
                  <a:cubicBezTo>
                    <a:pt x="350" y="2"/>
                    <a:pt x="33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519950" y="3910825"/>
              <a:ext cx="431650" cy="124425"/>
            </a:xfrm>
            <a:custGeom>
              <a:avLst/>
              <a:gdLst/>
              <a:ahLst/>
              <a:cxnLst/>
              <a:rect l="l" t="t" r="r" b="b"/>
              <a:pathLst>
                <a:path w="17266" h="4977" extrusionOk="0">
                  <a:moveTo>
                    <a:pt x="16963" y="1"/>
                  </a:moveTo>
                  <a:cubicBezTo>
                    <a:pt x="16891" y="1"/>
                    <a:pt x="16820" y="6"/>
                    <a:pt x="16753" y="24"/>
                  </a:cubicBezTo>
                  <a:cubicBezTo>
                    <a:pt x="13196" y="954"/>
                    <a:pt x="9635" y="1872"/>
                    <a:pt x="6085" y="2833"/>
                  </a:cubicBezTo>
                  <a:cubicBezTo>
                    <a:pt x="4155" y="3354"/>
                    <a:pt x="2242" y="3945"/>
                    <a:pt x="321" y="4502"/>
                  </a:cubicBezTo>
                  <a:cubicBezTo>
                    <a:pt x="136" y="4556"/>
                    <a:pt x="0" y="4625"/>
                    <a:pt x="33" y="4862"/>
                  </a:cubicBezTo>
                  <a:cubicBezTo>
                    <a:pt x="46" y="4950"/>
                    <a:pt x="71" y="4977"/>
                    <a:pt x="101" y="4977"/>
                  </a:cubicBezTo>
                  <a:cubicBezTo>
                    <a:pt x="149" y="4977"/>
                    <a:pt x="210" y="4909"/>
                    <a:pt x="256" y="4909"/>
                  </a:cubicBezTo>
                  <a:cubicBezTo>
                    <a:pt x="270" y="4909"/>
                    <a:pt x="283" y="4916"/>
                    <a:pt x="294" y="4935"/>
                  </a:cubicBezTo>
                  <a:cubicBezTo>
                    <a:pt x="527" y="4901"/>
                    <a:pt x="765" y="4895"/>
                    <a:pt x="983" y="4830"/>
                  </a:cubicBezTo>
                  <a:cubicBezTo>
                    <a:pt x="6259" y="3307"/>
                    <a:pt x="11573" y="1917"/>
                    <a:pt x="16801" y="234"/>
                  </a:cubicBezTo>
                  <a:cubicBezTo>
                    <a:pt x="16962" y="181"/>
                    <a:pt x="17184" y="234"/>
                    <a:pt x="17266" y="8"/>
                  </a:cubicBezTo>
                  <a:lnTo>
                    <a:pt x="17266" y="8"/>
                  </a:lnTo>
                  <a:cubicBezTo>
                    <a:pt x="17254" y="8"/>
                    <a:pt x="17243" y="8"/>
                    <a:pt x="17232" y="8"/>
                  </a:cubicBezTo>
                  <a:cubicBezTo>
                    <a:pt x="17143" y="8"/>
                    <a:pt x="17052" y="1"/>
                    <a:pt x="16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493600" y="3849850"/>
              <a:ext cx="188250" cy="114475"/>
            </a:xfrm>
            <a:custGeom>
              <a:avLst/>
              <a:gdLst/>
              <a:ahLst/>
              <a:cxnLst/>
              <a:rect l="l" t="t" r="r" b="b"/>
              <a:pathLst>
                <a:path w="7530" h="4579" extrusionOk="0">
                  <a:moveTo>
                    <a:pt x="7027" y="1"/>
                  </a:moveTo>
                  <a:cubicBezTo>
                    <a:pt x="6973" y="1"/>
                    <a:pt x="6906" y="29"/>
                    <a:pt x="6845" y="66"/>
                  </a:cubicBezTo>
                  <a:cubicBezTo>
                    <a:pt x="4620" y="1376"/>
                    <a:pt x="2395" y="2688"/>
                    <a:pt x="172" y="4005"/>
                  </a:cubicBezTo>
                  <a:cubicBezTo>
                    <a:pt x="103" y="4046"/>
                    <a:pt x="1" y="4167"/>
                    <a:pt x="16" y="4198"/>
                  </a:cubicBezTo>
                  <a:cubicBezTo>
                    <a:pt x="87" y="4337"/>
                    <a:pt x="195" y="4456"/>
                    <a:pt x="287" y="4578"/>
                  </a:cubicBezTo>
                  <a:cubicBezTo>
                    <a:pt x="388" y="4521"/>
                    <a:pt x="472" y="4474"/>
                    <a:pt x="553" y="4428"/>
                  </a:cubicBezTo>
                  <a:cubicBezTo>
                    <a:pt x="2781" y="3148"/>
                    <a:pt x="5011" y="1872"/>
                    <a:pt x="7235" y="586"/>
                  </a:cubicBezTo>
                  <a:cubicBezTo>
                    <a:pt x="7530" y="416"/>
                    <a:pt x="7147" y="329"/>
                    <a:pt x="7147" y="178"/>
                  </a:cubicBezTo>
                  <a:cubicBezTo>
                    <a:pt x="7147" y="46"/>
                    <a:pt x="7097" y="1"/>
                    <a:pt x="7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440300" y="4177050"/>
              <a:ext cx="115900" cy="183525"/>
            </a:xfrm>
            <a:custGeom>
              <a:avLst/>
              <a:gdLst/>
              <a:ahLst/>
              <a:cxnLst/>
              <a:rect l="l" t="t" r="r" b="b"/>
              <a:pathLst>
                <a:path w="4636" h="7341" extrusionOk="0">
                  <a:moveTo>
                    <a:pt x="485" y="0"/>
                  </a:moveTo>
                  <a:cubicBezTo>
                    <a:pt x="447" y="0"/>
                    <a:pt x="396" y="19"/>
                    <a:pt x="329" y="67"/>
                  </a:cubicBezTo>
                  <a:cubicBezTo>
                    <a:pt x="148" y="195"/>
                    <a:pt x="0" y="251"/>
                    <a:pt x="170" y="542"/>
                  </a:cubicBezTo>
                  <a:cubicBezTo>
                    <a:pt x="1467" y="2760"/>
                    <a:pt x="2736" y="4994"/>
                    <a:pt x="4018" y="7221"/>
                  </a:cubicBezTo>
                  <a:cubicBezTo>
                    <a:pt x="4045" y="7269"/>
                    <a:pt x="4121" y="7340"/>
                    <a:pt x="4145" y="7340"/>
                  </a:cubicBezTo>
                  <a:cubicBezTo>
                    <a:pt x="4147" y="7340"/>
                    <a:pt x="4148" y="7340"/>
                    <a:pt x="4150" y="7339"/>
                  </a:cubicBezTo>
                  <a:cubicBezTo>
                    <a:pt x="4321" y="7244"/>
                    <a:pt x="4484" y="7133"/>
                    <a:pt x="4636" y="7035"/>
                  </a:cubicBezTo>
                  <a:cubicBezTo>
                    <a:pt x="4595" y="6947"/>
                    <a:pt x="4572" y="6883"/>
                    <a:pt x="4538" y="6824"/>
                  </a:cubicBezTo>
                  <a:cubicBezTo>
                    <a:pt x="3248" y="4634"/>
                    <a:pt x="1958" y="2444"/>
                    <a:pt x="661" y="257"/>
                  </a:cubicBezTo>
                  <a:cubicBezTo>
                    <a:pt x="613" y="176"/>
                    <a:pt x="60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44825" y="4126050"/>
              <a:ext cx="186875" cy="113525"/>
            </a:xfrm>
            <a:custGeom>
              <a:avLst/>
              <a:gdLst/>
              <a:ahLst/>
              <a:cxnLst/>
              <a:rect l="l" t="t" r="r" b="b"/>
              <a:pathLst>
                <a:path w="7475" h="4541" extrusionOk="0">
                  <a:moveTo>
                    <a:pt x="7018" y="1"/>
                  </a:moveTo>
                  <a:cubicBezTo>
                    <a:pt x="6964" y="1"/>
                    <a:pt x="6896" y="23"/>
                    <a:pt x="6804" y="76"/>
                  </a:cubicBezTo>
                  <a:cubicBezTo>
                    <a:pt x="4585" y="1373"/>
                    <a:pt x="2352" y="2642"/>
                    <a:pt x="125" y="3924"/>
                  </a:cubicBezTo>
                  <a:cubicBezTo>
                    <a:pt x="75" y="3954"/>
                    <a:pt x="1" y="4038"/>
                    <a:pt x="11" y="4057"/>
                  </a:cubicBezTo>
                  <a:cubicBezTo>
                    <a:pt x="105" y="4227"/>
                    <a:pt x="215" y="4388"/>
                    <a:pt x="313" y="4541"/>
                  </a:cubicBezTo>
                  <a:cubicBezTo>
                    <a:pt x="403" y="4499"/>
                    <a:pt x="467" y="4475"/>
                    <a:pt x="527" y="4440"/>
                  </a:cubicBezTo>
                  <a:cubicBezTo>
                    <a:pt x="2717" y="3150"/>
                    <a:pt x="4907" y="1860"/>
                    <a:pt x="7094" y="564"/>
                  </a:cubicBezTo>
                  <a:cubicBezTo>
                    <a:pt x="7203" y="499"/>
                    <a:pt x="7475" y="503"/>
                    <a:pt x="7280" y="231"/>
                  </a:cubicBezTo>
                  <a:cubicBezTo>
                    <a:pt x="7191" y="106"/>
                    <a:pt x="7136" y="1"/>
                    <a:pt x="7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165275" y="4177050"/>
              <a:ext cx="115750" cy="183750"/>
            </a:xfrm>
            <a:custGeom>
              <a:avLst/>
              <a:gdLst/>
              <a:ahLst/>
              <a:cxnLst/>
              <a:rect l="l" t="t" r="r" b="b"/>
              <a:pathLst>
                <a:path w="4630" h="7350" extrusionOk="0">
                  <a:moveTo>
                    <a:pt x="4202" y="0"/>
                  </a:moveTo>
                  <a:cubicBezTo>
                    <a:pt x="4122" y="0"/>
                    <a:pt x="4092" y="95"/>
                    <a:pt x="4047" y="170"/>
                  </a:cubicBezTo>
                  <a:cubicBezTo>
                    <a:pt x="2736" y="2397"/>
                    <a:pt x="1423" y="4620"/>
                    <a:pt x="111" y="6845"/>
                  </a:cubicBezTo>
                  <a:cubicBezTo>
                    <a:pt x="26" y="6988"/>
                    <a:pt x="0" y="7147"/>
                    <a:pt x="226" y="7147"/>
                  </a:cubicBezTo>
                  <a:cubicBezTo>
                    <a:pt x="226" y="7147"/>
                    <a:pt x="227" y="7147"/>
                    <a:pt x="228" y="7147"/>
                  </a:cubicBezTo>
                  <a:cubicBezTo>
                    <a:pt x="228" y="7147"/>
                    <a:pt x="228" y="7147"/>
                    <a:pt x="228" y="7147"/>
                  </a:cubicBezTo>
                  <a:cubicBezTo>
                    <a:pt x="334" y="7147"/>
                    <a:pt x="406" y="7349"/>
                    <a:pt x="509" y="7349"/>
                  </a:cubicBezTo>
                  <a:cubicBezTo>
                    <a:pt x="554" y="7349"/>
                    <a:pt x="604" y="7311"/>
                    <a:pt x="667" y="7202"/>
                  </a:cubicBezTo>
                  <a:cubicBezTo>
                    <a:pt x="1676" y="5442"/>
                    <a:pt x="2698" y="3687"/>
                    <a:pt x="3711" y="1930"/>
                  </a:cubicBezTo>
                  <a:cubicBezTo>
                    <a:pt x="4020" y="1392"/>
                    <a:pt x="4317" y="846"/>
                    <a:pt x="4629" y="286"/>
                  </a:cubicBezTo>
                  <a:cubicBezTo>
                    <a:pt x="4515" y="200"/>
                    <a:pt x="4407" y="98"/>
                    <a:pt x="4283" y="26"/>
                  </a:cubicBezTo>
                  <a:cubicBezTo>
                    <a:pt x="4251" y="8"/>
                    <a:pt x="4225" y="0"/>
                    <a:pt x="4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039950" y="3849875"/>
              <a:ext cx="190000" cy="113300"/>
            </a:xfrm>
            <a:custGeom>
              <a:avLst/>
              <a:gdLst/>
              <a:ahLst/>
              <a:cxnLst/>
              <a:rect l="l" t="t" r="r" b="b"/>
              <a:pathLst>
                <a:path w="7600" h="4532" extrusionOk="0">
                  <a:moveTo>
                    <a:pt x="525" y="1"/>
                  </a:moveTo>
                  <a:cubicBezTo>
                    <a:pt x="445" y="1"/>
                    <a:pt x="388" y="52"/>
                    <a:pt x="394" y="183"/>
                  </a:cubicBezTo>
                  <a:cubicBezTo>
                    <a:pt x="403" y="336"/>
                    <a:pt x="1" y="411"/>
                    <a:pt x="316" y="592"/>
                  </a:cubicBezTo>
                  <a:cubicBezTo>
                    <a:pt x="2554" y="1883"/>
                    <a:pt x="4801" y="3159"/>
                    <a:pt x="7030" y="4463"/>
                  </a:cubicBezTo>
                  <a:cubicBezTo>
                    <a:pt x="7114" y="4512"/>
                    <a:pt x="7178" y="4532"/>
                    <a:pt x="7228" y="4532"/>
                  </a:cubicBezTo>
                  <a:cubicBezTo>
                    <a:pt x="7417" y="4532"/>
                    <a:pt x="7417" y="4251"/>
                    <a:pt x="7600" y="4190"/>
                  </a:cubicBezTo>
                  <a:cubicBezTo>
                    <a:pt x="7502" y="4110"/>
                    <a:pt x="7440" y="4045"/>
                    <a:pt x="7366" y="3999"/>
                  </a:cubicBezTo>
                  <a:cubicBezTo>
                    <a:pt x="5143" y="2683"/>
                    <a:pt x="2920" y="1370"/>
                    <a:pt x="695" y="56"/>
                  </a:cubicBezTo>
                  <a:cubicBezTo>
                    <a:pt x="636" y="2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439300" y="3728325"/>
              <a:ext cx="116875" cy="183700"/>
            </a:xfrm>
            <a:custGeom>
              <a:avLst/>
              <a:gdLst/>
              <a:ahLst/>
              <a:cxnLst/>
              <a:rect l="l" t="t" r="r" b="b"/>
              <a:pathLst>
                <a:path w="4675" h="7348" extrusionOk="0">
                  <a:moveTo>
                    <a:pt x="4183" y="1"/>
                  </a:moveTo>
                  <a:cubicBezTo>
                    <a:pt x="4166" y="1"/>
                    <a:pt x="4104" y="58"/>
                    <a:pt x="4082" y="96"/>
                  </a:cubicBezTo>
                  <a:cubicBezTo>
                    <a:pt x="2785" y="2346"/>
                    <a:pt x="1497" y="4601"/>
                    <a:pt x="184" y="6841"/>
                  </a:cubicBezTo>
                  <a:cubicBezTo>
                    <a:pt x="0" y="7154"/>
                    <a:pt x="247" y="7166"/>
                    <a:pt x="375" y="7275"/>
                  </a:cubicBezTo>
                  <a:cubicBezTo>
                    <a:pt x="435" y="7327"/>
                    <a:pt x="480" y="7347"/>
                    <a:pt x="515" y="7347"/>
                  </a:cubicBezTo>
                  <a:cubicBezTo>
                    <a:pt x="608" y="7347"/>
                    <a:pt x="631" y="7202"/>
                    <a:pt x="680" y="7117"/>
                  </a:cubicBezTo>
                  <a:cubicBezTo>
                    <a:pt x="1700" y="5395"/>
                    <a:pt x="2722" y="3674"/>
                    <a:pt x="3737" y="1949"/>
                  </a:cubicBezTo>
                  <a:cubicBezTo>
                    <a:pt x="4053" y="1413"/>
                    <a:pt x="4354" y="869"/>
                    <a:pt x="4675" y="307"/>
                  </a:cubicBezTo>
                  <a:cubicBezTo>
                    <a:pt x="4522" y="209"/>
                    <a:pt x="4357" y="100"/>
                    <a:pt x="4185" y="2"/>
                  </a:cubicBezTo>
                  <a:cubicBezTo>
                    <a:pt x="4185" y="1"/>
                    <a:pt x="4184" y="1"/>
                    <a:pt x="4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2165425" y="3728350"/>
              <a:ext cx="115350" cy="183125"/>
            </a:xfrm>
            <a:custGeom>
              <a:avLst/>
              <a:gdLst/>
              <a:ahLst/>
              <a:cxnLst/>
              <a:rect l="l" t="t" r="r" b="b"/>
              <a:pathLst>
                <a:path w="4614" h="7325" extrusionOk="0">
                  <a:moveTo>
                    <a:pt x="498" y="0"/>
                  </a:moveTo>
                  <a:cubicBezTo>
                    <a:pt x="400" y="0"/>
                    <a:pt x="319" y="199"/>
                    <a:pt x="210" y="202"/>
                  </a:cubicBezTo>
                  <a:cubicBezTo>
                    <a:pt x="0" y="204"/>
                    <a:pt x="14" y="338"/>
                    <a:pt x="93" y="475"/>
                  </a:cubicBezTo>
                  <a:cubicBezTo>
                    <a:pt x="1409" y="2712"/>
                    <a:pt x="2725" y="4950"/>
                    <a:pt x="4047" y="7183"/>
                  </a:cubicBezTo>
                  <a:cubicBezTo>
                    <a:pt x="4083" y="7244"/>
                    <a:pt x="4191" y="7325"/>
                    <a:pt x="4237" y="7325"/>
                  </a:cubicBezTo>
                  <a:cubicBezTo>
                    <a:pt x="4242" y="7325"/>
                    <a:pt x="4246" y="7324"/>
                    <a:pt x="4249" y="7323"/>
                  </a:cubicBezTo>
                  <a:cubicBezTo>
                    <a:pt x="4385" y="7255"/>
                    <a:pt x="4500" y="7146"/>
                    <a:pt x="4613" y="7059"/>
                  </a:cubicBezTo>
                  <a:cubicBezTo>
                    <a:pt x="4569" y="6970"/>
                    <a:pt x="4542" y="6907"/>
                    <a:pt x="4510" y="6850"/>
                  </a:cubicBezTo>
                  <a:cubicBezTo>
                    <a:pt x="3214" y="4599"/>
                    <a:pt x="1924" y="2346"/>
                    <a:pt x="616" y="102"/>
                  </a:cubicBezTo>
                  <a:cubicBezTo>
                    <a:pt x="573" y="27"/>
                    <a:pt x="53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2492425" y="4124675"/>
              <a:ext cx="187500" cy="114325"/>
            </a:xfrm>
            <a:custGeom>
              <a:avLst/>
              <a:gdLst/>
              <a:ahLst/>
              <a:cxnLst/>
              <a:rect l="l" t="t" r="r" b="b"/>
              <a:pathLst>
                <a:path w="7500" h="4573" extrusionOk="0">
                  <a:moveTo>
                    <a:pt x="345" y="1"/>
                  </a:moveTo>
                  <a:cubicBezTo>
                    <a:pt x="253" y="116"/>
                    <a:pt x="143" y="222"/>
                    <a:pt x="77" y="349"/>
                  </a:cubicBezTo>
                  <a:cubicBezTo>
                    <a:pt x="0" y="491"/>
                    <a:pt x="133" y="523"/>
                    <a:pt x="229" y="580"/>
                  </a:cubicBezTo>
                  <a:cubicBezTo>
                    <a:pt x="2454" y="1891"/>
                    <a:pt x="4676" y="3207"/>
                    <a:pt x="6903" y="4518"/>
                  </a:cubicBezTo>
                  <a:cubicBezTo>
                    <a:pt x="6969" y="4556"/>
                    <a:pt x="7020" y="4572"/>
                    <a:pt x="7060" y="4572"/>
                  </a:cubicBezTo>
                  <a:cubicBezTo>
                    <a:pt x="7223" y="4572"/>
                    <a:pt x="7203" y="4302"/>
                    <a:pt x="7310" y="4215"/>
                  </a:cubicBezTo>
                  <a:cubicBezTo>
                    <a:pt x="7499" y="4060"/>
                    <a:pt x="7355" y="4020"/>
                    <a:pt x="7244" y="3956"/>
                  </a:cubicBezTo>
                  <a:cubicBezTo>
                    <a:pt x="5686" y="3055"/>
                    <a:pt x="4132" y="2148"/>
                    <a:pt x="2572" y="1250"/>
                  </a:cubicBezTo>
                  <a:cubicBezTo>
                    <a:pt x="1846" y="833"/>
                    <a:pt x="1113" y="43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2793875" y="3713025"/>
              <a:ext cx="123975" cy="74750"/>
            </a:xfrm>
            <a:custGeom>
              <a:avLst/>
              <a:gdLst/>
              <a:ahLst/>
              <a:cxnLst/>
              <a:rect l="l" t="t" r="r" b="b"/>
              <a:pathLst>
                <a:path w="4959" h="2990" extrusionOk="0">
                  <a:moveTo>
                    <a:pt x="4958" y="7"/>
                  </a:moveTo>
                  <a:lnTo>
                    <a:pt x="4958" y="7"/>
                  </a:lnTo>
                  <a:cubicBezTo>
                    <a:pt x="4872" y="16"/>
                    <a:pt x="4771" y="1"/>
                    <a:pt x="4699" y="39"/>
                  </a:cubicBezTo>
                  <a:cubicBezTo>
                    <a:pt x="3234" y="825"/>
                    <a:pt x="1772" y="1614"/>
                    <a:pt x="318" y="2417"/>
                  </a:cubicBezTo>
                  <a:cubicBezTo>
                    <a:pt x="267" y="2445"/>
                    <a:pt x="0" y="2442"/>
                    <a:pt x="159" y="2646"/>
                  </a:cubicBezTo>
                  <a:cubicBezTo>
                    <a:pt x="254" y="2770"/>
                    <a:pt x="367" y="2881"/>
                    <a:pt x="465" y="2989"/>
                  </a:cubicBezTo>
                  <a:cubicBezTo>
                    <a:pt x="529" y="2949"/>
                    <a:pt x="552" y="2934"/>
                    <a:pt x="576" y="2919"/>
                  </a:cubicBezTo>
                  <a:cubicBezTo>
                    <a:pt x="2013" y="2033"/>
                    <a:pt x="3452" y="1150"/>
                    <a:pt x="4884" y="256"/>
                  </a:cubicBezTo>
                  <a:cubicBezTo>
                    <a:pt x="4940" y="223"/>
                    <a:pt x="4934" y="91"/>
                    <a:pt x="49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804075" y="3711800"/>
              <a:ext cx="123750" cy="74575"/>
            </a:xfrm>
            <a:custGeom>
              <a:avLst/>
              <a:gdLst/>
              <a:ahLst/>
              <a:cxnLst/>
              <a:rect l="l" t="t" r="r" b="b"/>
              <a:pathLst>
                <a:path w="4950" h="2983" extrusionOk="0">
                  <a:moveTo>
                    <a:pt x="149" y="0"/>
                  </a:moveTo>
                  <a:cubicBezTo>
                    <a:pt x="97" y="34"/>
                    <a:pt x="0" y="88"/>
                    <a:pt x="6" y="95"/>
                  </a:cubicBezTo>
                  <a:cubicBezTo>
                    <a:pt x="47" y="186"/>
                    <a:pt x="84" y="301"/>
                    <a:pt x="160" y="350"/>
                  </a:cubicBezTo>
                  <a:cubicBezTo>
                    <a:pt x="1509" y="1198"/>
                    <a:pt x="2871" y="2029"/>
                    <a:pt x="4214" y="2889"/>
                  </a:cubicBezTo>
                  <a:cubicBezTo>
                    <a:pt x="4317" y="2954"/>
                    <a:pt x="4401" y="2982"/>
                    <a:pt x="4473" y="2982"/>
                  </a:cubicBezTo>
                  <a:cubicBezTo>
                    <a:pt x="4617" y="2982"/>
                    <a:pt x="4710" y="2871"/>
                    <a:pt x="4791" y="2725"/>
                  </a:cubicBezTo>
                  <a:cubicBezTo>
                    <a:pt x="4950" y="2438"/>
                    <a:pt x="4628" y="2453"/>
                    <a:pt x="4508" y="2380"/>
                  </a:cubicBezTo>
                  <a:cubicBezTo>
                    <a:pt x="3896" y="2007"/>
                    <a:pt x="3278" y="1642"/>
                    <a:pt x="2648" y="1301"/>
                  </a:cubicBezTo>
                  <a:cubicBezTo>
                    <a:pt x="1828" y="858"/>
                    <a:pt x="994" y="439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616050" y="3487525"/>
              <a:ext cx="77825" cy="121150"/>
            </a:xfrm>
            <a:custGeom>
              <a:avLst/>
              <a:gdLst/>
              <a:ahLst/>
              <a:cxnLst/>
              <a:rect l="l" t="t" r="r" b="b"/>
              <a:pathLst>
                <a:path w="3113" h="4846" extrusionOk="0">
                  <a:moveTo>
                    <a:pt x="3008" y="0"/>
                  </a:moveTo>
                  <a:cubicBezTo>
                    <a:pt x="3008" y="0"/>
                    <a:pt x="3008" y="0"/>
                    <a:pt x="3007" y="0"/>
                  </a:cubicBezTo>
                  <a:cubicBezTo>
                    <a:pt x="2919" y="43"/>
                    <a:pt x="2805" y="83"/>
                    <a:pt x="2757" y="160"/>
                  </a:cubicBezTo>
                  <a:cubicBezTo>
                    <a:pt x="1902" y="1523"/>
                    <a:pt x="1065" y="2897"/>
                    <a:pt x="199" y="4253"/>
                  </a:cubicBezTo>
                  <a:cubicBezTo>
                    <a:pt x="1" y="4564"/>
                    <a:pt x="216" y="4667"/>
                    <a:pt x="388" y="4791"/>
                  </a:cubicBezTo>
                  <a:cubicBezTo>
                    <a:pt x="441" y="4830"/>
                    <a:pt x="484" y="4846"/>
                    <a:pt x="519" y="4846"/>
                  </a:cubicBezTo>
                  <a:cubicBezTo>
                    <a:pt x="647" y="4846"/>
                    <a:pt x="666" y="4636"/>
                    <a:pt x="704" y="4575"/>
                  </a:cubicBezTo>
                  <a:cubicBezTo>
                    <a:pt x="1097" y="3929"/>
                    <a:pt x="1466" y="3269"/>
                    <a:pt x="1825" y="2601"/>
                  </a:cubicBezTo>
                  <a:cubicBezTo>
                    <a:pt x="2261" y="1793"/>
                    <a:pt x="2679" y="976"/>
                    <a:pt x="3113" y="144"/>
                  </a:cubicBezTo>
                  <a:cubicBezTo>
                    <a:pt x="3075" y="91"/>
                    <a:pt x="3020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2029800" y="3487850"/>
              <a:ext cx="74550" cy="121125"/>
            </a:xfrm>
            <a:custGeom>
              <a:avLst/>
              <a:gdLst/>
              <a:ahLst/>
              <a:cxnLst/>
              <a:rect l="l" t="t" r="r" b="b"/>
              <a:pathLst>
                <a:path w="2982" h="4845" extrusionOk="0">
                  <a:moveTo>
                    <a:pt x="0" y="1"/>
                  </a:moveTo>
                  <a:cubicBezTo>
                    <a:pt x="11" y="87"/>
                    <a:pt x="0" y="187"/>
                    <a:pt x="38" y="259"/>
                  </a:cubicBezTo>
                  <a:cubicBezTo>
                    <a:pt x="824" y="1723"/>
                    <a:pt x="1613" y="3186"/>
                    <a:pt x="2416" y="4641"/>
                  </a:cubicBezTo>
                  <a:cubicBezTo>
                    <a:pt x="2437" y="4681"/>
                    <a:pt x="2442" y="4845"/>
                    <a:pt x="2535" y="4845"/>
                  </a:cubicBezTo>
                  <a:cubicBezTo>
                    <a:pt x="2563" y="4845"/>
                    <a:pt x="2599" y="4830"/>
                    <a:pt x="2646" y="4793"/>
                  </a:cubicBezTo>
                  <a:cubicBezTo>
                    <a:pt x="2767" y="4697"/>
                    <a:pt x="2876" y="4585"/>
                    <a:pt x="2981" y="4488"/>
                  </a:cubicBezTo>
                  <a:cubicBezTo>
                    <a:pt x="2940" y="4421"/>
                    <a:pt x="2926" y="4396"/>
                    <a:pt x="2914" y="4375"/>
                  </a:cubicBezTo>
                  <a:cubicBezTo>
                    <a:pt x="2028" y="2938"/>
                    <a:pt x="1143" y="1500"/>
                    <a:pt x="249" y="68"/>
                  </a:cubicBezTo>
                  <a:cubicBezTo>
                    <a:pt x="216" y="13"/>
                    <a:pt x="84" y="2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804075" y="4302000"/>
              <a:ext cx="124425" cy="75125"/>
            </a:xfrm>
            <a:custGeom>
              <a:avLst/>
              <a:gdLst/>
              <a:ahLst/>
              <a:cxnLst/>
              <a:rect l="l" t="t" r="r" b="b"/>
              <a:pathLst>
                <a:path w="4977" h="3005" extrusionOk="0">
                  <a:moveTo>
                    <a:pt x="4509" y="1"/>
                  </a:moveTo>
                  <a:cubicBezTo>
                    <a:pt x="4471" y="1"/>
                    <a:pt x="4428" y="14"/>
                    <a:pt x="4375" y="46"/>
                  </a:cubicBezTo>
                  <a:cubicBezTo>
                    <a:pt x="2944" y="918"/>
                    <a:pt x="1521" y="1798"/>
                    <a:pt x="98" y="2683"/>
                  </a:cubicBezTo>
                  <a:cubicBezTo>
                    <a:pt x="43" y="2717"/>
                    <a:pt x="12" y="2819"/>
                    <a:pt x="5" y="2894"/>
                  </a:cubicBezTo>
                  <a:cubicBezTo>
                    <a:pt x="0" y="2926"/>
                    <a:pt x="84" y="2968"/>
                    <a:pt x="125" y="3004"/>
                  </a:cubicBezTo>
                  <a:cubicBezTo>
                    <a:pt x="186" y="2974"/>
                    <a:pt x="222" y="2956"/>
                    <a:pt x="256" y="2935"/>
                  </a:cubicBezTo>
                  <a:cubicBezTo>
                    <a:pt x="1730" y="2135"/>
                    <a:pt x="3202" y="1337"/>
                    <a:pt x="4669" y="528"/>
                  </a:cubicBezTo>
                  <a:cubicBezTo>
                    <a:pt x="4733" y="494"/>
                    <a:pt x="4977" y="470"/>
                    <a:pt x="4799" y="294"/>
                  </a:cubicBezTo>
                  <a:cubicBezTo>
                    <a:pt x="4707" y="203"/>
                    <a:pt x="4655" y="1"/>
                    <a:pt x="4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2793950" y="4302050"/>
              <a:ext cx="124400" cy="74825"/>
            </a:xfrm>
            <a:custGeom>
              <a:avLst/>
              <a:gdLst/>
              <a:ahLst/>
              <a:cxnLst/>
              <a:rect l="l" t="t" r="r" b="b"/>
              <a:pathLst>
                <a:path w="4976" h="2993" extrusionOk="0">
                  <a:moveTo>
                    <a:pt x="449" y="0"/>
                  </a:moveTo>
                  <a:cubicBezTo>
                    <a:pt x="302" y="0"/>
                    <a:pt x="256" y="213"/>
                    <a:pt x="161" y="304"/>
                  </a:cubicBezTo>
                  <a:cubicBezTo>
                    <a:pt x="0" y="457"/>
                    <a:pt x="210" y="475"/>
                    <a:pt x="273" y="510"/>
                  </a:cubicBezTo>
                  <a:cubicBezTo>
                    <a:pt x="1753" y="1324"/>
                    <a:pt x="3235" y="2133"/>
                    <a:pt x="4718" y="2942"/>
                  </a:cubicBezTo>
                  <a:cubicBezTo>
                    <a:pt x="4769" y="2969"/>
                    <a:pt x="4820" y="2993"/>
                    <a:pt x="4864" y="2993"/>
                  </a:cubicBezTo>
                  <a:cubicBezTo>
                    <a:pt x="4923" y="2993"/>
                    <a:pt x="4967" y="2950"/>
                    <a:pt x="4976" y="2812"/>
                  </a:cubicBezTo>
                  <a:cubicBezTo>
                    <a:pt x="4953" y="2782"/>
                    <a:pt x="4931" y="2725"/>
                    <a:pt x="4890" y="2702"/>
                  </a:cubicBezTo>
                  <a:cubicBezTo>
                    <a:pt x="3454" y="1812"/>
                    <a:pt x="2020" y="922"/>
                    <a:pt x="578" y="44"/>
                  </a:cubicBezTo>
                  <a:cubicBezTo>
                    <a:pt x="527" y="13"/>
                    <a:pt x="485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2026550" y="4480250"/>
              <a:ext cx="78050" cy="121550"/>
            </a:xfrm>
            <a:custGeom>
              <a:avLst/>
              <a:gdLst/>
              <a:ahLst/>
              <a:cxnLst/>
              <a:rect l="l" t="t" r="r" b="b"/>
              <a:pathLst>
                <a:path w="3122" h="4862" extrusionOk="0">
                  <a:moveTo>
                    <a:pt x="2659" y="1"/>
                  </a:moveTo>
                  <a:cubicBezTo>
                    <a:pt x="2541" y="1"/>
                    <a:pt x="2528" y="189"/>
                    <a:pt x="2499" y="240"/>
                  </a:cubicBezTo>
                  <a:cubicBezTo>
                    <a:pt x="1712" y="1658"/>
                    <a:pt x="946" y="3088"/>
                    <a:pt x="182" y="4518"/>
                  </a:cubicBezTo>
                  <a:cubicBezTo>
                    <a:pt x="129" y="4618"/>
                    <a:pt x="0" y="4753"/>
                    <a:pt x="151" y="4840"/>
                  </a:cubicBezTo>
                  <a:cubicBezTo>
                    <a:pt x="176" y="4855"/>
                    <a:pt x="200" y="4862"/>
                    <a:pt x="223" y="4862"/>
                  </a:cubicBezTo>
                  <a:cubicBezTo>
                    <a:pt x="305" y="4862"/>
                    <a:pt x="375" y="4781"/>
                    <a:pt x="436" y="4683"/>
                  </a:cubicBezTo>
                  <a:cubicBezTo>
                    <a:pt x="930" y="3892"/>
                    <a:pt x="1450" y="3114"/>
                    <a:pt x="1943" y="2322"/>
                  </a:cubicBezTo>
                  <a:cubicBezTo>
                    <a:pt x="2344" y="1680"/>
                    <a:pt x="2720" y="1024"/>
                    <a:pt x="3121" y="349"/>
                  </a:cubicBezTo>
                  <a:cubicBezTo>
                    <a:pt x="3000" y="243"/>
                    <a:pt x="2891" y="112"/>
                    <a:pt x="2752" y="31"/>
                  </a:cubicBezTo>
                  <a:cubicBezTo>
                    <a:pt x="2715" y="10"/>
                    <a:pt x="2684" y="1"/>
                    <a:pt x="2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2616025" y="4480275"/>
              <a:ext cx="80525" cy="121950"/>
            </a:xfrm>
            <a:custGeom>
              <a:avLst/>
              <a:gdLst/>
              <a:ahLst/>
              <a:cxnLst/>
              <a:rect l="l" t="t" r="r" b="b"/>
              <a:pathLst>
                <a:path w="3221" h="4878" extrusionOk="0">
                  <a:moveTo>
                    <a:pt x="521" y="0"/>
                  </a:moveTo>
                  <a:cubicBezTo>
                    <a:pt x="487" y="0"/>
                    <a:pt x="445" y="15"/>
                    <a:pt x="393" y="51"/>
                  </a:cubicBezTo>
                  <a:cubicBezTo>
                    <a:pt x="221" y="173"/>
                    <a:pt x="1" y="273"/>
                    <a:pt x="197" y="589"/>
                  </a:cubicBezTo>
                  <a:cubicBezTo>
                    <a:pt x="985" y="1848"/>
                    <a:pt x="1743" y="3128"/>
                    <a:pt x="2520" y="4393"/>
                  </a:cubicBezTo>
                  <a:cubicBezTo>
                    <a:pt x="2629" y="4571"/>
                    <a:pt x="2789" y="4720"/>
                    <a:pt x="2923" y="4877"/>
                  </a:cubicBezTo>
                  <a:cubicBezTo>
                    <a:pt x="3221" y="4774"/>
                    <a:pt x="3056" y="4619"/>
                    <a:pt x="3002" y="4516"/>
                  </a:cubicBezTo>
                  <a:cubicBezTo>
                    <a:pt x="2245" y="3096"/>
                    <a:pt x="1486" y="1678"/>
                    <a:pt x="706" y="272"/>
                  </a:cubicBezTo>
                  <a:cubicBezTo>
                    <a:pt x="673" y="212"/>
                    <a:pt x="651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2695650" y="4244500"/>
              <a:ext cx="74575" cy="48100"/>
            </a:xfrm>
            <a:custGeom>
              <a:avLst/>
              <a:gdLst/>
              <a:ahLst/>
              <a:cxnLst/>
              <a:rect l="l" t="t" r="r" b="b"/>
              <a:pathLst>
                <a:path w="2983" h="1924" extrusionOk="0">
                  <a:moveTo>
                    <a:pt x="473" y="0"/>
                  </a:moveTo>
                  <a:cubicBezTo>
                    <a:pt x="394" y="0"/>
                    <a:pt x="352" y="66"/>
                    <a:pt x="333" y="152"/>
                  </a:cubicBezTo>
                  <a:cubicBezTo>
                    <a:pt x="307" y="279"/>
                    <a:pt x="1" y="374"/>
                    <a:pt x="236" y="519"/>
                  </a:cubicBezTo>
                  <a:cubicBezTo>
                    <a:pt x="1007" y="995"/>
                    <a:pt x="1795" y="1445"/>
                    <a:pt x="2610" y="1924"/>
                  </a:cubicBezTo>
                  <a:cubicBezTo>
                    <a:pt x="2689" y="1801"/>
                    <a:pt x="2771" y="1654"/>
                    <a:pt x="2871" y="1523"/>
                  </a:cubicBezTo>
                  <a:cubicBezTo>
                    <a:pt x="2983" y="1379"/>
                    <a:pt x="2820" y="1340"/>
                    <a:pt x="2774" y="1313"/>
                  </a:cubicBezTo>
                  <a:cubicBezTo>
                    <a:pt x="2055" y="885"/>
                    <a:pt x="1324" y="474"/>
                    <a:pt x="606" y="46"/>
                  </a:cubicBezTo>
                  <a:cubicBezTo>
                    <a:pt x="553" y="14"/>
                    <a:pt x="509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2113000" y="4383225"/>
              <a:ext cx="49175" cy="67425"/>
            </a:xfrm>
            <a:custGeom>
              <a:avLst/>
              <a:gdLst/>
              <a:ahLst/>
              <a:cxnLst/>
              <a:rect l="l" t="t" r="r" b="b"/>
              <a:pathLst>
                <a:path w="1967" h="2697" extrusionOk="0">
                  <a:moveTo>
                    <a:pt x="1490" y="1"/>
                  </a:moveTo>
                  <a:cubicBezTo>
                    <a:pt x="1375" y="1"/>
                    <a:pt x="1322" y="140"/>
                    <a:pt x="1272" y="225"/>
                  </a:cubicBezTo>
                  <a:cubicBezTo>
                    <a:pt x="903" y="856"/>
                    <a:pt x="565" y="1505"/>
                    <a:pt x="178" y="2123"/>
                  </a:cubicBezTo>
                  <a:cubicBezTo>
                    <a:pt x="0" y="2406"/>
                    <a:pt x="17" y="2519"/>
                    <a:pt x="336" y="2651"/>
                  </a:cubicBezTo>
                  <a:cubicBezTo>
                    <a:pt x="412" y="2683"/>
                    <a:pt x="471" y="2696"/>
                    <a:pt x="519" y="2696"/>
                  </a:cubicBezTo>
                  <a:cubicBezTo>
                    <a:pt x="740" y="2696"/>
                    <a:pt x="691" y="2400"/>
                    <a:pt x="768" y="2283"/>
                  </a:cubicBezTo>
                  <a:cubicBezTo>
                    <a:pt x="1183" y="1651"/>
                    <a:pt x="1560" y="995"/>
                    <a:pt x="1967" y="321"/>
                  </a:cubicBezTo>
                  <a:cubicBezTo>
                    <a:pt x="1827" y="212"/>
                    <a:pt x="1714" y="89"/>
                    <a:pt x="1576" y="23"/>
                  </a:cubicBezTo>
                  <a:cubicBezTo>
                    <a:pt x="1544" y="8"/>
                    <a:pt x="151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2557025" y="4377225"/>
              <a:ext cx="54100" cy="74225"/>
            </a:xfrm>
            <a:custGeom>
              <a:avLst/>
              <a:gdLst/>
              <a:ahLst/>
              <a:cxnLst/>
              <a:rect l="l" t="t" r="r" b="b"/>
              <a:pathLst>
                <a:path w="2164" h="2969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39" y="452"/>
                    <a:pt x="1" y="302"/>
                    <a:pt x="233" y="702"/>
                  </a:cubicBezTo>
                  <a:cubicBezTo>
                    <a:pt x="645" y="1415"/>
                    <a:pt x="1043" y="2134"/>
                    <a:pt x="1466" y="2842"/>
                  </a:cubicBezTo>
                  <a:cubicBezTo>
                    <a:pt x="1521" y="2935"/>
                    <a:pt x="1573" y="2968"/>
                    <a:pt x="1622" y="2968"/>
                  </a:cubicBezTo>
                  <a:cubicBezTo>
                    <a:pt x="1735" y="2968"/>
                    <a:pt x="1836" y="2792"/>
                    <a:pt x="1947" y="2770"/>
                  </a:cubicBezTo>
                  <a:cubicBezTo>
                    <a:pt x="2164" y="2728"/>
                    <a:pt x="2063" y="2643"/>
                    <a:pt x="1988" y="2520"/>
                  </a:cubicBezTo>
                  <a:cubicBezTo>
                    <a:pt x="1705" y="2059"/>
                    <a:pt x="1444" y="1585"/>
                    <a:pt x="1172" y="1116"/>
                  </a:cubicBezTo>
                  <a:cubicBezTo>
                    <a:pt x="992" y="807"/>
                    <a:pt x="807" y="500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51825" y="3796350"/>
              <a:ext cx="74700" cy="48075"/>
            </a:xfrm>
            <a:custGeom>
              <a:avLst/>
              <a:gdLst/>
              <a:ahLst/>
              <a:cxnLst/>
              <a:rect l="l" t="t" r="r" b="b"/>
              <a:pathLst>
                <a:path w="2988" h="1923" extrusionOk="0">
                  <a:moveTo>
                    <a:pt x="379" y="0"/>
                  </a:moveTo>
                  <a:cubicBezTo>
                    <a:pt x="299" y="122"/>
                    <a:pt x="219" y="270"/>
                    <a:pt x="117" y="399"/>
                  </a:cubicBezTo>
                  <a:cubicBezTo>
                    <a:pt x="1" y="544"/>
                    <a:pt x="168" y="583"/>
                    <a:pt x="212" y="610"/>
                  </a:cubicBezTo>
                  <a:cubicBezTo>
                    <a:pt x="932" y="1037"/>
                    <a:pt x="1661" y="1447"/>
                    <a:pt x="2379" y="1877"/>
                  </a:cubicBezTo>
                  <a:cubicBezTo>
                    <a:pt x="2433" y="1909"/>
                    <a:pt x="2478" y="1923"/>
                    <a:pt x="2514" y="1923"/>
                  </a:cubicBezTo>
                  <a:cubicBezTo>
                    <a:pt x="2593" y="1923"/>
                    <a:pt x="2636" y="1859"/>
                    <a:pt x="2653" y="1774"/>
                  </a:cubicBezTo>
                  <a:cubicBezTo>
                    <a:pt x="2681" y="1645"/>
                    <a:pt x="2987" y="1550"/>
                    <a:pt x="2754" y="1406"/>
                  </a:cubicBezTo>
                  <a:cubicBezTo>
                    <a:pt x="1983" y="929"/>
                    <a:pt x="1195" y="48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2697825" y="3797325"/>
              <a:ext cx="74925" cy="46550"/>
            </a:xfrm>
            <a:custGeom>
              <a:avLst/>
              <a:gdLst/>
              <a:ahLst/>
              <a:cxnLst/>
              <a:rect l="l" t="t" r="r" b="b"/>
              <a:pathLst>
                <a:path w="2997" h="1862" extrusionOk="0">
                  <a:moveTo>
                    <a:pt x="2506" y="1"/>
                  </a:moveTo>
                  <a:cubicBezTo>
                    <a:pt x="2447" y="1"/>
                    <a:pt x="2368" y="33"/>
                    <a:pt x="2255" y="116"/>
                  </a:cubicBezTo>
                  <a:cubicBezTo>
                    <a:pt x="1669" y="544"/>
                    <a:pt x="998" y="857"/>
                    <a:pt x="365" y="1219"/>
                  </a:cubicBezTo>
                  <a:cubicBezTo>
                    <a:pt x="222" y="1300"/>
                    <a:pt x="0" y="1327"/>
                    <a:pt x="135" y="1587"/>
                  </a:cubicBezTo>
                  <a:cubicBezTo>
                    <a:pt x="220" y="1749"/>
                    <a:pt x="301" y="1861"/>
                    <a:pt x="433" y="1861"/>
                  </a:cubicBezTo>
                  <a:cubicBezTo>
                    <a:pt x="502" y="1861"/>
                    <a:pt x="584" y="1831"/>
                    <a:pt x="688" y="1761"/>
                  </a:cubicBezTo>
                  <a:cubicBezTo>
                    <a:pt x="1226" y="1400"/>
                    <a:pt x="1796" y="1087"/>
                    <a:pt x="2352" y="754"/>
                  </a:cubicBezTo>
                  <a:cubicBezTo>
                    <a:pt x="2519" y="653"/>
                    <a:pt x="2685" y="554"/>
                    <a:pt x="2997" y="368"/>
                  </a:cubicBezTo>
                  <a:lnTo>
                    <a:pt x="2997" y="368"/>
                  </a:lnTo>
                  <a:cubicBezTo>
                    <a:pt x="2987" y="369"/>
                    <a:pt x="2977" y="369"/>
                    <a:pt x="2968" y="369"/>
                  </a:cubicBezTo>
                  <a:cubicBezTo>
                    <a:pt x="2686" y="369"/>
                    <a:pt x="2709" y="1"/>
                    <a:pt x="2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112325" y="3638600"/>
              <a:ext cx="49875" cy="67375"/>
            </a:xfrm>
            <a:custGeom>
              <a:avLst/>
              <a:gdLst/>
              <a:ahLst/>
              <a:cxnLst/>
              <a:rect l="l" t="t" r="r" b="b"/>
              <a:pathLst>
                <a:path w="1995" h="2695" extrusionOk="0">
                  <a:moveTo>
                    <a:pt x="539" y="1"/>
                  </a:moveTo>
                  <a:cubicBezTo>
                    <a:pt x="494" y="1"/>
                    <a:pt x="265" y="126"/>
                    <a:pt x="126" y="169"/>
                  </a:cubicBezTo>
                  <a:cubicBezTo>
                    <a:pt x="0" y="208"/>
                    <a:pt x="23" y="260"/>
                    <a:pt x="74" y="347"/>
                  </a:cubicBezTo>
                  <a:cubicBezTo>
                    <a:pt x="495" y="1072"/>
                    <a:pt x="908" y="1800"/>
                    <a:pt x="1338" y="2520"/>
                  </a:cubicBezTo>
                  <a:cubicBezTo>
                    <a:pt x="1374" y="2580"/>
                    <a:pt x="1424" y="2695"/>
                    <a:pt x="1518" y="2695"/>
                  </a:cubicBezTo>
                  <a:cubicBezTo>
                    <a:pt x="1550" y="2695"/>
                    <a:pt x="1586" y="2682"/>
                    <a:pt x="1628" y="2650"/>
                  </a:cubicBezTo>
                  <a:cubicBezTo>
                    <a:pt x="1751" y="2558"/>
                    <a:pt x="1870" y="2460"/>
                    <a:pt x="1995" y="2361"/>
                  </a:cubicBezTo>
                  <a:cubicBezTo>
                    <a:pt x="1499" y="1541"/>
                    <a:pt x="1033" y="764"/>
                    <a:pt x="546" y="3"/>
                  </a:cubicBezTo>
                  <a:cubicBezTo>
                    <a:pt x="545" y="1"/>
                    <a:pt x="543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559675" y="3637150"/>
              <a:ext cx="49550" cy="69050"/>
            </a:xfrm>
            <a:custGeom>
              <a:avLst/>
              <a:gdLst/>
              <a:ahLst/>
              <a:cxnLst/>
              <a:rect l="l" t="t" r="r" b="b"/>
              <a:pathLst>
                <a:path w="1982" h="2762" extrusionOk="0">
                  <a:moveTo>
                    <a:pt x="1491" y="0"/>
                  </a:moveTo>
                  <a:cubicBezTo>
                    <a:pt x="1417" y="0"/>
                    <a:pt x="1390" y="102"/>
                    <a:pt x="1370" y="137"/>
                  </a:cubicBezTo>
                  <a:cubicBezTo>
                    <a:pt x="941" y="855"/>
                    <a:pt x="531" y="1585"/>
                    <a:pt x="103" y="2304"/>
                  </a:cubicBezTo>
                  <a:cubicBezTo>
                    <a:pt x="1" y="2475"/>
                    <a:pt x="86" y="2549"/>
                    <a:pt x="211" y="2577"/>
                  </a:cubicBezTo>
                  <a:cubicBezTo>
                    <a:pt x="303" y="2598"/>
                    <a:pt x="378" y="2762"/>
                    <a:pt x="468" y="2762"/>
                  </a:cubicBezTo>
                  <a:cubicBezTo>
                    <a:pt x="502" y="2762"/>
                    <a:pt x="538" y="2738"/>
                    <a:pt x="578" y="2673"/>
                  </a:cubicBezTo>
                  <a:cubicBezTo>
                    <a:pt x="1055" y="1903"/>
                    <a:pt x="1504" y="1115"/>
                    <a:pt x="1982" y="301"/>
                  </a:cubicBezTo>
                  <a:cubicBezTo>
                    <a:pt x="1858" y="221"/>
                    <a:pt x="1711" y="138"/>
                    <a:pt x="1580" y="38"/>
                  </a:cubicBezTo>
                  <a:cubicBezTo>
                    <a:pt x="1545" y="11"/>
                    <a:pt x="1516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1953625" y="4245275"/>
              <a:ext cx="71150" cy="46650"/>
            </a:xfrm>
            <a:custGeom>
              <a:avLst/>
              <a:gdLst/>
              <a:ahLst/>
              <a:cxnLst/>
              <a:rect l="l" t="t" r="r" b="b"/>
              <a:pathLst>
                <a:path w="2846" h="1866" extrusionOk="0">
                  <a:moveTo>
                    <a:pt x="2399" y="0"/>
                  </a:moveTo>
                  <a:cubicBezTo>
                    <a:pt x="2325" y="0"/>
                    <a:pt x="2238" y="36"/>
                    <a:pt x="2128" y="107"/>
                  </a:cubicBezTo>
                  <a:cubicBezTo>
                    <a:pt x="1629" y="427"/>
                    <a:pt x="1098" y="699"/>
                    <a:pt x="587" y="1000"/>
                  </a:cubicBezTo>
                  <a:cubicBezTo>
                    <a:pt x="378" y="1123"/>
                    <a:pt x="181" y="1271"/>
                    <a:pt x="0" y="1393"/>
                  </a:cubicBezTo>
                  <a:cubicBezTo>
                    <a:pt x="100" y="1569"/>
                    <a:pt x="179" y="1725"/>
                    <a:pt x="282" y="1865"/>
                  </a:cubicBezTo>
                  <a:cubicBezTo>
                    <a:pt x="283" y="1866"/>
                    <a:pt x="284" y="1866"/>
                    <a:pt x="285" y="1866"/>
                  </a:cubicBezTo>
                  <a:cubicBezTo>
                    <a:pt x="308" y="1866"/>
                    <a:pt x="457" y="1775"/>
                    <a:pt x="541" y="1728"/>
                  </a:cubicBezTo>
                  <a:cubicBezTo>
                    <a:pt x="1177" y="1369"/>
                    <a:pt x="1815" y="1014"/>
                    <a:pt x="2446" y="649"/>
                  </a:cubicBezTo>
                  <a:cubicBezTo>
                    <a:pt x="2590" y="566"/>
                    <a:pt x="2845" y="552"/>
                    <a:pt x="2686" y="252"/>
                  </a:cubicBezTo>
                  <a:cubicBezTo>
                    <a:pt x="2597" y="84"/>
                    <a:pt x="2513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13"/>
          <p:cNvGrpSpPr/>
          <p:nvPr/>
        </p:nvGrpSpPr>
        <p:grpSpPr>
          <a:xfrm>
            <a:off x="41963" y="4491970"/>
            <a:ext cx="530584" cy="530573"/>
            <a:chOff x="1770475" y="3453900"/>
            <a:chExt cx="1181175" cy="1181150"/>
          </a:xfrm>
        </p:grpSpPr>
        <p:sp>
          <p:nvSpPr>
            <p:cNvPr id="723" name="Google Shape;723;p13"/>
            <p:cNvSpPr/>
            <p:nvPr/>
          </p:nvSpPr>
          <p:spPr>
            <a:xfrm>
              <a:off x="2366925" y="3453925"/>
              <a:ext cx="129300" cy="431050"/>
            </a:xfrm>
            <a:custGeom>
              <a:avLst/>
              <a:gdLst/>
              <a:ahLst/>
              <a:cxnLst/>
              <a:rect l="l" t="t" r="r" b="b"/>
              <a:pathLst>
                <a:path w="5172" h="17242" extrusionOk="0">
                  <a:moveTo>
                    <a:pt x="5093" y="0"/>
                  </a:moveTo>
                  <a:cubicBezTo>
                    <a:pt x="5028" y="119"/>
                    <a:pt x="4939" y="231"/>
                    <a:pt x="4902" y="357"/>
                  </a:cubicBezTo>
                  <a:cubicBezTo>
                    <a:pt x="3803" y="4097"/>
                    <a:pt x="2704" y="7837"/>
                    <a:pt x="1618" y="11581"/>
                  </a:cubicBezTo>
                  <a:cubicBezTo>
                    <a:pt x="1100" y="13370"/>
                    <a:pt x="607" y="15167"/>
                    <a:pt x="109" y="16937"/>
                  </a:cubicBezTo>
                  <a:cubicBezTo>
                    <a:pt x="281" y="17053"/>
                    <a:pt x="1" y="17190"/>
                    <a:pt x="223" y="17223"/>
                  </a:cubicBezTo>
                  <a:cubicBezTo>
                    <a:pt x="269" y="17230"/>
                    <a:pt x="319" y="17241"/>
                    <a:pt x="367" y="17241"/>
                  </a:cubicBezTo>
                  <a:cubicBezTo>
                    <a:pt x="447" y="17241"/>
                    <a:pt x="520" y="17211"/>
                    <a:pt x="556" y="17084"/>
                  </a:cubicBezTo>
                  <a:cubicBezTo>
                    <a:pt x="612" y="16890"/>
                    <a:pt x="722" y="16711"/>
                    <a:pt x="775" y="16515"/>
                  </a:cubicBezTo>
                  <a:cubicBezTo>
                    <a:pt x="2234" y="11155"/>
                    <a:pt x="3690" y="5794"/>
                    <a:pt x="5138" y="432"/>
                  </a:cubicBezTo>
                  <a:cubicBezTo>
                    <a:pt x="5172" y="302"/>
                    <a:pt x="5110" y="144"/>
                    <a:pt x="5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520025" y="4053000"/>
              <a:ext cx="431625" cy="126100"/>
            </a:xfrm>
            <a:custGeom>
              <a:avLst/>
              <a:gdLst/>
              <a:ahLst/>
              <a:cxnLst/>
              <a:rect l="l" t="t" r="r" b="b"/>
              <a:pathLst>
                <a:path w="17265" h="5044" extrusionOk="0">
                  <a:moveTo>
                    <a:pt x="327" y="1"/>
                  </a:moveTo>
                  <a:cubicBezTo>
                    <a:pt x="302" y="47"/>
                    <a:pt x="272" y="61"/>
                    <a:pt x="242" y="61"/>
                  </a:cubicBezTo>
                  <a:cubicBezTo>
                    <a:pt x="194" y="61"/>
                    <a:pt x="144" y="25"/>
                    <a:pt x="103" y="25"/>
                  </a:cubicBezTo>
                  <a:cubicBezTo>
                    <a:pt x="69" y="25"/>
                    <a:pt x="42" y="51"/>
                    <a:pt x="30" y="146"/>
                  </a:cubicBezTo>
                  <a:cubicBezTo>
                    <a:pt x="1" y="386"/>
                    <a:pt x="140" y="448"/>
                    <a:pt x="322" y="505"/>
                  </a:cubicBezTo>
                  <a:cubicBezTo>
                    <a:pt x="5802" y="2193"/>
                    <a:pt x="11361" y="3594"/>
                    <a:pt x="16908" y="5036"/>
                  </a:cubicBezTo>
                  <a:cubicBezTo>
                    <a:pt x="16929" y="5041"/>
                    <a:pt x="16951" y="5044"/>
                    <a:pt x="16974" y="5044"/>
                  </a:cubicBezTo>
                  <a:cubicBezTo>
                    <a:pt x="17066" y="5044"/>
                    <a:pt x="17168" y="5005"/>
                    <a:pt x="17265" y="4993"/>
                  </a:cubicBezTo>
                  <a:cubicBezTo>
                    <a:pt x="17149" y="4926"/>
                    <a:pt x="17042" y="4831"/>
                    <a:pt x="16917" y="4795"/>
                  </a:cubicBezTo>
                  <a:cubicBezTo>
                    <a:pt x="13177" y="3695"/>
                    <a:pt x="9436" y="2597"/>
                    <a:pt x="5692" y="1511"/>
                  </a:cubicBezTo>
                  <a:cubicBezTo>
                    <a:pt x="3902" y="993"/>
                    <a:pt x="2106" y="500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770575" y="4053700"/>
              <a:ext cx="431300" cy="124400"/>
            </a:xfrm>
            <a:custGeom>
              <a:avLst/>
              <a:gdLst/>
              <a:ahLst/>
              <a:cxnLst/>
              <a:rect l="l" t="t" r="r" b="b"/>
              <a:pathLst>
                <a:path w="17252" h="4976" extrusionOk="0">
                  <a:moveTo>
                    <a:pt x="17174" y="1"/>
                  </a:moveTo>
                  <a:cubicBezTo>
                    <a:pt x="17134" y="1"/>
                    <a:pt x="17080" y="44"/>
                    <a:pt x="17032" y="44"/>
                  </a:cubicBezTo>
                  <a:cubicBezTo>
                    <a:pt x="17021" y="44"/>
                    <a:pt x="17009" y="41"/>
                    <a:pt x="16999" y="35"/>
                  </a:cubicBezTo>
                  <a:cubicBezTo>
                    <a:pt x="16765" y="74"/>
                    <a:pt x="16500" y="90"/>
                    <a:pt x="16255" y="161"/>
                  </a:cubicBezTo>
                  <a:cubicBezTo>
                    <a:pt x="10962" y="1672"/>
                    <a:pt x="5641" y="3080"/>
                    <a:pt x="398" y="4762"/>
                  </a:cubicBezTo>
                  <a:cubicBezTo>
                    <a:pt x="259" y="4805"/>
                    <a:pt x="132" y="4891"/>
                    <a:pt x="0" y="4956"/>
                  </a:cubicBezTo>
                  <a:cubicBezTo>
                    <a:pt x="112" y="4958"/>
                    <a:pt x="228" y="4976"/>
                    <a:pt x="340" y="4976"/>
                  </a:cubicBezTo>
                  <a:cubicBezTo>
                    <a:pt x="397" y="4976"/>
                    <a:pt x="452" y="4971"/>
                    <a:pt x="505" y="4957"/>
                  </a:cubicBezTo>
                  <a:cubicBezTo>
                    <a:pt x="4492" y="3914"/>
                    <a:pt x="8483" y="2874"/>
                    <a:pt x="12464" y="1804"/>
                  </a:cubicBezTo>
                  <a:cubicBezTo>
                    <a:pt x="13978" y="1395"/>
                    <a:pt x="15474" y="916"/>
                    <a:pt x="16977" y="468"/>
                  </a:cubicBezTo>
                  <a:cubicBezTo>
                    <a:pt x="17141" y="420"/>
                    <a:pt x="17252" y="343"/>
                    <a:pt x="17237" y="125"/>
                  </a:cubicBezTo>
                  <a:cubicBezTo>
                    <a:pt x="17230" y="28"/>
                    <a:pt x="17206" y="1"/>
                    <a:pt x="1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224775" y="3453900"/>
              <a:ext cx="130825" cy="431050"/>
            </a:xfrm>
            <a:custGeom>
              <a:avLst/>
              <a:gdLst/>
              <a:ahLst/>
              <a:cxnLst/>
              <a:rect l="l" t="t" r="r" b="b"/>
              <a:pathLst>
                <a:path w="5233" h="17242" extrusionOk="0">
                  <a:moveTo>
                    <a:pt x="144" y="0"/>
                  </a:moveTo>
                  <a:cubicBezTo>
                    <a:pt x="1" y="155"/>
                    <a:pt x="66" y="326"/>
                    <a:pt x="109" y="494"/>
                  </a:cubicBezTo>
                  <a:cubicBezTo>
                    <a:pt x="1050" y="4062"/>
                    <a:pt x="1974" y="7634"/>
                    <a:pt x="2940" y="11197"/>
                  </a:cubicBezTo>
                  <a:cubicBezTo>
                    <a:pt x="3462" y="13128"/>
                    <a:pt x="4053" y="15040"/>
                    <a:pt x="4610" y="16961"/>
                  </a:cubicBezTo>
                  <a:cubicBezTo>
                    <a:pt x="4658" y="17125"/>
                    <a:pt x="4730" y="17242"/>
                    <a:pt x="4893" y="17242"/>
                  </a:cubicBezTo>
                  <a:cubicBezTo>
                    <a:pt x="4920" y="17242"/>
                    <a:pt x="4949" y="17239"/>
                    <a:pt x="4981" y="17232"/>
                  </a:cubicBezTo>
                  <a:cubicBezTo>
                    <a:pt x="5232" y="17181"/>
                    <a:pt x="4922" y="17032"/>
                    <a:pt x="5043" y="16960"/>
                  </a:cubicBezTo>
                  <a:cubicBezTo>
                    <a:pt x="5007" y="16729"/>
                    <a:pt x="4995" y="16492"/>
                    <a:pt x="4931" y="16271"/>
                  </a:cubicBezTo>
                  <a:cubicBezTo>
                    <a:pt x="3408" y="10982"/>
                    <a:pt x="2016" y="5655"/>
                    <a:pt x="323" y="416"/>
                  </a:cubicBezTo>
                  <a:cubicBezTo>
                    <a:pt x="277" y="273"/>
                    <a:pt x="205" y="139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366800" y="4204000"/>
              <a:ext cx="129375" cy="431050"/>
            </a:xfrm>
            <a:custGeom>
              <a:avLst/>
              <a:gdLst/>
              <a:ahLst/>
              <a:cxnLst/>
              <a:rect l="l" t="t" r="r" b="b"/>
              <a:pathLst>
                <a:path w="5175" h="17242" extrusionOk="0">
                  <a:moveTo>
                    <a:pt x="333" y="0"/>
                  </a:moveTo>
                  <a:cubicBezTo>
                    <a:pt x="304" y="0"/>
                    <a:pt x="272" y="4"/>
                    <a:pt x="236" y="13"/>
                  </a:cubicBezTo>
                  <a:cubicBezTo>
                    <a:pt x="1" y="68"/>
                    <a:pt x="194" y="234"/>
                    <a:pt x="207" y="287"/>
                  </a:cubicBezTo>
                  <a:cubicBezTo>
                    <a:pt x="526" y="1599"/>
                    <a:pt x="832" y="2916"/>
                    <a:pt x="1209" y="4211"/>
                  </a:cubicBezTo>
                  <a:cubicBezTo>
                    <a:pt x="2454" y="8485"/>
                    <a:pt x="3556" y="12801"/>
                    <a:pt x="4965" y="17025"/>
                  </a:cubicBezTo>
                  <a:cubicBezTo>
                    <a:pt x="4990" y="17103"/>
                    <a:pt x="5046" y="17170"/>
                    <a:pt x="5088" y="17242"/>
                  </a:cubicBezTo>
                  <a:cubicBezTo>
                    <a:pt x="5119" y="17159"/>
                    <a:pt x="5150" y="17077"/>
                    <a:pt x="5175" y="17010"/>
                  </a:cubicBezTo>
                  <a:cubicBezTo>
                    <a:pt x="5149" y="16902"/>
                    <a:pt x="5130" y="16822"/>
                    <a:pt x="5112" y="16744"/>
                  </a:cubicBezTo>
                  <a:cubicBezTo>
                    <a:pt x="4059" y="12758"/>
                    <a:pt x="3021" y="8768"/>
                    <a:pt x="1950" y="4787"/>
                  </a:cubicBezTo>
                  <a:cubicBezTo>
                    <a:pt x="1541" y="3273"/>
                    <a:pt x="1060" y="1778"/>
                    <a:pt x="613" y="274"/>
                  </a:cubicBezTo>
                  <a:cubicBezTo>
                    <a:pt x="566" y="111"/>
                    <a:pt x="488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225775" y="4204325"/>
              <a:ext cx="126625" cy="430700"/>
            </a:xfrm>
            <a:custGeom>
              <a:avLst/>
              <a:gdLst/>
              <a:ahLst/>
              <a:cxnLst/>
              <a:rect l="l" t="t" r="r" b="b"/>
              <a:pathLst>
                <a:path w="5065" h="17228" extrusionOk="0">
                  <a:moveTo>
                    <a:pt x="4902" y="1"/>
                  </a:moveTo>
                  <a:cubicBezTo>
                    <a:pt x="4430" y="1"/>
                    <a:pt x="4490" y="460"/>
                    <a:pt x="4418" y="720"/>
                  </a:cubicBezTo>
                  <a:cubicBezTo>
                    <a:pt x="3331" y="4583"/>
                    <a:pt x="2267" y="8455"/>
                    <a:pt x="1210" y="12328"/>
                  </a:cubicBezTo>
                  <a:cubicBezTo>
                    <a:pt x="790" y="13866"/>
                    <a:pt x="403" y="15415"/>
                    <a:pt x="1" y="16958"/>
                  </a:cubicBezTo>
                  <a:lnTo>
                    <a:pt x="92" y="17228"/>
                  </a:lnTo>
                  <a:cubicBezTo>
                    <a:pt x="154" y="17123"/>
                    <a:pt x="243" y="17025"/>
                    <a:pt x="277" y="16909"/>
                  </a:cubicBezTo>
                  <a:cubicBezTo>
                    <a:pt x="1150" y="13947"/>
                    <a:pt x="2036" y="10989"/>
                    <a:pt x="2885" y="8018"/>
                  </a:cubicBezTo>
                  <a:cubicBezTo>
                    <a:pt x="3586" y="5565"/>
                    <a:pt x="4244" y="3100"/>
                    <a:pt x="4913" y="639"/>
                  </a:cubicBezTo>
                  <a:cubicBezTo>
                    <a:pt x="5065" y="80"/>
                    <a:pt x="5053" y="9"/>
                    <a:pt x="4955" y="3"/>
                  </a:cubicBezTo>
                  <a:cubicBezTo>
                    <a:pt x="4936" y="2"/>
                    <a:pt x="4919" y="1"/>
                    <a:pt x="4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770475" y="3909950"/>
              <a:ext cx="431850" cy="125925"/>
            </a:xfrm>
            <a:custGeom>
              <a:avLst/>
              <a:gdLst/>
              <a:ahLst/>
              <a:cxnLst/>
              <a:rect l="l" t="t" r="r" b="b"/>
              <a:pathLst>
                <a:path w="17274" h="5037" extrusionOk="0">
                  <a:moveTo>
                    <a:pt x="317" y="0"/>
                  </a:moveTo>
                  <a:cubicBezTo>
                    <a:pt x="218" y="0"/>
                    <a:pt x="104" y="59"/>
                    <a:pt x="0" y="82"/>
                  </a:cubicBezTo>
                  <a:cubicBezTo>
                    <a:pt x="115" y="138"/>
                    <a:pt x="224" y="212"/>
                    <a:pt x="344" y="247"/>
                  </a:cubicBezTo>
                  <a:cubicBezTo>
                    <a:pt x="4084" y="1344"/>
                    <a:pt x="7825" y="2443"/>
                    <a:pt x="11569" y="3529"/>
                  </a:cubicBezTo>
                  <a:cubicBezTo>
                    <a:pt x="13359" y="4048"/>
                    <a:pt x="15155" y="4537"/>
                    <a:pt x="16936" y="5037"/>
                  </a:cubicBezTo>
                  <a:cubicBezTo>
                    <a:pt x="16962" y="4991"/>
                    <a:pt x="16991" y="4976"/>
                    <a:pt x="17022" y="4976"/>
                  </a:cubicBezTo>
                  <a:cubicBezTo>
                    <a:pt x="17070" y="4976"/>
                    <a:pt x="17121" y="5014"/>
                    <a:pt x="17161" y="5014"/>
                  </a:cubicBezTo>
                  <a:cubicBezTo>
                    <a:pt x="17195" y="5014"/>
                    <a:pt x="17221" y="4989"/>
                    <a:pt x="17235" y="4900"/>
                  </a:cubicBezTo>
                  <a:cubicBezTo>
                    <a:pt x="17273" y="4666"/>
                    <a:pt x="17138" y="4594"/>
                    <a:pt x="16952" y="4537"/>
                  </a:cubicBezTo>
                  <a:cubicBezTo>
                    <a:pt x="11472" y="2848"/>
                    <a:pt x="5913" y="1451"/>
                    <a:pt x="366" y="6"/>
                  </a:cubicBezTo>
                  <a:cubicBezTo>
                    <a:pt x="350" y="2"/>
                    <a:pt x="33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519950" y="3910825"/>
              <a:ext cx="431650" cy="124425"/>
            </a:xfrm>
            <a:custGeom>
              <a:avLst/>
              <a:gdLst/>
              <a:ahLst/>
              <a:cxnLst/>
              <a:rect l="l" t="t" r="r" b="b"/>
              <a:pathLst>
                <a:path w="17266" h="4977" extrusionOk="0">
                  <a:moveTo>
                    <a:pt x="16963" y="1"/>
                  </a:moveTo>
                  <a:cubicBezTo>
                    <a:pt x="16891" y="1"/>
                    <a:pt x="16820" y="6"/>
                    <a:pt x="16753" y="24"/>
                  </a:cubicBezTo>
                  <a:cubicBezTo>
                    <a:pt x="13196" y="954"/>
                    <a:pt x="9635" y="1872"/>
                    <a:pt x="6085" y="2833"/>
                  </a:cubicBezTo>
                  <a:cubicBezTo>
                    <a:pt x="4155" y="3354"/>
                    <a:pt x="2242" y="3945"/>
                    <a:pt x="321" y="4502"/>
                  </a:cubicBezTo>
                  <a:cubicBezTo>
                    <a:pt x="136" y="4556"/>
                    <a:pt x="0" y="4625"/>
                    <a:pt x="33" y="4862"/>
                  </a:cubicBezTo>
                  <a:cubicBezTo>
                    <a:pt x="46" y="4950"/>
                    <a:pt x="71" y="4977"/>
                    <a:pt x="101" y="4977"/>
                  </a:cubicBezTo>
                  <a:cubicBezTo>
                    <a:pt x="149" y="4977"/>
                    <a:pt x="210" y="4909"/>
                    <a:pt x="256" y="4909"/>
                  </a:cubicBezTo>
                  <a:cubicBezTo>
                    <a:pt x="270" y="4909"/>
                    <a:pt x="283" y="4916"/>
                    <a:pt x="294" y="4935"/>
                  </a:cubicBezTo>
                  <a:cubicBezTo>
                    <a:pt x="527" y="4901"/>
                    <a:pt x="765" y="4895"/>
                    <a:pt x="983" y="4830"/>
                  </a:cubicBezTo>
                  <a:cubicBezTo>
                    <a:pt x="6259" y="3307"/>
                    <a:pt x="11573" y="1917"/>
                    <a:pt x="16801" y="234"/>
                  </a:cubicBezTo>
                  <a:cubicBezTo>
                    <a:pt x="16962" y="181"/>
                    <a:pt x="17184" y="234"/>
                    <a:pt x="17266" y="8"/>
                  </a:cubicBezTo>
                  <a:lnTo>
                    <a:pt x="17266" y="8"/>
                  </a:lnTo>
                  <a:cubicBezTo>
                    <a:pt x="17254" y="8"/>
                    <a:pt x="17243" y="8"/>
                    <a:pt x="17232" y="8"/>
                  </a:cubicBezTo>
                  <a:cubicBezTo>
                    <a:pt x="17143" y="8"/>
                    <a:pt x="17052" y="1"/>
                    <a:pt x="16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2493600" y="3849850"/>
              <a:ext cx="188250" cy="114475"/>
            </a:xfrm>
            <a:custGeom>
              <a:avLst/>
              <a:gdLst/>
              <a:ahLst/>
              <a:cxnLst/>
              <a:rect l="l" t="t" r="r" b="b"/>
              <a:pathLst>
                <a:path w="7530" h="4579" extrusionOk="0">
                  <a:moveTo>
                    <a:pt x="7027" y="1"/>
                  </a:moveTo>
                  <a:cubicBezTo>
                    <a:pt x="6973" y="1"/>
                    <a:pt x="6906" y="29"/>
                    <a:pt x="6845" y="66"/>
                  </a:cubicBezTo>
                  <a:cubicBezTo>
                    <a:pt x="4620" y="1376"/>
                    <a:pt x="2395" y="2688"/>
                    <a:pt x="172" y="4005"/>
                  </a:cubicBezTo>
                  <a:cubicBezTo>
                    <a:pt x="103" y="4046"/>
                    <a:pt x="1" y="4167"/>
                    <a:pt x="16" y="4198"/>
                  </a:cubicBezTo>
                  <a:cubicBezTo>
                    <a:pt x="87" y="4337"/>
                    <a:pt x="195" y="4456"/>
                    <a:pt x="287" y="4578"/>
                  </a:cubicBezTo>
                  <a:cubicBezTo>
                    <a:pt x="388" y="4521"/>
                    <a:pt x="472" y="4474"/>
                    <a:pt x="553" y="4428"/>
                  </a:cubicBezTo>
                  <a:cubicBezTo>
                    <a:pt x="2781" y="3148"/>
                    <a:pt x="5011" y="1872"/>
                    <a:pt x="7235" y="586"/>
                  </a:cubicBezTo>
                  <a:cubicBezTo>
                    <a:pt x="7530" y="416"/>
                    <a:pt x="7147" y="329"/>
                    <a:pt x="7147" y="178"/>
                  </a:cubicBezTo>
                  <a:cubicBezTo>
                    <a:pt x="7147" y="46"/>
                    <a:pt x="7097" y="1"/>
                    <a:pt x="7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440300" y="4177050"/>
              <a:ext cx="115900" cy="183525"/>
            </a:xfrm>
            <a:custGeom>
              <a:avLst/>
              <a:gdLst/>
              <a:ahLst/>
              <a:cxnLst/>
              <a:rect l="l" t="t" r="r" b="b"/>
              <a:pathLst>
                <a:path w="4636" h="7341" extrusionOk="0">
                  <a:moveTo>
                    <a:pt x="485" y="0"/>
                  </a:moveTo>
                  <a:cubicBezTo>
                    <a:pt x="447" y="0"/>
                    <a:pt x="396" y="19"/>
                    <a:pt x="329" y="67"/>
                  </a:cubicBezTo>
                  <a:cubicBezTo>
                    <a:pt x="148" y="195"/>
                    <a:pt x="0" y="251"/>
                    <a:pt x="170" y="542"/>
                  </a:cubicBezTo>
                  <a:cubicBezTo>
                    <a:pt x="1467" y="2760"/>
                    <a:pt x="2736" y="4994"/>
                    <a:pt x="4018" y="7221"/>
                  </a:cubicBezTo>
                  <a:cubicBezTo>
                    <a:pt x="4045" y="7269"/>
                    <a:pt x="4121" y="7340"/>
                    <a:pt x="4145" y="7340"/>
                  </a:cubicBezTo>
                  <a:cubicBezTo>
                    <a:pt x="4147" y="7340"/>
                    <a:pt x="4148" y="7340"/>
                    <a:pt x="4150" y="7339"/>
                  </a:cubicBezTo>
                  <a:cubicBezTo>
                    <a:pt x="4321" y="7244"/>
                    <a:pt x="4484" y="7133"/>
                    <a:pt x="4636" y="7035"/>
                  </a:cubicBezTo>
                  <a:cubicBezTo>
                    <a:pt x="4595" y="6947"/>
                    <a:pt x="4572" y="6883"/>
                    <a:pt x="4538" y="6824"/>
                  </a:cubicBezTo>
                  <a:cubicBezTo>
                    <a:pt x="3248" y="4634"/>
                    <a:pt x="1958" y="2444"/>
                    <a:pt x="661" y="257"/>
                  </a:cubicBezTo>
                  <a:cubicBezTo>
                    <a:pt x="613" y="176"/>
                    <a:pt x="60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044825" y="4126050"/>
              <a:ext cx="186875" cy="113525"/>
            </a:xfrm>
            <a:custGeom>
              <a:avLst/>
              <a:gdLst/>
              <a:ahLst/>
              <a:cxnLst/>
              <a:rect l="l" t="t" r="r" b="b"/>
              <a:pathLst>
                <a:path w="7475" h="4541" extrusionOk="0">
                  <a:moveTo>
                    <a:pt x="7018" y="1"/>
                  </a:moveTo>
                  <a:cubicBezTo>
                    <a:pt x="6964" y="1"/>
                    <a:pt x="6896" y="23"/>
                    <a:pt x="6804" y="76"/>
                  </a:cubicBezTo>
                  <a:cubicBezTo>
                    <a:pt x="4585" y="1373"/>
                    <a:pt x="2352" y="2642"/>
                    <a:pt x="125" y="3924"/>
                  </a:cubicBezTo>
                  <a:cubicBezTo>
                    <a:pt x="75" y="3954"/>
                    <a:pt x="1" y="4038"/>
                    <a:pt x="11" y="4057"/>
                  </a:cubicBezTo>
                  <a:cubicBezTo>
                    <a:pt x="105" y="4227"/>
                    <a:pt x="215" y="4388"/>
                    <a:pt x="313" y="4541"/>
                  </a:cubicBezTo>
                  <a:cubicBezTo>
                    <a:pt x="403" y="4499"/>
                    <a:pt x="467" y="4475"/>
                    <a:pt x="527" y="4440"/>
                  </a:cubicBezTo>
                  <a:cubicBezTo>
                    <a:pt x="2717" y="3150"/>
                    <a:pt x="4907" y="1860"/>
                    <a:pt x="7094" y="564"/>
                  </a:cubicBezTo>
                  <a:cubicBezTo>
                    <a:pt x="7203" y="499"/>
                    <a:pt x="7475" y="503"/>
                    <a:pt x="7280" y="231"/>
                  </a:cubicBezTo>
                  <a:cubicBezTo>
                    <a:pt x="7191" y="106"/>
                    <a:pt x="7136" y="1"/>
                    <a:pt x="7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65275" y="4177050"/>
              <a:ext cx="115750" cy="183750"/>
            </a:xfrm>
            <a:custGeom>
              <a:avLst/>
              <a:gdLst/>
              <a:ahLst/>
              <a:cxnLst/>
              <a:rect l="l" t="t" r="r" b="b"/>
              <a:pathLst>
                <a:path w="4630" h="7350" extrusionOk="0">
                  <a:moveTo>
                    <a:pt x="4202" y="0"/>
                  </a:moveTo>
                  <a:cubicBezTo>
                    <a:pt x="4122" y="0"/>
                    <a:pt x="4092" y="95"/>
                    <a:pt x="4047" y="170"/>
                  </a:cubicBezTo>
                  <a:cubicBezTo>
                    <a:pt x="2736" y="2397"/>
                    <a:pt x="1423" y="4620"/>
                    <a:pt x="111" y="6845"/>
                  </a:cubicBezTo>
                  <a:cubicBezTo>
                    <a:pt x="26" y="6988"/>
                    <a:pt x="0" y="7147"/>
                    <a:pt x="226" y="7147"/>
                  </a:cubicBezTo>
                  <a:cubicBezTo>
                    <a:pt x="226" y="7147"/>
                    <a:pt x="227" y="7147"/>
                    <a:pt x="228" y="7147"/>
                  </a:cubicBezTo>
                  <a:cubicBezTo>
                    <a:pt x="228" y="7147"/>
                    <a:pt x="228" y="7147"/>
                    <a:pt x="228" y="7147"/>
                  </a:cubicBezTo>
                  <a:cubicBezTo>
                    <a:pt x="334" y="7147"/>
                    <a:pt x="406" y="7349"/>
                    <a:pt x="509" y="7349"/>
                  </a:cubicBezTo>
                  <a:cubicBezTo>
                    <a:pt x="554" y="7349"/>
                    <a:pt x="604" y="7311"/>
                    <a:pt x="667" y="7202"/>
                  </a:cubicBezTo>
                  <a:cubicBezTo>
                    <a:pt x="1676" y="5442"/>
                    <a:pt x="2698" y="3687"/>
                    <a:pt x="3711" y="1930"/>
                  </a:cubicBezTo>
                  <a:cubicBezTo>
                    <a:pt x="4020" y="1392"/>
                    <a:pt x="4317" y="846"/>
                    <a:pt x="4629" y="286"/>
                  </a:cubicBezTo>
                  <a:cubicBezTo>
                    <a:pt x="4515" y="200"/>
                    <a:pt x="4407" y="98"/>
                    <a:pt x="4283" y="26"/>
                  </a:cubicBezTo>
                  <a:cubicBezTo>
                    <a:pt x="4251" y="8"/>
                    <a:pt x="4225" y="0"/>
                    <a:pt x="4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039950" y="3849875"/>
              <a:ext cx="190000" cy="113300"/>
            </a:xfrm>
            <a:custGeom>
              <a:avLst/>
              <a:gdLst/>
              <a:ahLst/>
              <a:cxnLst/>
              <a:rect l="l" t="t" r="r" b="b"/>
              <a:pathLst>
                <a:path w="7600" h="4532" extrusionOk="0">
                  <a:moveTo>
                    <a:pt x="525" y="1"/>
                  </a:moveTo>
                  <a:cubicBezTo>
                    <a:pt x="445" y="1"/>
                    <a:pt x="388" y="52"/>
                    <a:pt x="394" y="183"/>
                  </a:cubicBezTo>
                  <a:cubicBezTo>
                    <a:pt x="403" y="336"/>
                    <a:pt x="1" y="411"/>
                    <a:pt x="316" y="592"/>
                  </a:cubicBezTo>
                  <a:cubicBezTo>
                    <a:pt x="2554" y="1883"/>
                    <a:pt x="4801" y="3159"/>
                    <a:pt x="7030" y="4463"/>
                  </a:cubicBezTo>
                  <a:cubicBezTo>
                    <a:pt x="7114" y="4512"/>
                    <a:pt x="7178" y="4532"/>
                    <a:pt x="7228" y="4532"/>
                  </a:cubicBezTo>
                  <a:cubicBezTo>
                    <a:pt x="7417" y="4532"/>
                    <a:pt x="7417" y="4251"/>
                    <a:pt x="7600" y="4190"/>
                  </a:cubicBezTo>
                  <a:cubicBezTo>
                    <a:pt x="7502" y="4110"/>
                    <a:pt x="7440" y="4045"/>
                    <a:pt x="7366" y="3999"/>
                  </a:cubicBezTo>
                  <a:cubicBezTo>
                    <a:pt x="5143" y="2683"/>
                    <a:pt x="2920" y="1370"/>
                    <a:pt x="695" y="56"/>
                  </a:cubicBezTo>
                  <a:cubicBezTo>
                    <a:pt x="636" y="2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439300" y="3728325"/>
              <a:ext cx="116875" cy="183700"/>
            </a:xfrm>
            <a:custGeom>
              <a:avLst/>
              <a:gdLst/>
              <a:ahLst/>
              <a:cxnLst/>
              <a:rect l="l" t="t" r="r" b="b"/>
              <a:pathLst>
                <a:path w="4675" h="7348" extrusionOk="0">
                  <a:moveTo>
                    <a:pt x="4183" y="1"/>
                  </a:moveTo>
                  <a:cubicBezTo>
                    <a:pt x="4166" y="1"/>
                    <a:pt x="4104" y="58"/>
                    <a:pt x="4082" y="96"/>
                  </a:cubicBezTo>
                  <a:cubicBezTo>
                    <a:pt x="2785" y="2346"/>
                    <a:pt x="1497" y="4601"/>
                    <a:pt x="184" y="6841"/>
                  </a:cubicBezTo>
                  <a:cubicBezTo>
                    <a:pt x="0" y="7154"/>
                    <a:pt x="247" y="7166"/>
                    <a:pt x="375" y="7275"/>
                  </a:cubicBezTo>
                  <a:cubicBezTo>
                    <a:pt x="435" y="7327"/>
                    <a:pt x="480" y="7347"/>
                    <a:pt x="515" y="7347"/>
                  </a:cubicBezTo>
                  <a:cubicBezTo>
                    <a:pt x="608" y="7347"/>
                    <a:pt x="631" y="7202"/>
                    <a:pt x="680" y="7117"/>
                  </a:cubicBezTo>
                  <a:cubicBezTo>
                    <a:pt x="1700" y="5395"/>
                    <a:pt x="2722" y="3674"/>
                    <a:pt x="3737" y="1949"/>
                  </a:cubicBezTo>
                  <a:cubicBezTo>
                    <a:pt x="4053" y="1413"/>
                    <a:pt x="4354" y="869"/>
                    <a:pt x="4675" y="307"/>
                  </a:cubicBezTo>
                  <a:cubicBezTo>
                    <a:pt x="4522" y="209"/>
                    <a:pt x="4357" y="100"/>
                    <a:pt x="4185" y="2"/>
                  </a:cubicBezTo>
                  <a:cubicBezTo>
                    <a:pt x="4185" y="1"/>
                    <a:pt x="4184" y="1"/>
                    <a:pt x="4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165425" y="3728350"/>
              <a:ext cx="115350" cy="183125"/>
            </a:xfrm>
            <a:custGeom>
              <a:avLst/>
              <a:gdLst/>
              <a:ahLst/>
              <a:cxnLst/>
              <a:rect l="l" t="t" r="r" b="b"/>
              <a:pathLst>
                <a:path w="4614" h="7325" extrusionOk="0">
                  <a:moveTo>
                    <a:pt x="498" y="0"/>
                  </a:moveTo>
                  <a:cubicBezTo>
                    <a:pt x="400" y="0"/>
                    <a:pt x="319" y="199"/>
                    <a:pt x="210" y="202"/>
                  </a:cubicBezTo>
                  <a:cubicBezTo>
                    <a:pt x="0" y="204"/>
                    <a:pt x="14" y="338"/>
                    <a:pt x="93" y="475"/>
                  </a:cubicBezTo>
                  <a:cubicBezTo>
                    <a:pt x="1409" y="2712"/>
                    <a:pt x="2725" y="4950"/>
                    <a:pt x="4047" y="7183"/>
                  </a:cubicBezTo>
                  <a:cubicBezTo>
                    <a:pt x="4083" y="7244"/>
                    <a:pt x="4191" y="7325"/>
                    <a:pt x="4237" y="7325"/>
                  </a:cubicBezTo>
                  <a:cubicBezTo>
                    <a:pt x="4242" y="7325"/>
                    <a:pt x="4246" y="7324"/>
                    <a:pt x="4249" y="7323"/>
                  </a:cubicBezTo>
                  <a:cubicBezTo>
                    <a:pt x="4385" y="7255"/>
                    <a:pt x="4500" y="7146"/>
                    <a:pt x="4613" y="7059"/>
                  </a:cubicBezTo>
                  <a:cubicBezTo>
                    <a:pt x="4569" y="6970"/>
                    <a:pt x="4542" y="6907"/>
                    <a:pt x="4510" y="6850"/>
                  </a:cubicBezTo>
                  <a:cubicBezTo>
                    <a:pt x="3214" y="4599"/>
                    <a:pt x="1924" y="2346"/>
                    <a:pt x="616" y="102"/>
                  </a:cubicBezTo>
                  <a:cubicBezTo>
                    <a:pt x="573" y="27"/>
                    <a:pt x="53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492425" y="4124675"/>
              <a:ext cx="187500" cy="114325"/>
            </a:xfrm>
            <a:custGeom>
              <a:avLst/>
              <a:gdLst/>
              <a:ahLst/>
              <a:cxnLst/>
              <a:rect l="l" t="t" r="r" b="b"/>
              <a:pathLst>
                <a:path w="7500" h="4573" extrusionOk="0">
                  <a:moveTo>
                    <a:pt x="345" y="1"/>
                  </a:moveTo>
                  <a:cubicBezTo>
                    <a:pt x="253" y="116"/>
                    <a:pt x="143" y="222"/>
                    <a:pt x="77" y="349"/>
                  </a:cubicBezTo>
                  <a:cubicBezTo>
                    <a:pt x="0" y="491"/>
                    <a:pt x="133" y="523"/>
                    <a:pt x="229" y="580"/>
                  </a:cubicBezTo>
                  <a:cubicBezTo>
                    <a:pt x="2454" y="1891"/>
                    <a:pt x="4676" y="3207"/>
                    <a:pt x="6903" y="4518"/>
                  </a:cubicBezTo>
                  <a:cubicBezTo>
                    <a:pt x="6969" y="4556"/>
                    <a:pt x="7020" y="4572"/>
                    <a:pt x="7060" y="4572"/>
                  </a:cubicBezTo>
                  <a:cubicBezTo>
                    <a:pt x="7223" y="4572"/>
                    <a:pt x="7203" y="4302"/>
                    <a:pt x="7310" y="4215"/>
                  </a:cubicBezTo>
                  <a:cubicBezTo>
                    <a:pt x="7499" y="4060"/>
                    <a:pt x="7355" y="4020"/>
                    <a:pt x="7244" y="3956"/>
                  </a:cubicBezTo>
                  <a:cubicBezTo>
                    <a:pt x="5686" y="3055"/>
                    <a:pt x="4132" y="2148"/>
                    <a:pt x="2572" y="1250"/>
                  </a:cubicBezTo>
                  <a:cubicBezTo>
                    <a:pt x="1846" y="833"/>
                    <a:pt x="1113" y="43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2793875" y="3713025"/>
              <a:ext cx="123975" cy="74750"/>
            </a:xfrm>
            <a:custGeom>
              <a:avLst/>
              <a:gdLst/>
              <a:ahLst/>
              <a:cxnLst/>
              <a:rect l="l" t="t" r="r" b="b"/>
              <a:pathLst>
                <a:path w="4959" h="2990" extrusionOk="0">
                  <a:moveTo>
                    <a:pt x="4958" y="7"/>
                  </a:moveTo>
                  <a:lnTo>
                    <a:pt x="4958" y="7"/>
                  </a:lnTo>
                  <a:cubicBezTo>
                    <a:pt x="4872" y="16"/>
                    <a:pt x="4771" y="1"/>
                    <a:pt x="4699" y="39"/>
                  </a:cubicBezTo>
                  <a:cubicBezTo>
                    <a:pt x="3234" y="825"/>
                    <a:pt x="1772" y="1614"/>
                    <a:pt x="318" y="2417"/>
                  </a:cubicBezTo>
                  <a:cubicBezTo>
                    <a:pt x="267" y="2445"/>
                    <a:pt x="0" y="2442"/>
                    <a:pt x="159" y="2646"/>
                  </a:cubicBezTo>
                  <a:cubicBezTo>
                    <a:pt x="254" y="2770"/>
                    <a:pt x="367" y="2881"/>
                    <a:pt x="465" y="2989"/>
                  </a:cubicBezTo>
                  <a:cubicBezTo>
                    <a:pt x="529" y="2949"/>
                    <a:pt x="552" y="2934"/>
                    <a:pt x="576" y="2919"/>
                  </a:cubicBezTo>
                  <a:cubicBezTo>
                    <a:pt x="2013" y="2033"/>
                    <a:pt x="3452" y="1150"/>
                    <a:pt x="4884" y="256"/>
                  </a:cubicBezTo>
                  <a:cubicBezTo>
                    <a:pt x="4940" y="223"/>
                    <a:pt x="4934" y="91"/>
                    <a:pt x="49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804075" y="3711800"/>
              <a:ext cx="123750" cy="74575"/>
            </a:xfrm>
            <a:custGeom>
              <a:avLst/>
              <a:gdLst/>
              <a:ahLst/>
              <a:cxnLst/>
              <a:rect l="l" t="t" r="r" b="b"/>
              <a:pathLst>
                <a:path w="4950" h="2983" extrusionOk="0">
                  <a:moveTo>
                    <a:pt x="149" y="0"/>
                  </a:moveTo>
                  <a:cubicBezTo>
                    <a:pt x="97" y="34"/>
                    <a:pt x="0" y="88"/>
                    <a:pt x="6" y="95"/>
                  </a:cubicBezTo>
                  <a:cubicBezTo>
                    <a:pt x="47" y="186"/>
                    <a:pt x="84" y="301"/>
                    <a:pt x="160" y="350"/>
                  </a:cubicBezTo>
                  <a:cubicBezTo>
                    <a:pt x="1509" y="1198"/>
                    <a:pt x="2871" y="2029"/>
                    <a:pt x="4214" y="2889"/>
                  </a:cubicBezTo>
                  <a:cubicBezTo>
                    <a:pt x="4317" y="2954"/>
                    <a:pt x="4401" y="2982"/>
                    <a:pt x="4473" y="2982"/>
                  </a:cubicBezTo>
                  <a:cubicBezTo>
                    <a:pt x="4617" y="2982"/>
                    <a:pt x="4710" y="2871"/>
                    <a:pt x="4791" y="2725"/>
                  </a:cubicBezTo>
                  <a:cubicBezTo>
                    <a:pt x="4950" y="2438"/>
                    <a:pt x="4628" y="2453"/>
                    <a:pt x="4508" y="2380"/>
                  </a:cubicBezTo>
                  <a:cubicBezTo>
                    <a:pt x="3896" y="2007"/>
                    <a:pt x="3278" y="1642"/>
                    <a:pt x="2648" y="1301"/>
                  </a:cubicBezTo>
                  <a:cubicBezTo>
                    <a:pt x="1828" y="858"/>
                    <a:pt x="994" y="439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616050" y="3487525"/>
              <a:ext cx="77825" cy="121150"/>
            </a:xfrm>
            <a:custGeom>
              <a:avLst/>
              <a:gdLst/>
              <a:ahLst/>
              <a:cxnLst/>
              <a:rect l="l" t="t" r="r" b="b"/>
              <a:pathLst>
                <a:path w="3113" h="4846" extrusionOk="0">
                  <a:moveTo>
                    <a:pt x="3008" y="0"/>
                  </a:moveTo>
                  <a:cubicBezTo>
                    <a:pt x="3008" y="0"/>
                    <a:pt x="3008" y="0"/>
                    <a:pt x="3007" y="0"/>
                  </a:cubicBezTo>
                  <a:cubicBezTo>
                    <a:pt x="2919" y="43"/>
                    <a:pt x="2805" y="83"/>
                    <a:pt x="2757" y="160"/>
                  </a:cubicBezTo>
                  <a:cubicBezTo>
                    <a:pt x="1902" y="1523"/>
                    <a:pt x="1065" y="2897"/>
                    <a:pt x="199" y="4253"/>
                  </a:cubicBezTo>
                  <a:cubicBezTo>
                    <a:pt x="1" y="4564"/>
                    <a:pt x="216" y="4667"/>
                    <a:pt x="388" y="4791"/>
                  </a:cubicBezTo>
                  <a:cubicBezTo>
                    <a:pt x="441" y="4830"/>
                    <a:pt x="484" y="4846"/>
                    <a:pt x="519" y="4846"/>
                  </a:cubicBezTo>
                  <a:cubicBezTo>
                    <a:pt x="647" y="4846"/>
                    <a:pt x="666" y="4636"/>
                    <a:pt x="704" y="4575"/>
                  </a:cubicBezTo>
                  <a:cubicBezTo>
                    <a:pt x="1097" y="3929"/>
                    <a:pt x="1466" y="3269"/>
                    <a:pt x="1825" y="2601"/>
                  </a:cubicBezTo>
                  <a:cubicBezTo>
                    <a:pt x="2261" y="1793"/>
                    <a:pt x="2679" y="976"/>
                    <a:pt x="3113" y="144"/>
                  </a:cubicBezTo>
                  <a:cubicBezTo>
                    <a:pt x="3075" y="91"/>
                    <a:pt x="3020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029800" y="3487850"/>
              <a:ext cx="74550" cy="121125"/>
            </a:xfrm>
            <a:custGeom>
              <a:avLst/>
              <a:gdLst/>
              <a:ahLst/>
              <a:cxnLst/>
              <a:rect l="l" t="t" r="r" b="b"/>
              <a:pathLst>
                <a:path w="2982" h="4845" extrusionOk="0">
                  <a:moveTo>
                    <a:pt x="0" y="1"/>
                  </a:moveTo>
                  <a:cubicBezTo>
                    <a:pt x="11" y="87"/>
                    <a:pt x="0" y="187"/>
                    <a:pt x="38" y="259"/>
                  </a:cubicBezTo>
                  <a:cubicBezTo>
                    <a:pt x="824" y="1723"/>
                    <a:pt x="1613" y="3186"/>
                    <a:pt x="2416" y="4641"/>
                  </a:cubicBezTo>
                  <a:cubicBezTo>
                    <a:pt x="2437" y="4681"/>
                    <a:pt x="2442" y="4845"/>
                    <a:pt x="2535" y="4845"/>
                  </a:cubicBezTo>
                  <a:cubicBezTo>
                    <a:pt x="2563" y="4845"/>
                    <a:pt x="2599" y="4830"/>
                    <a:pt x="2646" y="4793"/>
                  </a:cubicBezTo>
                  <a:cubicBezTo>
                    <a:pt x="2767" y="4697"/>
                    <a:pt x="2876" y="4585"/>
                    <a:pt x="2981" y="4488"/>
                  </a:cubicBezTo>
                  <a:cubicBezTo>
                    <a:pt x="2940" y="4421"/>
                    <a:pt x="2926" y="4396"/>
                    <a:pt x="2914" y="4375"/>
                  </a:cubicBezTo>
                  <a:cubicBezTo>
                    <a:pt x="2028" y="2938"/>
                    <a:pt x="1143" y="1500"/>
                    <a:pt x="249" y="68"/>
                  </a:cubicBezTo>
                  <a:cubicBezTo>
                    <a:pt x="216" y="13"/>
                    <a:pt x="84" y="2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804075" y="4302000"/>
              <a:ext cx="124425" cy="75125"/>
            </a:xfrm>
            <a:custGeom>
              <a:avLst/>
              <a:gdLst/>
              <a:ahLst/>
              <a:cxnLst/>
              <a:rect l="l" t="t" r="r" b="b"/>
              <a:pathLst>
                <a:path w="4977" h="3005" extrusionOk="0">
                  <a:moveTo>
                    <a:pt x="4509" y="1"/>
                  </a:moveTo>
                  <a:cubicBezTo>
                    <a:pt x="4471" y="1"/>
                    <a:pt x="4428" y="14"/>
                    <a:pt x="4375" y="46"/>
                  </a:cubicBezTo>
                  <a:cubicBezTo>
                    <a:pt x="2944" y="918"/>
                    <a:pt x="1521" y="1798"/>
                    <a:pt x="98" y="2683"/>
                  </a:cubicBezTo>
                  <a:cubicBezTo>
                    <a:pt x="43" y="2717"/>
                    <a:pt x="12" y="2819"/>
                    <a:pt x="5" y="2894"/>
                  </a:cubicBezTo>
                  <a:cubicBezTo>
                    <a:pt x="0" y="2926"/>
                    <a:pt x="84" y="2968"/>
                    <a:pt x="125" y="3004"/>
                  </a:cubicBezTo>
                  <a:cubicBezTo>
                    <a:pt x="186" y="2974"/>
                    <a:pt x="222" y="2956"/>
                    <a:pt x="256" y="2935"/>
                  </a:cubicBezTo>
                  <a:cubicBezTo>
                    <a:pt x="1730" y="2135"/>
                    <a:pt x="3202" y="1337"/>
                    <a:pt x="4669" y="528"/>
                  </a:cubicBezTo>
                  <a:cubicBezTo>
                    <a:pt x="4733" y="494"/>
                    <a:pt x="4977" y="470"/>
                    <a:pt x="4799" y="294"/>
                  </a:cubicBezTo>
                  <a:cubicBezTo>
                    <a:pt x="4707" y="203"/>
                    <a:pt x="4655" y="1"/>
                    <a:pt x="4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2793950" y="4302050"/>
              <a:ext cx="124400" cy="74825"/>
            </a:xfrm>
            <a:custGeom>
              <a:avLst/>
              <a:gdLst/>
              <a:ahLst/>
              <a:cxnLst/>
              <a:rect l="l" t="t" r="r" b="b"/>
              <a:pathLst>
                <a:path w="4976" h="2993" extrusionOk="0">
                  <a:moveTo>
                    <a:pt x="449" y="0"/>
                  </a:moveTo>
                  <a:cubicBezTo>
                    <a:pt x="302" y="0"/>
                    <a:pt x="256" y="213"/>
                    <a:pt x="161" y="304"/>
                  </a:cubicBezTo>
                  <a:cubicBezTo>
                    <a:pt x="0" y="457"/>
                    <a:pt x="210" y="475"/>
                    <a:pt x="273" y="510"/>
                  </a:cubicBezTo>
                  <a:cubicBezTo>
                    <a:pt x="1753" y="1324"/>
                    <a:pt x="3235" y="2133"/>
                    <a:pt x="4718" y="2942"/>
                  </a:cubicBezTo>
                  <a:cubicBezTo>
                    <a:pt x="4769" y="2969"/>
                    <a:pt x="4820" y="2993"/>
                    <a:pt x="4864" y="2993"/>
                  </a:cubicBezTo>
                  <a:cubicBezTo>
                    <a:pt x="4923" y="2993"/>
                    <a:pt x="4967" y="2950"/>
                    <a:pt x="4976" y="2812"/>
                  </a:cubicBezTo>
                  <a:cubicBezTo>
                    <a:pt x="4953" y="2782"/>
                    <a:pt x="4931" y="2725"/>
                    <a:pt x="4890" y="2702"/>
                  </a:cubicBezTo>
                  <a:cubicBezTo>
                    <a:pt x="3454" y="1812"/>
                    <a:pt x="2020" y="922"/>
                    <a:pt x="578" y="44"/>
                  </a:cubicBezTo>
                  <a:cubicBezTo>
                    <a:pt x="527" y="13"/>
                    <a:pt x="485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2026550" y="4480250"/>
              <a:ext cx="78050" cy="121550"/>
            </a:xfrm>
            <a:custGeom>
              <a:avLst/>
              <a:gdLst/>
              <a:ahLst/>
              <a:cxnLst/>
              <a:rect l="l" t="t" r="r" b="b"/>
              <a:pathLst>
                <a:path w="3122" h="4862" extrusionOk="0">
                  <a:moveTo>
                    <a:pt x="2659" y="1"/>
                  </a:moveTo>
                  <a:cubicBezTo>
                    <a:pt x="2541" y="1"/>
                    <a:pt x="2528" y="189"/>
                    <a:pt x="2499" y="240"/>
                  </a:cubicBezTo>
                  <a:cubicBezTo>
                    <a:pt x="1712" y="1658"/>
                    <a:pt x="946" y="3088"/>
                    <a:pt x="182" y="4518"/>
                  </a:cubicBezTo>
                  <a:cubicBezTo>
                    <a:pt x="129" y="4618"/>
                    <a:pt x="0" y="4753"/>
                    <a:pt x="151" y="4840"/>
                  </a:cubicBezTo>
                  <a:cubicBezTo>
                    <a:pt x="176" y="4855"/>
                    <a:pt x="200" y="4862"/>
                    <a:pt x="223" y="4862"/>
                  </a:cubicBezTo>
                  <a:cubicBezTo>
                    <a:pt x="305" y="4862"/>
                    <a:pt x="375" y="4781"/>
                    <a:pt x="436" y="4683"/>
                  </a:cubicBezTo>
                  <a:cubicBezTo>
                    <a:pt x="930" y="3892"/>
                    <a:pt x="1450" y="3114"/>
                    <a:pt x="1943" y="2322"/>
                  </a:cubicBezTo>
                  <a:cubicBezTo>
                    <a:pt x="2344" y="1680"/>
                    <a:pt x="2720" y="1024"/>
                    <a:pt x="3121" y="349"/>
                  </a:cubicBezTo>
                  <a:cubicBezTo>
                    <a:pt x="3000" y="243"/>
                    <a:pt x="2891" y="112"/>
                    <a:pt x="2752" y="31"/>
                  </a:cubicBezTo>
                  <a:cubicBezTo>
                    <a:pt x="2715" y="10"/>
                    <a:pt x="2684" y="1"/>
                    <a:pt x="2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2616025" y="4480275"/>
              <a:ext cx="80525" cy="121950"/>
            </a:xfrm>
            <a:custGeom>
              <a:avLst/>
              <a:gdLst/>
              <a:ahLst/>
              <a:cxnLst/>
              <a:rect l="l" t="t" r="r" b="b"/>
              <a:pathLst>
                <a:path w="3221" h="4878" extrusionOk="0">
                  <a:moveTo>
                    <a:pt x="521" y="0"/>
                  </a:moveTo>
                  <a:cubicBezTo>
                    <a:pt x="487" y="0"/>
                    <a:pt x="445" y="15"/>
                    <a:pt x="393" y="51"/>
                  </a:cubicBezTo>
                  <a:cubicBezTo>
                    <a:pt x="221" y="173"/>
                    <a:pt x="1" y="273"/>
                    <a:pt x="197" y="589"/>
                  </a:cubicBezTo>
                  <a:cubicBezTo>
                    <a:pt x="985" y="1848"/>
                    <a:pt x="1743" y="3128"/>
                    <a:pt x="2520" y="4393"/>
                  </a:cubicBezTo>
                  <a:cubicBezTo>
                    <a:pt x="2629" y="4571"/>
                    <a:pt x="2789" y="4720"/>
                    <a:pt x="2923" y="4877"/>
                  </a:cubicBezTo>
                  <a:cubicBezTo>
                    <a:pt x="3221" y="4774"/>
                    <a:pt x="3056" y="4619"/>
                    <a:pt x="3002" y="4516"/>
                  </a:cubicBezTo>
                  <a:cubicBezTo>
                    <a:pt x="2245" y="3096"/>
                    <a:pt x="1486" y="1678"/>
                    <a:pt x="706" y="272"/>
                  </a:cubicBezTo>
                  <a:cubicBezTo>
                    <a:pt x="673" y="212"/>
                    <a:pt x="651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2695650" y="4244500"/>
              <a:ext cx="74575" cy="48100"/>
            </a:xfrm>
            <a:custGeom>
              <a:avLst/>
              <a:gdLst/>
              <a:ahLst/>
              <a:cxnLst/>
              <a:rect l="l" t="t" r="r" b="b"/>
              <a:pathLst>
                <a:path w="2983" h="1924" extrusionOk="0">
                  <a:moveTo>
                    <a:pt x="473" y="0"/>
                  </a:moveTo>
                  <a:cubicBezTo>
                    <a:pt x="394" y="0"/>
                    <a:pt x="352" y="66"/>
                    <a:pt x="333" y="152"/>
                  </a:cubicBezTo>
                  <a:cubicBezTo>
                    <a:pt x="307" y="279"/>
                    <a:pt x="1" y="374"/>
                    <a:pt x="236" y="519"/>
                  </a:cubicBezTo>
                  <a:cubicBezTo>
                    <a:pt x="1007" y="995"/>
                    <a:pt x="1795" y="1445"/>
                    <a:pt x="2610" y="1924"/>
                  </a:cubicBezTo>
                  <a:cubicBezTo>
                    <a:pt x="2689" y="1801"/>
                    <a:pt x="2771" y="1654"/>
                    <a:pt x="2871" y="1523"/>
                  </a:cubicBezTo>
                  <a:cubicBezTo>
                    <a:pt x="2983" y="1379"/>
                    <a:pt x="2820" y="1340"/>
                    <a:pt x="2774" y="1313"/>
                  </a:cubicBezTo>
                  <a:cubicBezTo>
                    <a:pt x="2055" y="885"/>
                    <a:pt x="1324" y="474"/>
                    <a:pt x="606" y="46"/>
                  </a:cubicBezTo>
                  <a:cubicBezTo>
                    <a:pt x="553" y="14"/>
                    <a:pt x="509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2113000" y="4383225"/>
              <a:ext cx="49175" cy="67425"/>
            </a:xfrm>
            <a:custGeom>
              <a:avLst/>
              <a:gdLst/>
              <a:ahLst/>
              <a:cxnLst/>
              <a:rect l="l" t="t" r="r" b="b"/>
              <a:pathLst>
                <a:path w="1967" h="2697" extrusionOk="0">
                  <a:moveTo>
                    <a:pt x="1490" y="1"/>
                  </a:moveTo>
                  <a:cubicBezTo>
                    <a:pt x="1375" y="1"/>
                    <a:pt x="1322" y="140"/>
                    <a:pt x="1272" y="225"/>
                  </a:cubicBezTo>
                  <a:cubicBezTo>
                    <a:pt x="903" y="856"/>
                    <a:pt x="565" y="1505"/>
                    <a:pt x="178" y="2123"/>
                  </a:cubicBezTo>
                  <a:cubicBezTo>
                    <a:pt x="0" y="2406"/>
                    <a:pt x="17" y="2519"/>
                    <a:pt x="336" y="2651"/>
                  </a:cubicBezTo>
                  <a:cubicBezTo>
                    <a:pt x="412" y="2683"/>
                    <a:pt x="471" y="2696"/>
                    <a:pt x="519" y="2696"/>
                  </a:cubicBezTo>
                  <a:cubicBezTo>
                    <a:pt x="740" y="2696"/>
                    <a:pt x="691" y="2400"/>
                    <a:pt x="768" y="2283"/>
                  </a:cubicBezTo>
                  <a:cubicBezTo>
                    <a:pt x="1183" y="1651"/>
                    <a:pt x="1560" y="995"/>
                    <a:pt x="1967" y="321"/>
                  </a:cubicBezTo>
                  <a:cubicBezTo>
                    <a:pt x="1827" y="212"/>
                    <a:pt x="1714" y="89"/>
                    <a:pt x="1576" y="23"/>
                  </a:cubicBezTo>
                  <a:cubicBezTo>
                    <a:pt x="1544" y="8"/>
                    <a:pt x="151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2557025" y="4377225"/>
              <a:ext cx="54100" cy="74225"/>
            </a:xfrm>
            <a:custGeom>
              <a:avLst/>
              <a:gdLst/>
              <a:ahLst/>
              <a:cxnLst/>
              <a:rect l="l" t="t" r="r" b="b"/>
              <a:pathLst>
                <a:path w="2164" h="2969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39" y="452"/>
                    <a:pt x="1" y="302"/>
                    <a:pt x="233" y="702"/>
                  </a:cubicBezTo>
                  <a:cubicBezTo>
                    <a:pt x="645" y="1415"/>
                    <a:pt x="1043" y="2134"/>
                    <a:pt x="1466" y="2842"/>
                  </a:cubicBezTo>
                  <a:cubicBezTo>
                    <a:pt x="1521" y="2935"/>
                    <a:pt x="1573" y="2968"/>
                    <a:pt x="1622" y="2968"/>
                  </a:cubicBezTo>
                  <a:cubicBezTo>
                    <a:pt x="1735" y="2968"/>
                    <a:pt x="1836" y="2792"/>
                    <a:pt x="1947" y="2770"/>
                  </a:cubicBezTo>
                  <a:cubicBezTo>
                    <a:pt x="2164" y="2728"/>
                    <a:pt x="2063" y="2643"/>
                    <a:pt x="1988" y="2520"/>
                  </a:cubicBezTo>
                  <a:cubicBezTo>
                    <a:pt x="1705" y="2059"/>
                    <a:pt x="1444" y="1585"/>
                    <a:pt x="1172" y="1116"/>
                  </a:cubicBezTo>
                  <a:cubicBezTo>
                    <a:pt x="992" y="807"/>
                    <a:pt x="807" y="500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951825" y="3796350"/>
              <a:ext cx="74700" cy="48075"/>
            </a:xfrm>
            <a:custGeom>
              <a:avLst/>
              <a:gdLst/>
              <a:ahLst/>
              <a:cxnLst/>
              <a:rect l="l" t="t" r="r" b="b"/>
              <a:pathLst>
                <a:path w="2988" h="1923" extrusionOk="0">
                  <a:moveTo>
                    <a:pt x="379" y="0"/>
                  </a:moveTo>
                  <a:cubicBezTo>
                    <a:pt x="299" y="122"/>
                    <a:pt x="219" y="270"/>
                    <a:pt x="117" y="399"/>
                  </a:cubicBezTo>
                  <a:cubicBezTo>
                    <a:pt x="1" y="544"/>
                    <a:pt x="168" y="583"/>
                    <a:pt x="212" y="610"/>
                  </a:cubicBezTo>
                  <a:cubicBezTo>
                    <a:pt x="932" y="1037"/>
                    <a:pt x="1661" y="1447"/>
                    <a:pt x="2379" y="1877"/>
                  </a:cubicBezTo>
                  <a:cubicBezTo>
                    <a:pt x="2433" y="1909"/>
                    <a:pt x="2478" y="1923"/>
                    <a:pt x="2514" y="1923"/>
                  </a:cubicBezTo>
                  <a:cubicBezTo>
                    <a:pt x="2593" y="1923"/>
                    <a:pt x="2636" y="1859"/>
                    <a:pt x="2653" y="1774"/>
                  </a:cubicBezTo>
                  <a:cubicBezTo>
                    <a:pt x="2681" y="1645"/>
                    <a:pt x="2987" y="1550"/>
                    <a:pt x="2754" y="1406"/>
                  </a:cubicBezTo>
                  <a:cubicBezTo>
                    <a:pt x="1983" y="929"/>
                    <a:pt x="1195" y="48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697825" y="3797325"/>
              <a:ext cx="74925" cy="46550"/>
            </a:xfrm>
            <a:custGeom>
              <a:avLst/>
              <a:gdLst/>
              <a:ahLst/>
              <a:cxnLst/>
              <a:rect l="l" t="t" r="r" b="b"/>
              <a:pathLst>
                <a:path w="2997" h="1862" extrusionOk="0">
                  <a:moveTo>
                    <a:pt x="2506" y="1"/>
                  </a:moveTo>
                  <a:cubicBezTo>
                    <a:pt x="2447" y="1"/>
                    <a:pt x="2368" y="33"/>
                    <a:pt x="2255" y="116"/>
                  </a:cubicBezTo>
                  <a:cubicBezTo>
                    <a:pt x="1669" y="544"/>
                    <a:pt x="998" y="857"/>
                    <a:pt x="365" y="1219"/>
                  </a:cubicBezTo>
                  <a:cubicBezTo>
                    <a:pt x="222" y="1300"/>
                    <a:pt x="0" y="1327"/>
                    <a:pt x="135" y="1587"/>
                  </a:cubicBezTo>
                  <a:cubicBezTo>
                    <a:pt x="220" y="1749"/>
                    <a:pt x="301" y="1861"/>
                    <a:pt x="433" y="1861"/>
                  </a:cubicBezTo>
                  <a:cubicBezTo>
                    <a:pt x="502" y="1861"/>
                    <a:pt x="584" y="1831"/>
                    <a:pt x="688" y="1761"/>
                  </a:cubicBezTo>
                  <a:cubicBezTo>
                    <a:pt x="1226" y="1400"/>
                    <a:pt x="1796" y="1087"/>
                    <a:pt x="2352" y="754"/>
                  </a:cubicBezTo>
                  <a:cubicBezTo>
                    <a:pt x="2519" y="653"/>
                    <a:pt x="2685" y="554"/>
                    <a:pt x="2997" y="368"/>
                  </a:cubicBezTo>
                  <a:lnTo>
                    <a:pt x="2997" y="368"/>
                  </a:lnTo>
                  <a:cubicBezTo>
                    <a:pt x="2987" y="369"/>
                    <a:pt x="2977" y="369"/>
                    <a:pt x="2968" y="369"/>
                  </a:cubicBezTo>
                  <a:cubicBezTo>
                    <a:pt x="2686" y="369"/>
                    <a:pt x="2709" y="1"/>
                    <a:pt x="2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112325" y="3638600"/>
              <a:ext cx="49875" cy="67375"/>
            </a:xfrm>
            <a:custGeom>
              <a:avLst/>
              <a:gdLst/>
              <a:ahLst/>
              <a:cxnLst/>
              <a:rect l="l" t="t" r="r" b="b"/>
              <a:pathLst>
                <a:path w="1995" h="2695" extrusionOk="0">
                  <a:moveTo>
                    <a:pt x="539" y="1"/>
                  </a:moveTo>
                  <a:cubicBezTo>
                    <a:pt x="494" y="1"/>
                    <a:pt x="265" y="126"/>
                    <a:pt x="126" y="169"/>
                  </a:cubicBezTo>
                  <a:cubicBezTo>
                    <a:pt x="0" y="208"/>
                    <a:pt x="23" y="260"/>
                    <a:pt x="74" y="347"/>
                  </a:cubicBezTo>
                  <a:cubicBezTo>
                    <a:pt x="495" y="1072"/>
                    <a:pt x="908" y="1800"/>
                    <a:pt x="1338" y="2520"/>
                  </a:cubicBezTo>
                  <a:cubicBezTo>
                    <a:pt x="1374" y="2580"/>
                    <a:pt x="1424" y="2695"/>
                    <a:pt x="1518" y="2695"/>
                  </a:cubicBezTo>
                  <a:cubicBezTo>
                    <a:pt x="1550" y="2695"/>
                    <a:pt x="1586" y="2682"/>
                    <a:pt x="1628" y="2650"/>
                  </a:cubicBezTo>
                  <a:cubicBezTo>
                    <a:pt x="1751" y="2558"/>
                    <a:pt x="1870" y="2460"/>
                    <a:pt x="1995" y="2361"/>
                  </a:cubicBezTo>
                  <a:cubicBezTo>
                    <a:pt x="1499" y="1541"/>
                    <a:pt x="1033" y="764"/>
                    <a:pt x="546" y="3"/>
                  </a:cubicBezTo>
                  <a:cubicBezTo>
                    <a:pt x="545" y="1"/>
                    <a:pt x="543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559675" y="3637150"/>
              <a:ext cx="49550" cy="69050"/>
            </a:xfrm>
            <a:custGeom>
              <a:avLst/>
              <a:gdLst/>
              <a:ahLst/>
              <a:cxnLst/>
              <a:rect l="l" t="t" r="r" b="b"/>
              <a:pathLst>
                <a:path w="1982" h="2762" extrusionOk="0">
                  <a:moveTo>
                    <a:pt x="1491" y="0"/>
                  </a:moveTo>
                  <a:cubicBezTo>
                    <a:pt x="1417" y="0"/>
                    <a:pt x="1390" y="102"/>
                    <a:pt x="1370" y="137"/>
                  </a:cubicBezTo>
                  <a:cubicBezTo>
                    <a:pt x="941" y="855"/>
                    <a:pt x="531" y="1585"/>
                    <a:pt x="103" y="2304"/>
                  </a:cubicBezTo>
                  <a:cubicBezTo>
                    <a:pt x="1" y="2475"/>
                    <a:pt x="86" y="2549"/>
                    <a:pt x="211" y="2577"/>
                  </a:cubicBezTo>
                  <a:cubicBezTo>
                    <a:pt x="303" y="2598"/>
                    <a:pt x="378" y="2762"/>
                    <a:pt x="468" y="2762"/>
                  </a:cubicBezTo>
                  <a:cubicBezTo>
                    <a:pt x="502" y="2762"/>
                    <a:pt x="538" y="2738"/>
                    <a:pt x="578" y="2673"/>
                  </a:cubicBezTo>
                  <a:cubicBezTo>
                    <a:pt x="1055" y="1903"/>
                    <a:pt x="1504" y="1115"/>
                    <a:pt x="1982" y="301"/>
                  </a:cubicBezTo>
                  <a:cubicBezTo>
                    <a:pt x="1858" y="221"/>
                    <a:pt x="1711" y="138"/>
                    <a:pt x="1580" y="38"/>
                  </a:cubicBezTo>
                  <a:cubicBezTo>
                    <a:pt x="1545" y="11"/>
                    <a:pt x="1516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953625" y="4245275"/>
              <a:ext cx="71150" cy="46650"/>
            </a:xfrm>
            <a:custGeom>
              <a:avLst/>
              <a:gdLst/>
              <a:ahLst/>
              <a:cxnLst/>
              <a:rect l="l" t="t" r="r" b="b"/>
              <a:pathLst>
                <a:path w="2846" h="1866" extrusionOk="0">
                  <a:moveTo>
                    <a:pt x="2399" y="0"/>
                  </a:moveTo>
                  <a:cubicBezTo>
                    <a:pt x="2325" y="0"/>
                    <a:pt x="2238" y="36"/>
                    <a:pt x="2128" y="107"/>
                  </a:cubicBezTo>
                  <a:cubicBezTo>
                    <a:pt x="1629" y="427"/>
                    <a:pt x="1098" y="699"/>
                    <a:pt x="587" y="1000"/>
                  </a:cubicBezTo>
                  <a:cubicBezTo>
                    <a:pt x="378" y="1123"/>
                    <a:pt x="181" y="1271"/>
                    <a:pt x="0" y="1393"/>
                  </a:cubicBezTo>
                  <a:cubicBezTo>
                    <a:pt x="100" y="1569"/>
                    <a:pt x="179" y="1725"/>
                    <a:pt x="282" y="1865"/>
                  </a:cubicBezTo>
                  <a:cubicBezTo>
                    <a:pt x="283" y="1866"/>
                    <a:pt x="284" y="1866"/>
                    <a:pt x="285" y="1866"/>
                  </a:cubicBezTo>
                  <a:cubicBezTo>
                    <a:pt x="308" y="1866"/>
                    <a:pt x="457" y="1775"/>
                    <a:pt x="541" y="1728"/>
                  </a:cubicBezTo>
                  <a:cubicBezTo>
                    <a:pt x="1177" y="1369"/>
                    <a:pt x="1815" y="1014"/>
                    <a:pt x="2446" y="649"/>
                  </a:cubicBezTo>
                  <a:cubicBezTo>
                    <a:pt x="2590" y="566"/>
                    <a:pt x="2845" y="552"/>
                    <a:pt x="2686" y="252"/>
                  </a:cubicBezTo>
                  <a:cubicBezTo>
                    <a:pt x="2597" y="84"/>
                    <a:pt x="2513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>
            <a:spLocks noGrp="1"/>
          </p:cNvSpPr>
          <p:nvPr>
            <p:ph type="title" hasCustomPrompt="1"/>
          </p:nvPr>
        </p:nvSpPr>
        <p:spPr>
          <a:xfrm>
            <a:off x="3830375" y="1182925"/>
            <a:ext cx="1482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 rot="237">
            <a:off x="2391900" y="3281563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2391725" y="2439625"/>
            <a:ext cx="4360200" cy="841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5" name="Google Shape;85;p3"/>
          <p:cNvGrpSpPr/>
          <p:nvPr/>
        </p:nvGrpSpPr>
        <p:grpSpPr>
          <a:xfrm>
            <a:off x="0" y="10"/>
            <a:ext cx="617719" cy="617655"/>
            <a:chOff x="3248075" y="3436175"/>
            <a:chExt cx="1216700" cy="1216575"/>
          </a:xfrm>
        </p:grpSpPr>
        <p:sp>
          <p:nvSpPr>
            <p:cNvPr id="86" name="Google Shape;86;p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8526275" y="4442135"/>
            <a:ext cx="617719" cy="617655"/>
            <a:chOff x="3248075" y="3436175"/>
            <a:chExt cx="1216700" cy="1216575"/>
          </a:xfrm>
        </p:grpSpPr>
        <p:sp>
          <p:nvSpPr>
            <p:cNvPr id="119" name="Google Shape;119;p3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"/>
          <p:cNvSpPr txBox="1">
            <a:spLocks noGrp="1"/>
          </p:cNvSpPr>
          <p:nvPr>
            <p:ph type="subTitle" idx="1"/>
          </p:nvPr>
        </p:nvSpPr>
        <p:spPr>
          <a:xfrm>
            <a:off x="992925" y="2899813"/>
            <a:ext cx="31449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ubTitle" idx="2"/>
          </p:nvPr>
        </p:nvSpPr>
        <p:spPr>
          <a:xfrm>
            <a:off x="5006188" y="2907335"/>
            <a:ext cx="31449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3"/>
          </p:nvPr>
        </p:nvSpPr>
        <p:spPr>
          <a:xfrm>
            <a:off x="992925" y="2432613"/>
            <a:ext cx="3144900" cy="46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4"/>
          </p:nvPr>
        </p:nvSpPr>
        <p:spPr>
          <a:xfrm>
            <a:off x="5006188" y="2440088"/>
            <a:ext cx="3144900" cy="467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29" name="Google Shape;229;p5"/>
          <p:cNvGrpSpPr/>
          <p:nvPr/>
        </p:nvGrpSpPr>
        <p:grpSpPr>
          <a:xfrm>
            <a:off x="43252" y="4529765"/>
            <a:ext cx="593576" cy="592934"/>
            <a:chOff x="4624275" y="3441875"/>
            <a:chExt cx="1206700" cy="1205150"/>
          </a:xfrm>
        </p:grpSpPr>
        <p:sp>
          <p:nvSpPr>
            <p:cNvPr id="230" name="Google Shape;230;p5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8465399" y="4508983"/>
            <a:ext cx="635328" cy="634511"/>
            <a:chOff x="4624275" y="3441875"/>
            <a:chExt cx="1206700" cy="1205150"/>
          </a:xfrm>
        </p:grpSpPr>
        <p:sp>
          <p:nvSpPr>
            <p:cNvPr id="263" name="Google Shape;263;p5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5"/>
          <p:cNvSpPr/>
          <p:nvPr/>
        </p:nvSpPr>
        <p:spPr>
          <a:xfrm rot="-820355">
            <a:off x="97327" y="1357474"/>
            <a:ext cx="710741" cy="911277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"/>
          <p:cNvSpPr/>
          <p:nvPr/>
        </p:nvSpPr>
        <p:spPr>
          <a:xfrm rot="932611">
            <a:off x="8141818" y="1574901"/>
            <a:ext cx="710900" cy="911296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6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>
            <a:off x="104438" y="70670"/>
            <a:ext cx="530584" cy="530573"/>
            <a:chOff x="1770475" y="3453900"/>
            <a:chExt cx="1181175" cy="1181150"/>
          </a:xfrm>
        </p:grpSpPr>
        <p:sp>
          <p:nvSpPr>
            <p:cNvPr id="301" name="Google Shape;301;p6"/>
            <p:cNvSpPr/>
            <p:nvPr/>
          </p:nvSpPr>
          <p:spPr>
            <a:xfrm>
              <a:off x="2366925" y="3453925"/>
              <a:ext cx="129300" cy="431050"/>
            </a:xfrm>
            <a:custGeom>
              <a:avLst/>
              <a:gdLst/>
              <a:ahLst/>
              <a:cxnLst/>
              <a:rect l="l" t="t" r="r" b="b"/>
              <a:pathLst>
                <a:path w="5172" h="17242" extrusionOk="0">
                  <a:moveTo>
                    <a:pt x="5093" y="0"/>
                  </a:moveTo>
                  <a:cubicBezTo>
                    <a:pt x="5028" y="119"/>
                    <a:pt x="4939" y="231"/>
                    <a:pt x="4902" y="357"/>
                  </a:cubicBezTo>
                  <a:cubicBezTo>
                    <a:pt x="3803" y="4097"/>
                    <a:pt x="2704" y="7837"/>
                    <a:pt x="1618" y="11581"/>
                  </a:cubicBezTo>
                  <a:cubicBezTo>
                    <a:pt x="1100" y="13370"/>
                    <a:pt x="607" y="15167"/>
                    <a:pt x="109" y="16937"/>
                  </a:cubicBezTo>
                  <a:cubicBezTo>
                    <a:pt x="281" y="17053"/>
                    <a:pt x="1" y="17190"/>
                    <a:pt x="223" y="17223"/>
                  </a:cubicBezTo>
                  <a:cubicBezTo>
                    <a:pt x="269" y="17230"/>
                    <a:pt x="319" y="17241"/>
                    <a:pt x="367" y="17241"/>
                  </a:cubicBezTo>
                  <a:cubicBezTo>
                    <a:pt x="447" y="17241"/>
                    <a:pt x="520" y="17211"/>
                    <a:pt x="556" y="17084"/>
                  </a:cubicBezTo>
                  <a:cubicBezTo>
                    <a:pt x="612" y="16890"/>
                    <a:pt x="722" y="16711"/>
                    <a:pt x="775" y="16515"/>
                  </a:cubicBezTo>
                  <a:cubicBezTo>
                    <a:pt x="2234" y="11155"/>
                    <a:pt x="3690" y="5794"/>
                    <a:pt x="5138" y="432"/>
                  </a:cubicBezTo>
                  <a:cubicBezTo>
                    <a:pt x="5172" y="302"/>
                    <a:pt x="5110" y="144"/>
                    <a:pt x="5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2520025" y="4053000"/>
              <a:ext cx="431625" cy="126100"/>
            </a:xfrm>
            <a:custGeom>
              <a:avLst/>
              <a:gdLst/>
              <a:ahLst/>
              <a:cxnLst/>
              <a:rect l="l" t="t" r="r" b="b"/>
              <a:pathLst>
                <a:path w="17265" h="5044" extrusionOk="0">
                  <a:moveTo>
                    <a:pt x="327" y="1"/>
                  </a:moveTo>
                  <a:cubicBezTo>
                    <a:pt x="302" y="47"/>
                    <a:pt x="272" y="61"/>
                    <a:pt x="242" y="61"/>
                  </a:cubicBezTo>
                  <a:cubicBezTo>
                    <a:pt x="194" y="61"/>
                    <a:pt x="144" y="25"/>
                    <a:pt x="103" y="25"/>
                  </a:cubicBezTo>
                  <a:cubicBezTo>
                    <a:pt x="69" y="25"/>
                    <a:pt x="42" y="51"/>
                    <a:pt x="30" y="146"/>
                  </a:cubicBezTo>
                  <a:cubicBezTo>
                    <a:pt x="1" y="386"/>
                    <a:pt x="140" y="448"/>
                    <a:pt x="322" y="505"/>
                  </a:cubicBezTo>
                  <a:cubicBezTo>
                    <a:pt x="5802" y="2193"/>
                    <a:pt x="11361" y="3594"/>
                    <a:pt x="16908" y="5036"/>
                  </a:cubicBezTo>
                  <a:cubicBezTo>
                    <a:pt x="16929" y="5041"/>
                    <a:pt x="16951" y="5044"/>
                    <a:pt x="16974" y="5044"/>
                  </a:cubicBezTo>
                  <a:cubicBezTo>
                    <a:pt x="17066" y="5044"/>
                    <a:pt x="17168" y="5005"/>
                    <a:pt x="17265" y="4993"/>
                  </a:cubicBezTo>
                  <a:cubicBezTo>
                    <a:pt x="17149" y="4926"/>
                    <a:pt x="17042" y="4831"/>
                    <a:pt x="16917" y="4795"/>
                  </a:cubicBezTo>
                  <a:cubicBezTo>
                    <a:pt x="13177" y="3695"/>
                    <a:pt x="9436" y="2597"/>
                    <a:pt x="5692" y="1511"/>
                  </a:cubicBezTo>
                  <a:cubicBezTo>
                    <a:pt x="3902" y="993"/>
                    <a:pt x="2106" y="500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1770575" y="4053700"/>
              <a:ext cx="431300" cy="124400"/>
            </a:xfrm>
            <a:custGeom>
              <a:avLst/>
              <a:gdLst/>
              <a:ahLst/>
              <a:cxnLst/>
              <a:rect l="l" t="t" r="r" b="b"/>
              <a:pathLst>
                <a:path w="17252" h="4976" extrusionOk="0">
                  <a:moveTo>
                    <a:pt x="17174" y="1"/>
                  </a:moveTo>
                  <a:cubicBezTo>
                    <a:pt x="17134" y="1"/>
                    <a:pt x="17080" y="44"/>
                    <a:pt x="17032" y="44"/>
                  </a:cubicBezTo>
                  <a:cubicBezTo>
                    <a:pt x="17021" y="44"/>
                    <a:pt x="17009" y="41"/>
                    <a:pt x="16999" y="35"/>
                  </a:cubicBezTo>
                  <a:cubicBezTo>
                    <a:pt x="16765" y="74"/>
                    <a:pt x="16500" y="90"/>
                    <a:pt x="16255" y="161"/>
                  </a:cubicBezTo>
                  <a:cubicBezTo>
                    <a:pt x="10962" y="1672"/>
                    <a:pt x="5641" y="3080"/>
                    <a:pt x="398" y="4762"/>
                  </a:cubicBezTo>
                  <a:cubicBezTo>
                    <a:pt x="259" y="4805"/>
                    <a:pt x="132" y="4891"/>
                    <a:pt x="0" y="4956"/>
                  </a:cubicBezTo>
                  <a:cubicBezTo>
                    <a:pt x="112" y="4958"/>
                    <a:pt x="228" y="4976"/>
                    <a:pt x="340" y="4976"/>
                  </a:cubicBezTo>
                  <a:cubicBezTo>
                    <a:pt x="397" y="4976"/>
                    <a:pt x="452" y="4971"/>
                    <a:pt x="505" y="4957"/>
                  </a:cubicBezTo>
                  <a:cubicBezTo>
                    <a:pt x="4492" y="3914"/>
                    <a:pt x="8483" y="2874"/>
                    <a:pt x="12464" y="1804"/>
                  </a:cubicBezTo>
                  <a:cubicBezTo>
                    <a:pt x="13978" y="1395"/>
                    <a:pt x="15474" y="916"/>
                    <a:pt x="16977" y="468"/>
                  </a:cubicBezTo>
                  <a:cubicBezTo>
                    <a:pt x="17141" y="420"/>
                    <a:pt x="17252" y="343"/>
                    <a:pt x="17237" y="125"/>
                  </a:cubicBezTo>
                  <a:cubicBezTo>
                    <a:pt x="17230" y="28"/>
                    <a:pt x="17206" y="1"/>
                    <a:pt x="1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2224775" y="3453900"/>
              <a:ext cx="130825" cy="431050"/>
            </a:xfrm>
            <a:custGeom>
              <a:avLst/>
              <a:gdLst/>
              <a:ahLst/>
              <a:cxnLst/>
              <a:rect l="l" t="t" r="r" b="b"/>
              <a:pathLst>
                <a:path w="5233" h="17242" extrusionOk="0">
                  <a:moveTo>
                    <a:pt x="144" y="0"/>
                  </a:moveTo>
                  <a:cubicBezTo>
                    <a:pt x="1" y="155"/>
                    <a:pt x="66" y="326"/>
                    <a:pt x="109" y="494"/>
                  </a:cubicBezTo>
                  <a:cubicBezTo>
                    <a:pt x="1050" y="4062"/>
                    <a:pt x="1974" y="7634"/>
                    <a:pt x="2940" y="11197"/>
                  </a:cubicBezTo>
                  <a:cubicBezTo>
                    <a:pt x="3462" y="13128"/>
                    <a:pt x="4053" y="15040"/>
                    <a:pt x="4610" y="16961"/>
                  </a:cubicBezTo>
                  <a:cubicBezTo>
                    <a:pt x="4658" y="17125"/>
                    <a:pt x="4730" y="17242"/>
                    <a:pt x="4893" y="17242"/>
                  </a:cubicBezTo>
                  <a:cubicBezTo>
                    <a:pt x="4920" y="17242"/>
                    <a:pt x="4949" y="17239"/>
                    <a:pt x="4981" y="17232"/>
                  </a:cubicBezTo>
                  <a:cubicBezTo>
                    <a:pt x="5232" y="17181"/>
                    <a:pt x="4922" y="17032"/>
                    <a:pt x="5043" y="16960"/>
                  </a:cubicBezTo>
                  <a:cubicBezTo>
                    <a:pt x="5007" y="16729"/>
                    <a:pt x="4995" y="16492"/>
                    <a:pt x="4931" y="16271"/>
                  </a:cubicBezTo>
                  <a:cubicBezTo>
                    <a:pt x="3408" y="10982"/>
                    <a:pt x="2016" y="5655"/>
                    <a:pt x="323" y="416"/>
                  </a:cubicBezTo>
                  <a:cubicBezTo>
                    <a:pt x="277" y="273"/>
                    <a:pt x="205" y="139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366800" y="4204000"/>
              <a:ext cx="129375" cy="431050"/>
            </a:xfrm>
            <a:custGeom>
              <a:avLst/>
              <a:gdLst/>
              <a:ahLst/>
              <a:cxnLst/>
              <a:rect l="l" t="t" r="r" b="b"/>
              <a:pathLst>
                <a:path w="5175" h="17242" extrusionOk="0">
                  <a:moveTo>
                    <a:pt x="333" y="0"/>
                  </a:moveTo>
                  <a:cubicBezTo>
                    <a:pt x="304" y="0"/>
                    <a:pt x="272" y="4"/>
                    <a:pt x="236" y="13"/>
                  </a:cubicBezTo>
                  <a:cubicBezTo>
                    <a:pt x="1" y="68"/>
                    <a:pt x="194" y="234"/>
                    <a:pt x="207" y="287"/>
                  </a:cubicBezTo>
                  <a:cubicBezTo>
                    <a:pt x="526" y="1599"/>
                    <a:pt x="832" y="2916"/>
                    <a:pt x="1209" y="4211"/>
                  </a:cubicBezTo>
                  <a:cubicBezTo>
                    <a:pt x="2454" y="8485"/>
                    <a:pt x="3556" y="12801"/>
                    <a:pt x="4965" y="17025"/>
                  </a:cubicBezTo>
                  <a:cubicBezTo>
                    <a:pt x="4990" y="17103"/>
                    <a:pt x="5046" y="17170"/>
                    <a:pt x="5088" y="17242"/>
                  </a:cubicBezTo>
                  <a:cubicBezTo>
                    <a:pt x="5119" y="17159"/>
                    <a:pt x="5150" y="17077"/>
                    <a:pt x="5175" y="17010"/>
                  </a:cubicBezTo>
                  <a:cubicBezTo>
                    <a:pt x="5149" y="16902"/>
                    <a:pt x="5130" y="16822"/>
                    <a:pt x="5112" y="16744"/>
                  </a:cubicBezTo>
                  <a:cubicBezTo>
                    <a:pt x="4059" y="12758"/>
                    <a:pt x="3021" y="8768"/>
                    <a:pt x="1950" y="4787"/>
                  </a:cubicBezTo>
                  <a:cubicBezTo>
                    <a:pt x="1541" y="3273"/>
                    <a:pt x="1060" y="1778"/>
                    <a:pt x="613" y="274"/>
                  </a:cubicBezTo>
                  <a:cubicBezTo>
                    <a:pt x="566" y="111"/>
                    <a:pt x="488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2225775" y="4204325"/>
              <a:ext cx="126625" cy="430700"/>
            </a:xfrm>
            <a:custGeom>
              <a:avLst/>
              <a:gdLst/>
              <a:ahLst/>
              <a:cxnLst/>
              <a:rect l="l" t="t" r="r" b="b"/>
              <a:pathLst>
                <a:path w="5065" h="17228" extrusionOk="0">
                  <a:moveTo>
                    <a:pt x="4902" y="1"/>
                  </a:moveTo>
                  <a:cubicBezTo>
                    <a:pt x="4430" y="1"/>
                    <a:pt x="4490" y="460"/>
                    <a:pt x="4418" y="720"/>
                  </a:cubicBezTo>
                  <a:cubicBezTo>
                    <a:pt x="3331" y="4583"/>
                    <a:pt x="2267" y="8455"/>
                    <a:pt x="1210" y="12328"/>
                  </a:cubicBezTo>
                  <a:cubicBezTo>
                    <a:pt x="790" y="13866"/>
                    <a:pt x="403" y="15415"/>
                    <a:pt x="1" y="16958"/>
                  </a:cubicBezTo>
                  <a:lnTo>
                    <a:pt x="92" y="17228"/>
                  </a:lnTo>
                  <a:cubicBezTo>
                    <a:pt x="154" y="17123"/>
                    <a:pt x="243" y="17025"/>
                    <a:pt x="277" y="16909"/>
                  </a:cubicBezTo>
                  <a:cubicBezTo>
                    <a:pt x="1150" y="13947"/>
                    <a:pt x="2036" y="10989"/>
                    <a:pt x="2885" y="8018"/>
                  </a:cubicBezTo>
                  <a:cubicBezTo>
                    <a:pt x="3586" y="5565"/>
                    <a:pt x="4244" y="3100"/>
                    <a:pt x="4913" y="639"/>
                  </a:cubicBezTo>
                  <a:cubicBezTo>
                    <a:pt x="5065" y="80"/>
                    <a:pt x="5053" y="9"/>
                    <a:pt x="4955" y="3"/>
                  </a:cubicBezTo>
                  <a:cubicBezTo>
                    <a:pt x="4936" y="2"/>
                    <a:pt x="4919" y="1"/>
                    <a:pt x="4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1770475" y="3909950"/>
              <a:ext cx="431850" cy="125925"/>
            </a:xfrm>
            <a:custGeom>
              <a:avLst/>
              <a:gdLst/>
              <a:ahLst/>
              <a:cxnLst/>
              <a:rect l="l" t="t" r="r" b="b"/>
              <a:pathLst>
                <a:path w="17274" h="5037" extrusionOk="0">
                  <a:moveTo>
                    <a:pt x="317" y="0"/>
                  </a:moveTo>
                  <a:cubicBezTo>
                    <a:pt x="218" y="0"/>
                    <a:pt x="104" y="59"/>
                    <a:pt x="0" y="82"/>
                  </a:cubicBezTo>
                  <a:cubicBezTo>
                    <a:pt x="115" y="138"/>
                    <a:pt x="224" y="212"/>
                    <a:pt x="344" y="247"/>
                  </a:cubicBezTo>
                  <a:cubicBezTo>
                    <a:pt x="4084" y="1344"/>
                    <a:pt x="7825" y="2443"/>
                    <a:pt x="11569" y="3529"/>
                  </a:cubicBezTo>
                  <a:cubicBezTo>
                    <a:pt x="13359" y="4048"/>
                    <a:pt x="15155" y="4537"/>
                    <a:pt x="16936" y="5037"/>
                  </a:cubicBezTo>
                  <a:cubicBezTo>
                    <a:pt x="16962" y="4991"/>
                    <a:pt x="16991" y="4976"/>
                    <a:pt x="17022" y="4976"/>
                  </a:cubicBezTo>
                  <a:cubicBezTo>
                    <a:pt x="17070" y="4976"/>
                    <a:pt x="17121" y="5014"/>
                    <a:pt x="17161" y="5014"/>
                  </a:cubicBezTo>
                  <a:cubicBezTo>
                    <a:pt x="17195" y="5014"/>
                    <a:pt x="17221" y="4989"/>
                    <a:pt x="17235" y="4900"/>
                  </a:cubicBezTo>
                  <a:cubicBezTo>
                    <a:pt x="17273" y="4666"/>
                    <a:pt x="17138" y="4594"/>
                    <a:pt x="16952" y="4537"/>
                  </a:cubicBezTo>
                  <a:cubicBezTo>
                    <a:pt x="11472" y="2848"/>
                    <a:pt x="5913" y="1451"/>
                    <a:pt x="366" y="6"/>
                  </a:cubicBezTo>
                  <a:cubicBezTo>
                    <a:pt x="350" y="2"/>
                    <a:pt x="33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2519950" y="3910825"/>
              <a:ext cx="431650" cy="124425"/>
            </a:xfrm>
            <a:custGeom>
              <a:avLst/>
              <a:gdLst/>
              <a:ahLst/>
              <a:cxnLst/>
              <a:rect l="l" t="t" r="r" b="b"/>
              <a:pathLst>
                <a:path w="17266" h="4977" extrusionOk="0">
                  <a:moveTo>
                    <a:pt x="16963" y="1"/>
                  </a:moveTo>
                  <a:cubicBezTo>
                    <a:pt x="16891" y="1"/>
                    <a:pt x="16820" y="6"/>
                    <a:pt x="16753" y="24"/>
                  </a:cubicBezTo>
                  <a:cubicBezTo>
                    <a:pt x="13196" y="954"/>
                    <a:pt x="9635" y="1872"/>
                    <a:pt x="6085" y="2833"/>
                  </a:cubicBezTo>
                  <a:cubicBezTo>
                    <a:pt x="4155" y="3354"/>
                    <a:pt x="2242" y="3945"/>
                    <a:pt x="321" y="4502"/>
                  </a:cubicBezTo>
                  <a:cubicBezTo>
                    <a:pt x="136" y="4556"/>
                    <a:pt x="0" y="4625"/>
                    <a:pt x="33" y="4862"/>
                  </a:cubicBezTo>
                  <a:cubicBezTo>
                    <a:pt x="46" y="4950"/>
                    <a:pt x="71" y="4977"/>
                    <a:pt x="101" y="4977"/>
                  </a:cubicBezTo>
                  <a:cubicBezTo>
                    <a:pt x="149" y="4977"/>
                    <a:pt x="210" y="4909"/>
                    <a:pt x="256" y="4909"/>
                  </a:cubicBezTo>
                  <a:cubicBezTo>
                    <a:pt x="270" y="4909"/>
                    <a:pt x="283" y="4916"/>
                    <a:pt x="294" y="4935"/>
                  </a:cubicBezTo>
                  <a:cubicBezTo>
                    <a:pt x="527" y="4901"/>
                    <a:pt x="765" y="4895"/>
                    <a:pt x="983" y="4830"/>
                  </a:cubicBezTo>
                  <a:cubicBezTo>
                    <a:pt x="6259" y="3307"/>
                    <a:pt x="11573" y="1917"/>
                    <a:pt x="16801" y="234"/>
                  </a:cubicBezTo>
                  <a:cubicBezTo>
                    <a:pt x="16962" y="181"/>
                    <a:pt x="17184" y="234"/>
                    <a:pt x="17266" y="8"/>
                  </a:cubicBezTo>
                  <a:lnTo>
                    <a:pt x="17266" y="8"/>
                  </a:lnTo>
                  <a:cubicBezTo>
                    <a:pt x="17254" y="8"/>
                    <a:pt x="17243" y="8"/>
                    <a:pt x="17232" y="8"/>
                  </a:cubicBezTo>
                  <a:cubicBezTo>
                    <a:pt x="17143" y="8"/>
                    <a:pt x="17052" y="1"/>
                    <a:pt x="16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2493600" y="3849850"/>
              <a:ext cx="188250" cy="114475"/>
            </a:xfrm>
            <a:custGeom>
              <a:avLst/>
              <a:gdLst/>
              <a:ahLst/>
              <a:cxnLst/>
              <a:rect l="l" t="t" r="r" b="b"/>
              <a:pathLst>
                <a:path w="7530" h="4579" extrusionOk="0">
                  <a:moveTo>
                    <a:pt x="7027" y="1"/>
                  </a:moveTo>
                  <a:cubicBezTo>
                    <a:pt x="6973" y="1"/>
                    <a:pt x="6906" y="29"/>
                    <a:pt x="6845" y="66"/>
                  </a:cubicBezTo>
                  <a:cubicBezTo>
                    <a:pt x="4620" y="1376"/>
                    <a:pt x="2395" y="2688"/>
                    <a:pt x="172" y="4005"/>
                  </a:cubicBezTo>
                  <a:cubicBezTo>
                    <a:pt x="103" y="4046"/>
                    <a:pt x="1" y="4167"/>
                    <a:pt x="16" y="4198"/>
                  </a:cubicBezTo>
                  <a:cubicBezTo>
                    <a:pt x="87" y="4337"/>
                    <a:pt x="195" y="4456"/>
                    <a:pt x="287" y="4578"/>
                  </a:cubicBezTo>
                  <a:cubicBezTo>
                    <a:pt x="388" y="4521"/>
                    <a:pt x="472" y="4474"/>
                    <a:pt x="553" y="4428"/>
                  </a:cubicBezTo>
                  <a:cubicBezTo>
                    <a:pt x="2781" y="3148"/>
                    <a:pt x="5011" y="1872"/>
                    <a:pt x="7235" y="586"/>
                  </a:cubicBezTo>
                  <a:cubicBezTo>
                    <a:pt x="7530" y="416"/>
                    <a:pt x="7147" y="329"/>
                    <a:pt x="7147" y="178"/>
                  </a:cubicBezTo>
                  <a:cubicBezTo>
                    <a:pt x="7147" y="46"/>
                    <a:pt x="7097" y="1"/>
                    <a:pt x="7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2440300" y="4177050"/>
              <a:ext cx="115900" cy="183525"/>
            </a:xfrm>
            <a:custGeom>
              <a:avLst/>
              <a:gdLst/>
              <a:ahLst/>
              <a:cxnLst/>
              <a:rect l="l" t="t" r="r" b="b"/>
              <a:pathLst>
                <a:path w="4636" h="7341" extrusionOk="0">
                  <a:moveTo>
                    <a:pt x="485" y="0"/>
                  </a:moveTo>
                  <a:cubicBezTo>
                    <a:pt x="447" y="0"/>
                    <a:pt x="396" y="19"/>
                    <a:pt x="329" y="67"/>
                  </a:cubicBezTo>
                  <a:cubicBezTo>
                    <a:pt x="148" y="195"/>
                    <a:pt x="0" y="251"/>
                    <a:pt x="170" y="542"/>
                  </a:cubicBezTo>
                  <a:cubicBezTo>
                    <a:pt x="1467" y="2760"/>
                    <a:pt x="2736" y="4994"/>
                    <a:pt x="4018" y="7221"/>
                  </a:cubicBezTo>
                  <a:cubicBezTo>
                    <a:pt x="4045" y="7269"/>
                    <a:pt x="4121" y="7340"/>
                    <a:pt x="4145" y="7340"/>
                  </a:cubicBezTo>
                  <a:cubicBezTo>
                    <a:pt x="4147" y="7340"/>
                    <a:pt x="4148" y="7340"/>
                    <a:pt x="4150" y="7339"/>
                  </a:cubicBezTo>
                  <a:cubicBezTo>
                    <a:pt x="4321" y="7244"/>
                    <a:pt x="4484" y="7133"/>
                    <a:pt x="4636" y="7035"/>
                  </a:cubicBezTo>
                  <a:cubicBezTo>
                    <a:pt x="4595" y="6947"/>
                    <a:pt x="4572" y="6883"/>
                    <a:pt x="4538" y="6824"/>
                  </a:cubicBezTo>
                  <a:cubicBezTo>
                    <a:pt x="3248" y="4634"/>
                    <a:pt x="1958" y="2444"/>
                    <a:pt x="661" y="257"/>
                  </a:cubicBezTo>
                  <a:cubicBezTo>
                    <a:pt x="613" y="176"/>
                    <a:pt x="60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2044825" y="4126050"/>
              <a:ext cx="186875" cy="113525"/>
            </a:xfrm>
            <a:custGeom>
              <a:avLst/>
              <a:gdLst/>
              <a:ahLst/>
              <a:cxnLst/>
              <a:rect l="l" t="t" r="r" b="b"/>
              <a:pathLst>
                <a:path w="7475" h="4541" extrusionOk="0">
                  <a:moveTo>
                    <a:pt x="7018" y="1"/>
                  </a:moveTo>
                  <a:cubicBezTo>
                    <a:pt x="6964" y="1"/>
                    <a:pt x="6896" y="23"/>
                    <a:pt x="6804" y="76"/>
                  </a:cubicBezTo>
                  <a:cubicBezTo>
                    <a:pt x="4585" y="1373"/>
                    <a:pt x="2352" y="2642"/>
                    <a:pt x="125" y="3924"/>
                  </a:cubicBezTo>
                  <a:cubicBezTo>
                    <a:pt x="75" y="3954"/>
                    <a:pt x="1" y="4038"/>
                    <a:pt x="11" y="4057"/>
                  </a:cubicBezTo>
                  <a:cubicBezTo>
                    <a:pt x="105" y="4227"/>
                    <a:pt x="215" y="4388"/>
                    <a:pt x="313" y="4541"/>
                  </a:cubicBezTo>
                  <a:cubicBezTo>
                    <a:pt x="403" y="4499"/>
                    <a:pt x="467" y="4475"/>
                    <a:pt x="527" y="4440"/>
                  </a:cubicBezTo>
                  <a:cubicBezTo>
                    <a:pt x="2717" y="3150"/>
                    <a:pt x="4907" y="1860"/>
                    <a:pt x="7094" y="564"/>
                  </a:cubicBezTo>
                  <a:cubicBezTo>
                    <a:pt x="7203" y="499"/>
                    <a:pt x="7475" y="503"/>
                    <a:pt x="7280" y="231"/>
                  </a:cubicBezTo>
                  <a:cubicBezTo>
                    <a:pt x="7191" y="106"/>
                    <a:pt x="7136" y="1"/>
                    <a:pt x="7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165275" y="4177050"/>
              <a:ext cx="115750" cy="183750"/>
            </a:xfrm>
            <a:custGeom>
              <a:avLst/>
              <a:gdLst/>
              <a:ahLst/>
              <a:cxnLst/>
              <a:rect l="l" t="t" r="r" b="b"/>
              <a:pathLst>
                <a:path w="4630" h="7350" extrusionOk="0">
                  <a:moveTo>
                    <a:pt x="4202" y="0"/>
                  </a:moveTo>
                  <a:cubicBezTo>
                    <a:pt x="4122" y="0"/>
                    <a:pt x="4092" y="95"/>
                    <a:pt x="4047" y="170"/>
                  </a:cubicBezTo>
                  <a:cubicBezTo>
                    <a:pt x="2736" y="2397"/>
                    <a:pt x="1423" y="4620"/>
                    <a:pt x="111" y="6845"/>
                  </a:cubicBezTo>
                  <a:cubicBezTo>
                    <a:pt x="26" y="6988"/>
                    <a:pt x="0" y="7147"/>
                    <a:pt x="226" y="7147"/>
                  </a:cubicBezTo>
                  <a:cubicBezTo>
                    <a:pt x="226" y="7147"/>
                    <a:pt x="227" y="7147"/>
                    <a:pt x="228" y="7147"/>
                  </a:cubicBezTo>
                  <a:cubicBezTo>
                    <a:pt x="228" y="7147"/>
                    <a:pt x="228" y="7147"/>
                    <a:pt x="228" y="7147"/>
                  </a:cubicBezTo>
                  <a:cubicBezTo>
                    <a:pt x="334" y="7147"/>
                    <a:pt x="406" y="7349"/>
                    <a:pt x="509" y="7349"/>
                  </a:cubicBezTo>
                  <a:cubicBezTo>
                    <a:pt x="554" y="7349"/>
                    <a:pt x="604" y="7311"/>
                    <a:pt x="667" y="7202"/>
                  </a:cubicBezTo>
                  <a:cubicBezTo>
                    <a:pt x="1676" y="5442"/>
                    <a:pt x="2698" y="3687"/>
                    <a:pt x="3711" y="1930"/>
                  </a:cubicBezTo>
                  <a:cubicBezTo>
                    <a:pt x="4020" y="1392"/>
                    <a:pt x="4317" y="846"/>
                    <a:pt x="4629" y="286"/>
                  </a:cubicBezTo>
                  <a:cubicBezTo>
                    <a:pt x="4515" y="200"/>
                    <a:pt x="4407" y="98"/>
                    <a:pt x="4283" y="26"/>
                  </a:cubicBezTo>
                  <a:cubicBezTo>
                    <a:pt x="4251" y="8"/>
                    <a:pt x="4225" y="0"/>
                    <a:pt x="4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039950" y="3849875"/>
              <a:ext cx="190000" cy="113300"/>
            </a:xfrm>
            <a:custGeom>
              <a:avLst/>
              <a:gdLst/>
              <a:ahLst/>
              <a:cxnLst/>
              <a:rect l="l" t="t" r="r" b="b"/>
              <a:pathLst>
                <a:path w="7600" h="4532" extrusionOk="0">
                  <a:moveTo>
                    <a:pt x="525" y="1"/>
                  </a:moveTo>
                  <a:cubicBezTo>
                    <a:pt x="445" y="1"/>
                    <a:pt x="388" y="52"/>
                    <a:pt x="394" y="183"/>
                  </a:cubicBezTo>
                  <a:cubicBezTo>
                    <a:pt x="403" y="336"/>
                    <a:pt x="1" y="411"/>
                    <a:pt x="316" y="592"/>
                  </a:cubicBezTo>
                  <a:cubicBezTo>
                    <a:pt x="2554" y="1883"/>
                    <a:pt x="4801" y="3159"/>
                    <a:pt x="7030" y="4463"/>
                  </a:cubicBezTo>
                  <a:cubicBezTo>
                    <a:pt x="7114" y="4512"/>
                    <a:pt x="7178" y="4532"/>
                    <a:pt x="7228" y="4532"/>
                  </a:cubicBezTo>
                  <a:cubicBezTo>
                    <a:pt x="7417" y="4532"/>
                    <a:pt x="7417" y="4251"/>
                    <a:pt x="7600" y="4190"/>
                  </a:cubicBezTo>
                  <a:cubicBezTo>
                    <a:pt x="7502" y="4110"/>
                    <a:pt x="7440" y="4045"/>
                    <a:pt x="7366" y="3999"/>
                  </a:cubicBezTo>
                  <a:cubicBezTo>
                    <a:pt x="5143" y="2683"/>
                    <a:pt x="2920" y="1370"/>
                    <a:pt x="695" y="56"/>
                  </a:cubicBezTo>
                  <a:cubicBezTo>
                    <a:pt x="636" y="2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439300" y="3728325"/>
              <a:ext cx="116875" cy="183700"/>
            </a:xfrm>
            <a:custGeom>
              <a:avLst/>
              <a:gdLst/>
              <a:ahLst/>
              <a:cxnLst/>
              <a:rect l="l" t="t" r="r" b="b"/>
              <a:pathLst>
                <a:path w="4675" h="7348" extrusionOk="0">
                  <a:moveTo>
                    <a:pt x="4183" y="1"/>
                  </a:moveTo>
                  <a:cubicBezTo>
                    <a:pt x="4166" y="1"/>
                    <a:pt x="4104" y="58"/>
                    <a:pt x="4082" y="96"/>
                  </a:cubicBezTo>
                  <a:cubicBezTo>
                    <a:pt x="2785" y="2346"/>
                    <a:pt x="1497" y="4601"/>
                    <a:pt x="184" y="6841"/>
                  </a:cubicBezTo>
                  <a:cubicBezTo>
                    <a:pt x="0" y="7154"/>
                    <a:pt x="247" y="7166"/>
                    <a:pt x="375" y="7275"/>
                  </a:cubicBezTo>
                  <a:cubicBezTo>
                    <a:pt x="435" y="7327"/>
                    <a:pt x="480" y="7347"/>
                    <a:pt x="515" y="7347"/>
                  </a:cubicBezTo>
                  <a:cubicBezTo>
                    <a:pt x="608" y="7347"/>
                    <a:pt x="631" y="7202"/>
                    <a:pt x="680" y="7117"/>
                  </a:cubicBezTo>
                  <a:cubicBezTo>
                    <a:pt x="1700" y="5395"/>
                    <a:pt x="2722" y="3674"/>
                    <a:pt x="3737" y="1949"/>
                  </a:cubicBezTo>
                  <a:cubicBezTo>
                    <a:pt x="4053" y="1413"/>
                    <a:pt x="4354" y="869"/>
                    <a:pt x="4675" y="307"/>
                  </a:cubicBezTo>
                  <a:cubicBezTo>
                    <a:pt x="4522" y="209"/>
                    <a:pt x="4357" y="100"/>
                    <a:pt x="4185" y="2"/>
                  </a:cubicBezTo>
                  <a:cubicBezTo>
                    <a:pt x="4185" y="1"/>
                    <a:pt x="4184" y="1"/>
                    <a:pt x="4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2165425" y="3728350"/>
              <a:ext cx="115350" cy="183125"/>
            </a:xfrm>
            <a:custGeom>
              <a:avLst/>
              <a:gdLst/>
              <a:ahLst/>
              <a:cxnLst/>
              <a:rect l="l" t="t" r="r" b="b"/>
              <a:pathLst>
                <a:path w="4614" h="7325" extrusionOk="0">
                  <a:moveTo>
                    <a:pt x="498" y="0"/>
                  </a:moveTo>
                  <a:cubicBezTo>
                    <a:pt x="400" y="0"/>
                    <a:pt x="319" y="199"/>
                    <a:pt x="210" y="202"/>
                  </a:cubicBezTo>
                  <a:cubicBezTo>
                    <a:pt x="0" y="204"/>
                    <a:pt x="14" y="338"/>
                    <a:pt x="93" y="475"/>
                  </a:cubicBezTo>
                  <a:cubicBezTo>
                    <a:pt x="1409" y="2712"/>
                    <a:pt x="2725" y="4950"/>
                    <a:pt x="4047" y="7183"/>
                  </a:cubicBezTo>
                  <a:cubicBezTo>
                    <a:pt x="4083" y="7244"/>
                    <a:pt x="4191" y="7325"/>
                    <a:pt x="4237" y="7325"/>
                  </a:cubicBezTo>
                  <a:cubicBezTo>
                    <a:pt x="4242" y="7325"/>
                    <a:pt x="4246" y="7324"/>
                    <a:pt x="4249" y="7323"/>
                  </a:cubicBezTo>
                  <a:cubicBezTo>
                    <a:pt x="4385" y="7255"/>
                    <a:pt x="4500" y="7146"/>
                    <a:pt x="4613" y="7059"/>
                  </a:cubicBezTo>
                  <a:cubicBezTo>
                    <a:pt x="4569" y="6970"/>
                    <a:pt x="4542" y="6907"/>
                    <a:pt x="4510" y="6850"/>
                  </a:cubicBezTo>
                  <a:cubicBezTo>
                    <a:pt x="3214" y="4599"/>
                    <a:pt x="1924" y="2346"/>
                    <a:pt x="616" y="102"/>
                  </a:cubicBezTo>
                  <a:cubicBezTo>
                    <a:pt x="573" y="27"/>
                    <a:pt x="53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2492425" y="4124675"/>
              <a:ext cx="187500" cy="114325"/>
            </a:xfrm>
            <a:custGeom>
              <a:avLst/>
              <a:gdLst/>
              <a:ahLst/>
              <a:cxnLst/>
              <a:rect l="l" t="t" r="r" b="b"/>
              <a:pathLst>
                <a:path w="7500" h="4573" extrusionOk="0">
                  <a:moveTo>
                    <a:pt x="345" y="1"/>
                  </a:moveTo>
                  <a:cubicBezTo>
                    <a:pt x="253" y="116"/>
                    <a:pt x="143" y="222"/>
                    <a:pt x="77" y="349"/>
                  </a:cubicBezTo>
                  <a:cubicBezTo>
                    <a:pt x="0" y="491"/>
                    <a:pt x="133" y="523"/>
                    <a:pt x="229" y="580"/>
                  </a:cubicBezTo>
                  <a:cubicBezTo>
                    <a:pt x="2454" y="1891"/>
                    <a:pt x="4676" y="3207"/>
                    <a:pt x="6903" y="4518"/>
                  </a:cubicBezTo>
                  <a:cubicBezTo>
                    <a:pt x="6969" y="4556"/>
                    <a:pt x="7020" y="4572"/>
                    <a:pt x="7060" y="4572"/>
                  </a:cubicBezTo>
                  <a:cubicBezTo>
                    <a:pt x="7223" y="4572"/>
                    <a:pt x="7203" y="4302"/>
                    <a:pt x="7310" y="4215"/>
                  </a:cubicBezTo>
                  <a:cubicBezTo>
                    <a:pt x="7499" y="4060"/>
                    <a:pt x="7355" y="4020"/>
                    <a:pt x="7244" y="3956"/>
                  </a:cubicBezTo>
                  <a:cubicBezTo>
                    <a:pt x="5686" y="3055"/>
                    <a:pt x="4132" y="2148"/>
                    <a:pt x="2572" y="1250"/>
                  </a:cubicBezTo>
                  <a:cubicBezTo>
                    <a:pt x="1846" y="833"/>
                    <a:pt x="1113" y="43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2793875" y="3713025"/>
              <a:ext cx="123975" cy="74750"/>
            </a:xfrm>
            <a:custGeom>
              <a:avLst/>
              <a:gdLst/>
              <a:ahLst/>
              <a:cxnLst/>
              <a:rect l="l" t="t" r="r" b="b"/>
              <a:pathLst>
                <a:path w="4959" h="2990" extrusionOk="0">
                  <a:moveTo>
                    <a:pt x="4958" y="7"/>
                  </a:moveTo>
                  <a:lnTo>
                    <a:pt x="4958" y="7"/>
                  </a:lnTo>
                  <a:cubicBezTo>
                    <a:pt x="4872" y="16"/>
                    <a:pt x="4771" y="1"/>
                    <a:pt x="4699" y="39"/>
                  </a:cubicBezTo>
                  <a:cubicBezTo>
                    <a:pt x="3234" y="825"/>
                    <a:pt x="1772" y="1614"/>
                    <a:pt x="318" y="2417"/>
                  </a:cubicBezTo>
                  <a:cubicBezTo>
                    <a:pt x="267" y="2445"/>
                    <a:pt x="0" y="2442"/>
                    <a:pt x="159" y="2646"/>
                  </a:cubicBezTo>
                  <a:cubicBezTo>
                    <a:pt x="254" y="2770"/>
                    <a:pt x="367" y="2881"/>
                    <a:pt x="465" y="2989"/>
                  </a:cubicBezTo>
                  <a:cubicBezTo>
                    <a:pt x="529" y="2949"/>
                    <a:pt x="552" y="2934"/>
                    <a:pt x="576" y="2919"/>
                  </a:cubicBezTo>
                  <a:cubicBezTo>
                    <a:pt x="2013" y="2033"/>
                    <a:pt x="3452" y="1150"/>
                    <a:pt x="4884" y="256"/>
                  </a:cubicBezTo>
                  <a:cubicBezTo>
                    <a:pt x="4940" y="223"/>
                    <a:pt x="4934" y="91"/>
                    <a:pt x="49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804075" y="3711800"/>
              <a:ext cx="123750" cy="74575"/>
            </a:xfrm>
            <a:custGeom>
              <a:avLst/>
              <a:gdLst/>
              <a:ahLst/>
              <a:cxnLst/>
              <a:rect l="l" t="t" r="r" b="b"/>
              <a:pathLst>
                <a:path w="4950" h="2983" extrusionOk="0">
                  <a:moveTo>
                    <a:pt x="149" y="0"/>
                  </a:moveTo>
                  <a:cubicBezTo>
                    <a:pt x="97" y="34"/>
                    <a:pt x="0" y="88"/>
                    <a:pt x="6" y="95"/>
                  </a:cubicBezTo>
                  <a:cubicBezTo>
                    <a:pt x="47" y="186"/>
                    <a:pt x="84" y="301"/>
                    <a:pt x="160" y="350"/>
                  </a:cubicBezTo>
                  <a:cubicBezTo>
                    <a:pt x="1509" y="1198"/>
                    <a:pt x="2871" y="2029"/>
                    <a:pt x="4214" y="2889"/>
                  </a:cubicBezTo>
                  <a:cubicBezTo>
                    <a:pt x="4317" y="2954"/>
                    <a:pt x="4401" y="2982"/>
                    <a:pt x="4473" y="2982"/>
                  </a:cubicBezTo>
                  <a:cubicBezTo>
                    <a:pt x="4617" y="2982"/>
                    <a:pt x="4710" y="2871"/>
                    <a:pt x="4791" y="2725"/>
                  </a:cubicBezTo>
                  <a:cubicBezTo>
                    <a:pt x="4950" y="2438"/>
                    <a:pt x="4628" y="2453"/>
                    <a:pt x="4508" y="2380"/>
                  </a:cubicBezTo>
                  <a:cubicBezTo>
                    <a:pt x="3896" y="2007"/>
                    <a:pt x="3278" y="1642"/>
                    <a:pt x="2648" y="1301"/>
                  </a:cubicBezTo>
                  <a:cubicBezTo>
                    <a:pt x="1828" y="858"/>
                    <a:pt x="994" y="439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616050" y="3487525"/>
              <a:ext cx="77825" cy="121150"/>
            </a:xfrm>
            <a:custGeom>
              <a:avLst/>
              <a:gdLst/>
              <a:ahLst/>
              <a:cxnLst/>
              <a:rect l="l" t="t" r="r" b="b"/>
              <a:pathLst>
                <a:path w="3113" h="4846" extrusionOk="0">
                  <a:moveTo>
                    <a:pt x="3008" y="0"/>
                  </a:moveTo>
                  <a:cubicBezTo>
                    <a:pt x="3008" y="0"/>
                    <a:pt x="3008" y="0"/>
                    <a:pt x="3007" y="0"/>
                  </a:cubicBezTo>
                  <a:cubicBezTo>
                    <a:pt x="2919" y="43"/>
                    <a:pt x="2805" y="83"/>
                    <a:pt x="2757" y="160"/>
                  </a:cubicBezTo>
                  <a:cubicBezTo>
                    <a:pt x="1902" y="1523"/>
                    <a:pt x="1065" y="2897"/>
                    <a:pt x="199" y="4253"/>
                  </a:cubicBezTo>
                  <a:cubicBezTo>
                    <a:pt x="1" y="4564"/>
                    <a:pt x="216" y="4667"/>
                    <a:pt x="388" y="4791"/>
                  </a:cubicBezTo>
                  <a:cubicBezTo>
                    <a:pt x="441" y="4830"/>
                    <a:pt x="484" y="4846"/>
                    <a:pt x="519" y="4846"/>
                  </a:cubicBezTo>
                  <a:cubicBezTo>
                    <a:pt x="647" y="4846"/>
                    <a:pt x="666" y="4636"/>
                    <a:pt x="704" y="4575"/>
                  </a:cubicBezTo>
                  <a:cubicBezTo>
                    <a:pt x="1097" y="3929"/>
                    <a:pt x="1466" y="3269"/>
                    <a:pt x="1825" y="2601"/>
                  </a:cubicBezTo>
                  <a:cubicBezTo>
                    <a:pt x="2261" y="1793"/>
                    <a:pt x="2679" y="976"/>
                    <a:pt x="3113" y="144"/>
                  </a:cubicBezTo>
                  <a:cubicBezTo>
                    <a:pt x="3075" y="91"/>
                    <a:pt x="3020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029800" y="3487850"/>
              <a:ext cx="74550" cy="121125"/>
            </a:xfrm>
            <a:custGeom>
              <a:avLst/>
              <a:gdLst/>
              <a:ahLst/>
              <a:cxnLst/>
              <a:rect l="l" t="t" r="r" b="b"/>
              <a:pathLst>
                <a:path w="2982" h="4845" extrusionOk="0">
                  <a:moveTo>
                    <a:pt x="0" y="1"/>
                  </a:moveTo>
                  <a:cubicBezTo>
                    <a:pt x="11" y="87"/>
                    <a:pt x="0" y="187"/>
                    <a:pt x="38" y="259"/>
                  </a:cubicBezTo>
                  <a:cubicBezTo>
                    <a:pt x="824" y="1723"/>
                    <a:pt x="1613" y="3186"/>
                    <a:pt x="2416" y="4641"/>
                  </a:cubicBezTo>
                  <a:cubicBezTo>
                    <a:pt x="2437" y="4681"/>
                    <a:pt x="2442" y="4845"/>
                    <a:pt x="2535" y="4845"/>
                  </a:cubicBezTo>
                  <a:cubicBezTo>
                    <a:pt x="2563" y="4845"/>
                    <a:pt x="2599" y="4830"/>
                    <a:pt x="2646" y="4793"/>
                  </a:cubicBezTo>
                  <a:cubicBezTo>
                    <a:pt x="2767" y="4697"/>
                    <a:pt x="2876" y="4585"/>
                    <a:pt x="2981" y="4488"/>
                  </a:cubicBezTo>
                  <a:cubicBezTo>
                    <a:pt x="2940" y="4421"/>
                    <a:pt x="2926" y="4396"/>
                    <a:pt x="2914" y="4375"/>
                  </a:cubicBezTo>
                  <a:cubicBezTo>
                    <a:pt x="2028" y="2938"/>
                    <a:pt x="1143" y="1500"/>
                    <a:pt x="249" y="68"/>
                  </a:cubicBezTo>
                  <a:cubicBezTo>
                    <a:pt x="216" y="13"/>
                    <a:pt x="84" y="2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804075" y="4302000"/>
              <a:ext cx="124425" cy="75125"/>
            </a:xfrm>
            <a:custGeom>
              <a:avLst/>
              <a:gdLst/>
              <a:ahLst/>
              <a:cxnLst/>
              <a:rect l="l" t="t" r="r" b="b"/>
              <a:pathLst>
                <a:path w="4977" h="3005" extrusionOk="0">
                  <a:moveTo>
                    <a:pt x="4509" y="1"/>
                  </a:moveTo>
                  <a:cubicBezTo>
                    <a:pt x="4471" y="1"/>
                    <a:pt x="4428" y="14"/>
                    <a:pt x="4375" y="46"/>
                  </a:cubicBezTo>
                  <a:cubicBezTo>
                    <a:pt x="2944" y="918"/>
                    <a:pt x="1521" y="1798"/>
                    <a:pt x="98" y="2683"/>
                  </a:cubicBezTo>
                  <a:cubicBezTo>
                    <a:pt x="43" y="2717"/>
                    <a:pt x="12" y="2819"/>
                    <a:pt x="5" y="2894"/>
                  </a:cubicBezTo>
                  <a:cubicBezTo>
                    <a:pt x="0" y="2926"/>
                    <a:pt x="84" y="2968"/>
                    <a:pt x="125" y="3004"/>
                  </a:cubicBezTo>
                  <a:cubicBezTo>
                    <a:pt x="186" y="2974"/>
                    <a:pt x="222" y="2956"/>
                    <a:pt x="256" y="2935"/>
                  </a:cubicBezTo>
                  <a:cubicBezTo>
                    <a:pt x="1730" y="2135"/>
                    <a:pt x="3202" y="1337"/>
                    <a:pt x="4669" y="528"/>
                  </a:cubicBezTo>
                  <a:cubicBezTo>
                    <a:pt x="4733" y="494"/>
                    <a:pt x="4977" y="470"/>
                    <a:pt x="4799" y="294"/>
                  </a:cubicBezTo>
                  <a:cubicBezTo>
                    <a:pt x="4707" y="203"/>
                    <a:pt x="4655" y="1"/>
                    <a:pt x="4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793950" y="4302050"/>
              <a:ext cx="124400" cy="74825"/>
            </a:xfrm>
            <a:custGeom>
              <a:avLst/>
              <a:gdLst/>
              <a:ahLst/>
              <a:cxnLst/>
              <a:rect l="l" t="t" r="r" b="b"/>
              <a:pathLst>
                <a:path w="4976" h="2993" extrusionOk="0">
                  <a:moveTo>
                    <a:pt x="449" y="0"/>
                  </a:moveTo>
                  <a:cubicBezTo>
                    <a:pt x="302" y="0"/>
                    <a:pt x="256" y="213"/>
                    <a:pt x="161" y="304"/>
                  </a:cubicBezTo>
                  <a:cubicBezTo>
                    <a:pt x="0" y="457"/>
                    <a:pt x="210" y="475"/>
                    <a:pt x="273" y="510"/>
                  </a:cubicBezTo>
                  <a:cubicBezTo>
                    <a:pt x="1753" y="1324"/>
                    <a:pt x="3235" y="2133"/>
                    <a:pt x="4718" y="2942"/>
                  </a:cubicBezTo>
                  <a:cubicBezTo>
                    <a:pt x="4769" y="2969"/>
                    <a:pt x="4820" y="2993"/>
                    <a:pt x="4864" y="2993"/>
                  </a:cubicBezTo>
                  <a:cubicBezTo>
                    <a:pt x="4923" y="2993"/>
                    <a:pt x="4967" y="2950"/>
                    <a:pt x="4976" y="2812"/>
                  </a:cubicBezTo>
                  <a:cubicBezTo>
                    <a:pt x="4953" y="2782"/>
                    <a:pt x="4931" y="2725"/>
                    <a:pt x="4890" y="2702"/>
                  </a:cubicBezTo>
                  <a:cubicBezTo>
                    <a:pt x="3454" y="1812"/>
                    <a:pt x="2020" y="922"/>
                    <a:pt x="578" y="44"/>
                  </a:cubicBezTo>
                  <a:cubicBezTo>
                    <a:pt x="527" y="13"/>
                    <a:pt x="485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026550" y="4480250"/>
              <a:ext cx="78050" cy="121550"/>
            </a:xfrm>
            <a:custGeom>
              <a:avLst/>
              <a:gdLst/>
              <a:ahLst/>
              <a:cxnLst/>
              <a:rect l="l" t="t" r="r" b="b"/>
              <a:pathLst>
                <a:path w="3122" h="4862" extrusionOk="0">
                  <a:moveTo>
                    <a:pt x="2659" y="1"/>
                  </a:moveTo>
                  <a:cubicBezTo>
                    <a:pt x="2541" y="1"/>
                    <a:pt x="2528" y="189"/>
                    <a:pt x="2499" y="240"/>
                  </a:cubicBezTo>
                  <a:cubicBezTo>
                    <a:pt x="1712" y="1658"/>
                    <a:pt x="946" y="3088"/>
                    <a:pt x="182" y="4518"/>
                  </a:cubicBezTo>
                  <a:cubicBezTo>
                    <a:pt x="129" y="4618"/>
                    <a:pt x="0" y="4753"/>
                    <a:pt x="151" y="4840"/>
                  </a:cubicBezTo>
                  <a:cubicBezTo>
                    <a:pt x="176" y="4855"/>
                    <a:pt x="200" y="4862"/>
                    <a:pt x="223" y="4862"/>
                  </a:cubicBezTo>
                  <a:cubicBezTo>
                    <a:pt x="305" y="4862"/>
                    <a:pt x="375" y="4781"/>
                    <a:pt x="436" y="4683"/>
                  </a:cubicBezTo>
                  <a:cubicBezTo>
                    <a:pt x="930" y="3892"/>
                    <a:pt x="1450" y="3114"/>
                    <a:pt x="1943" y="2322"/>
                  </a:cubicBezTo>
                  <a:cubicBezTo>
                    <a:pt x="2344" y="1680"/>
                    <a:pt x="2720" y="1024"/>
                    <a:pt x="3121" y="349"/>
                  </a:cubicBezTo>
                  <a:cubicBezTo>
                    <a:pt x="3000" y="243"/>
                    <a:pt x="2891" y="112"/>
                    <a:pt x="2752" y="31"/>
                  </a:cubicBezTo>
                  <a:cubicBezTo>
                    <a:pt x="2715" y="10"/>
                    <a:pt x="2684" y="1"/>
                    <a:pt x="2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16025" y="4480275"/>
              <a:ext cx="80525" cy="121950"/>
            </a:xfrm>
            <a:custGeom>
              <a:avLst/>
              <a:gdLst/>
              <a:ahLst/>
              <a:cxnLst/>
              <a:rect l="l" t="t" r="r" b="b"/>
              <a:pathLst>
                <a:path w="3221" h="4878" extrusionOk="0">
                  <a:moveTo>
                    <a:pt x="521" y="0"/>
                  </a:moveTo>
                  <a:cubicBezTo>
                    <a:pt x="487" y="0"/>
                    <a:pt x="445" y="15"/>
                    <a:pt x="393" y="51"/>
                  </a:cubicBezTo>
                  <a:cubicBezTo>
                    <a:pt x="221" y="173"/>
                    <a:pt x="1" y="273"/>
                    <a:pt x="197" y="589"/>
                  </a:cubicBezTo>
                  <a:cubicBezTo>
                    <a:pt x="985" y="1848"/>
                    <a:pt x="1743" y="3128"/>
                    <a:pt x="2520" y="4393"/>
                  </a:cubicBezTo>
                  <a:cubicBezTo>
                    <a:pt x="2629" y="4571"/>
                    <a:pt x="2789" y="4720"/>
                    <a:pt x="2923" y="4877"/>
                  </a:cubicBezTo>
                  <a:cubicBezTo>
                    <a:pt x="3221" y="4774"/>
                    <a:pt x="3056" y="4619"/>
                    <a:pt x="3002" y="4516"/>
                  </a:cubicBezTo>
                  <a:cubicBezTo>
                    <a:pt x="2245" y="3096"/>
                    <a:pt x="1486" y="1678"/>
                    <a:pt x="706" y="272"/>
                  </a:cubicBezTo>
                  <a:cubicBezTo>
                    <a:pt x="673" y="212"/>
                    <a:pt x="651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695650" y="4244500"/>
              <a:ext cx="74575" cy="48100"/>
            </a:xfrm>
            <a:custGeom>
              <a:avLst/>
              <a:gdLst/>
              <a:ahLst/>
              <a:cxnLst/>
              <a:rect l="l" t="t" r="r" b="b"/>
              <a:pathLst>
                <a:path w="2983" h="1924" extrusionOk="0">
                  <a:moveTo>
                    <a:pt x="473" y="0"/>
                  </a:moveTo>
                  <a:cubicBezTo>
                    <a:pt x="394" y="0"/>
                    <a:pt x="352" y="66"/>
                    <a:pt x="333" y="152"/>
                  </a:cubicBezTo>
                  <a:cubicBezTo>
                    <a:pt x="307" y="279"/>
                    <a:pt x="1" y="374"/>
                    <a:pt x="236" y="519"/>
                  </a:cubicBezTo>
                  <a:cubicBezTo>
                    <a:pt x="1007" y="995"/>
                    <a:pt x="1795" y="1445"/>
                    <a:pt x="2610" y="1924"/>
                  </a:cubicBezTo>
                  <a:cubicBezTo>
                    <a:pt x="2689" y="1801"/>
                    <a:pt x="2771" y="1654"/>
                    <a:pt x="2871" y="1523"/>
                  </a:cubicBezTo>
                  <a:cubicBezTo>
                    <a:pt x="2983" y="1379"/>
                    <a:pt x="2820" y="1340"/>
                    <a:pt x="2774" y="1313"/>
                  </a:cubicBezTo>
                  <a:cubicBezTo>
                    <a:pt x="2055" y="885"/>
                    <a:pt x="1324" y="474"/>
                    <a:pt x="606" y="46"/>
                  </a:cubicBezTo>
                  <a:cubicBezTo>
                    <a:pt x="553" y="14"/>
                    <a:pt x="509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113000" y="4383225"/>
              <a:ext cx="49175" cy="67425"/>
            </a:xfrm>
            <a:custGeom>
              <a:avLst/>
              <a:gdLst/>
              <a:ahLst/>
              <a:cxnLst/>
              <a:rect l="l" t="t" r="r" b="b"/>
              <a:pathLst>
                <a:path w="1967" h="2697" extrusionOk="0">
                  <a:moveTo>
                    <a:pt x="1490" y="1"/>
                  </a:moveTo>
                  <a:cubicBezTo>
                    <a:pt x="1375" y="1"/>
                    <a:pt x="1322" y="140"/>
                    <a:pt x="1272" y="225"/>
                  </a:cubicBezTo>
                  <a:cubicBezTo>
                    <a:pt x="903" y="856"/>
                    <a:pt x="565" y="1505"/>
                    <a:pt x="178" y="2123"/>
                  </a:cubicBezTo>
                  <a:cubicBezTo>
                    <a:pt x="0" y="2406"/>
                    <a:pt x="17" y="2519"/>
                    <a:pt x="336" y="2651"/>
                  </a:cubicBezTo>
                  <a:cubicBezTo>
                    <a:pt x="412" y="2683"/>
                    <a:pt x="471" y="2696"/>
                    <a:pt x="519" y="2696"/>
                  </a:cubicBezTo>
                  <a:cubicBezTo>
                    <a:pt x="740" y="2696"/>
                    <a:pt x="691" y="2400"/>
                    <a:pt x="768" y="2283"/>
                  </a:cubicBezTo>
                  <a:cubicBezTo>
                    <a:pt x="1183" y="1651"/>
                    <a:pt x="1560" y="995"/>
                    <a:pt x="1967" y="321"/>
                  </a:cubicBezTo>
                  <a:cubicBezTo>
                    <a:pt x="1827" y="212"/>
                    <a:pt x="1714" y="89"/>
                    <a:pt x="1576" y="23"/>
                  </a:cubicBezTo>
                  <a:cubicBezTo>
                    <a:pt x="1544" y="8"/>
                    <a:pt x="151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557025" y="4377225"/>
              <a:ext cx="54100" cy="74225"/>
            </a:xfrm>
            <a:custGeom>
              <a:avLst/>
              <a:gdLst/>
              <a:ahLst/>
              <a:cxnLst/>
              <a:rect l="l" t="t" r="r" b="b"/>
              <a:pathLst>
                <a:path w="2164" h="2969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39" y="452"/>
                    <a:pt x="1" y="302"/>
                    <a:pt x="233" y="702"/>
                  </a:cubicBezTo>
                  <a:cubicBezTo>
                    <a:pt x="645" y="1415"/>
                    <a:pt x="1043" y="2134"/>
                    <a:pt x="1466" y="2842"/>
                  </a:cubicBezTo>
                  <a:cubicBezTo>
                    <a:pt x="1521" y="2935"/>
                    <a:pt x="1573" y="2968"/>
                    <a:pt x="1622" y="2968"/>
                  </a:cubicBezTo>
                  <a:cubicBezTo>
                    <a:pt x="1735" y="2968"/>
                    <a:pt x="1836" y="2792"/>
                    <a:pt x="1947" y="2770"/>
                  </a:cubicBezTo>
                  <a:cubicBezTo>
                    <a:pt x="2164" y="2728"/>
                    <a:pt x="2063" y="2643"/>
                    <a:pt x="1988" y="2520"/>
                  </a:cubicBezTo>
                  <a:cubicBezTo>
                    <a:pt x="1705" y="2059"/>
                    <a:pt x="1444" y="1585"/>
                    <a:pt x="1172" y="1116"/>
                  </a:cubicBezTo>
                  <a:cubicBezTo>
                    <a:pt x="992" y="807"/>
                    <a:pt x="807" y="500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951825" y="3796350"/>
              <a:ext cx="74700" cy="48075"/>
            </a:xfrm>
            <a:custGeom>
              <a:avLst/>
              <a:gdLst/>
              <a:ahLst/>
              <a:cxnLst/>
              <a:rect l="l" t="t" r="r" b="b"/>
              <a:pathLst>
                <a:path w="2988" h="1923" extrusionOk="0">
                  <a:moveTo>
                    <a:pt x="379" y="0"/>
                  </a:moveTo>
                  <a:cubicBezTo>
                    <a:pt x="299" y="122"/>
                    <a:pt x="219" y="270"/>
                    <a:pt x="117" y="399"/>
                  </a:cubicBezTo>
                  <a:cubicBezTo>
                    <a:pt x="1" y="544"/>
                    <a:pt x="168" y="583"/>
                    <a:pt x="212" y="610"/>
                  </a:cubicBezTo>
                  <a:cubicBezTo>
                    <a:pt x="932" y="1037"/>
                    <a:pt x="1661" y="1447"/>
                    <a:pt x="2379" y="1877"/>
                  </a:cubicBezTo>
                  <a:cubicBezTo>
                    <a:pt x="2433" y="1909"/>
                    <a:pt x="2478" y="1923"/>
                    <a:pt x="2514" y="1923"/>
                  </a:cubicBezTo>
                  <a:cubicBezTo>
                    <a:pt x="2593" y="1923"/>
                    <a:pt x="2636" y="1859"/>
                    <a:pt x="2653" y="1774"/>
                  </a:cubicBezTo>
                  <a:cubicBezTo>
                    <a:pt x="2681" y="1645"/>
                    <a:pt x="2987" y="1550"/>
                    <a:pt x="2754" y="1406"/>
                  </a:cubicBezTo>
                  <a:cubicBezTo>
                    <a:pt x="1983" y="929"/>
                    <a:pt x="1195" y="48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697825" y="3797325"/>
              <a:ext cx="74925" cy="46550"/>
            </a:xfrm>
            <a:custGeom>
              <a:avLst/>
              <a:gdLst/>
              <a:ahLst/>
              <a:cxnLst/>
              <a:rect l="l" t="t" r="r" b="b"/>
              <a:pathLst>
                <a:path w="2997" h="1862" extrusionOk="0">
                  <a:moveTo>
                    <a:pt x="2506" y="1"/>
                  </a:moveTo>
                  <a:cubicBezTo>
                    <a:pt x="2447" y="1"/>
                    <a:pt x="2368" y="33"/>
                    <a:pt x="2255" y="116"/>
                  </a:cubicBezTo>
                  <a:cubicBezTo>
                    <a:pt x="1669" y="544"/>
                    <a:pt x="998" y="857"/>
                    <a:pt x="365" y="1219"/>
                  </a:cubicBezTo>
                  <a:cubicBezTo>
                    <a:pt x="222" y="1300"/>
                    <a:pt x="0" y="1327"/>
                    <a:pt x="135" y="1587"/>
                  </a:cubicBezTo>
                  <a:cubicBezTo>
                    <a:pt x="220" y="1749"/>
                    <a:pt x="301" y="1861"/>
                    <a:pt x="433" y="1861"/>
                  </a:cubicBezTo>
                  <a:cubicBezTo>
                    <a:pt x="502" y="1861"/>
                    <a:pt x="584" y="1831"/>
                    <a:pt x="688" y="1761"/>
                  </a:cubicBezTo>
                  <a:cubicBezTo>
                    <a:pt x="1226" y="1400"/>
                    <a:pt x="1796" y="1087"/>
                    <a:pt x="2352" y="754"/>
                  </a:cubicBezTo>
                  <a:cubicBezTo>
                    <a:pt x="2519" y="653"/>
                    <a:pt x="2685" y="554"/>
                    <a:pt x="2997" y="368"/>
                  </a:cubicBezTo>
                  <a:lnTo>
                    <a:pt x="2997" y="368"/>
                  </a:lnTo>
                  <a:cubicBezTo>
                    <a:pt x="2987" y="369"/>
                    <a:pt x="2977" y="369"/>
                    <a:pt x="2968" y="369"/>
                  </a:cubicBezTo>
                  <a:cubicBezTo>
                    <a:pt x="2686" y="369"/>
                    <a:pt x="2709" y="1"/>
                    <a:pt x="2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112325" y="3638600"/>
              <a:ext cx="49875" cy="67375"/>
            </a:xfrm>
            <a:custGeom>
              <a:avLst/>
              <a:gdLst/>
              <a:ahLst/>
              <a:cxnLst/>
              <a:rect l="l" t="t" r="r" b="b"/>
              <a:pathLst>
                <a:path w="1995" h="2695" extrusionOk="0">
                  <a:moveTo>
                    <a:pt x="539" y="1"/>
                  </a:moveTo>
                  <a:cubicBezTo>
                    <a:pt x="494" y="1"/>
                    <a:pt x="265" y="126"/>
                    <a:pt x="126" y="169"/>
                  </a:cubicBezTo>
                  <a:cubicBezTo>
                    <a:pt x="0" y="208"/>
                    <a:pt x="23" y="260"/>
                    <a:pt x="74" y="347"/>
                  </a:cubicBezTo>
                  <a:cubicBezTo>
                    <a:pt x="495" y="1072"/>
                    <a:pt x="908" y="1800"/>
                    <a:pt x="1338" y="2520"/>
                  </a:cubicBezTo>
                  <a:cubicBezTo>
                    <a:pt x="1374" y="2580"/>
                    <a:pt x="1424" y="2695"/>
                    <a:pt x="1518" y="2695"/>
                  </a:cubicBezTo>
                  <a:cubicBezTo>
                    <a:pt x="1550" y="2695"/>
                    <a:pt x="1586" y="2682"/>
                    <a:pt x="1628" y="2650"/>
                  </a:cubicBezTo>
                  <a:cubicBezTo>
                    <a:pt x="1751" y="2558"/>
                    <a:pt x="1870" y="2460"/>
                    <a:pt x="1995" y="2361"/>
                  </a:cubicBezTo>
                  <a:cubicBezTo>
                    <a:pt x="1499" y="1541"/>
                    <a:pt x="1033" y="764"/>
                    <a:pt x="546" y="3"/>
                  </a:cubicBezTo>
                  <a:cubicBezTo>
                    <a:pt x="545" y="1"/>
                    <a:pt x="543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559675" y="3637150"/>
              <a:ext cx="49550" cy="69050"/>
            </a:xfrm>
            <a:custGeom>
              <a:avLst/>
              <a:gdLst/>
              <a:ahLst/>
              <a:cxnLst/>
              <a:rect l="l" t="t" r="r" b="b"/>
              <a:pathLst>
                <a:path w="1982" h="2762" extrusionOk="0">
                  <a:moveTo>
                    <a:pt x="1491" y="0"/>
                  </a:moveTo>
                  <a:cubicBezTo>
                    <a:pt x="1417" y="0"/>
                    <a:pt x="1390" y="102"/>
                    <a:pt x="1370" y="137"/>
                  </a:cubicBezTo>
                  <a:cubicBezTo>
                    <a:pt x="941" y="855"/>
                    <a:pt x="531" y="1585"/>
                    <a:pt x="103" y="2304"/>
                  </a:cubicBezTo>
                  <a:cubicBezTo>
                    <a:pt x="1" y="2475"/>
                    <a:pt x="86" y="2549"/>
                    <a:pt x="211" y="2577"/>
                  </a:cubicBezTo>
                  <a:cubicBezTo>
                    <a:pt x="303" y="2598"/>
                    <a:pt x="378" y="2762"/>
                    <a:pt x="468" y="2762"/>
                  </a:cubicBezTo>
                  <a:cubicBezTo>
                    <a:pt x="502" y="2762"/>
                    <a:pt x="538" y="2738"/>
                    <a:pt x="578" y="2673"/>
                  </a:cubicBezTo>
                  <a:cubicBezTo>
                    <a:pt x="1055" y="1903"/>
                    <a:pt x="1504" y="1115"/>
                    <a:pt x="1982" y="301"/>
                  </a:cubicBezTo>
                  <a:cubicBezTo>
                    <a:pt x="1858" y="221"/>
                    <a:pt x="1711" y="138"/>
                    <a:pt x="1580" y="38"/>
                  </a:cubicBezTo>
                  <a:cubicBezTo>
                    <a:pt x="1545" y="11"/>
                    <a:pt x="1516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953625" y="4245275"/>
              <a:ext cx="71150" cy="46650"/>
            </a:xfrm>
            <a:custGeom>
              <a:avLst/>
              <a:gdLst/>
              <a:ahLst/>
              <a:cxnLst/>
              <a:rect l="l" t="t" r="r" b="b"/>
              <a:pathLst>
                <a:path w="2846" h="1866" extrusionOk="0">
                  <a:moveTo>
                    <a:pt x="2399" y="0"/>
                  </a:moveTo>
                  <a:cubicBezTo>
                    <a:pt x="2325" y="0"/>
                    <a:pt x="2238" y="36"/>
                    <a:pt x="2128" y="107"/>
                  </a:cubicBezTo>
                  <a:cubicBezTo>
                    <a:pt x="1629" y="427"/>
                    <a:pt x="1098" y="699"/>
                    <a:pt x="587" y="1000"/>
                  </a:cubicBezTo>
                  <a:cubicBezTo>
                    <a:pt x="378" y="1123"/>
                    <a:pt x="181" y="1271"/>
                    <a:pt x="0" y="1393"/>
                  </a:cubicBezTo>
                  <a:cubicBezTo>
                    <a:pt x="100" y="1569"/>
                    <a:pt x="179" y="1725"/>
                    <a:pt x="282" y="1865"/>
                  </a:cubicBezTo>
                  <a:cubicBezTo>
                    <a:pt x="283" y="1866"/>
                    <a:pt x="284" y="1866"/>
                    <a:pt x="285" y="1866"/>
                  </a:cubicBezTo>
                  <a:cubicBezTo>
                    <a:pt x="308" y="1866"/>
                    <a:pt x="457" y="1775"/>
                    <a:pt x="541" y="1728"/>
                  </a:cubicBezTo>
                  <a:cubicBezTo>
                    <a:pt x="1177" y="1369"/>
                    <a:pt x="1815" y="1014"/>
                    <a:pt x="2446" y="649"/>
                  </a:cubicBezTo>
                  <a:cubicBezTo>
                    <a:pt x="2590" y="566"/>
                    <a:pt x="2845" y="552"/>
                    <a:pt x="2686" y="252"/>
                  </a:cubicBezTo>
                  <a:cubicBezTo>
                    <a:pt x="2597" y="84"/>
                    <a:pt x="2513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6"/>
          <p:cNvGrpSpPr/>
          <p:nvPr/>
        </p:nvGrpSpPr>
        <p:grpSpPr>
          <a:xfrm>
            <a:off x="8503088" y="4491970"/>
            <a:ext cx="530584" cy="530573"/>
            <a:chOff x="1770475" y="3453900"/>
            <a:chExt cx="1181175" cy="1181150"/>
          </a:xfrm>
        </p:grpSpPr>
        <p:sp>
          <p:nvSpPr>
            <p:cNvPr id="334" name="Google Shape;334;p6"/>
            <p:cNvSpPr/>
            <p:nvPr/>
          </p:nvSpPr>
          <p:spPr>
            <a:xfrm>
              <a:off x="2366925" y="3453925"/>
              <a:ext cx="129300" cy="431050"/>
            </a:xfrm>
            <a:custGeom>
              <a:avLst/>
              <a:gdLst/>
              <a:ahLst/>
              <a:cxnLst/>
              <a:rect l="l" t="t" r="r" b="b"/>
              <a:pathLst>
                <a:path w="5172" h="17242" extrusionOk="0">
                  <a:moveTo>
                    <a:pt x="5093" y="0"/>
                  </a:moveTo>
                  <a:cubicBezTo>
                    <a:pt x="5028" y="119"/>
                    <a:pt x="4939" y="231"/>
                    <a:pt x="4902" y="357"/>
                  </a:cubicBezTo>
                  <a:cubicBezTo>
                    <a:pt x="3803" y="4097"/>
                    <a:pt x="2704" y="7837"/>
                    <a:pt x="1618" y="11581"/>
                  </a:cubicBezTo>
                  <a:cubicBezTo>
                    <a:pt x="1100" y="13370"/>
                    <a:pt x="607" y="15167"/>
                    <a:pt x="109" y="16937"/>
                  </a:cubicBezTo>
                  <a:cubicBezTo>
                    <a:pt x="281" y="17053"/>
                    <a:pt x="1" y="17190"/>
                    <a:pt x="223" y="17223"/>
                  </a:cubicBezTo>
                  <a:cubicBezTo>
                    <a:pt x="269" y="17230"/>
                    <a:pt x="319" y="17241"/>
                    <a:pt x="367" y="17241"/>
                  </a:cubicBezTo>
                  <a:cubicBezTo>
                    <a:pt x="447" y="17241"/>
                    <a:pt x="520" y="17211"/>
                    <a:pt x="556" y="17084"/>
                  </a:cubicBezTo>
                  <a:cubicBezTo>
                    <a:pt x="612" y="16890"/>
                    <a:pt x="722" y="16711"/>
                    <a:pt x="775" y="16515"/>
                  </a:cubicBezTo>
                  <a:cubicBezTo>
                    <a:pt x="2234" y="11155"/>
                    <a:pt x="3690" y="5794"/>
                    <a:pt x="5138" y="432"/>
                  </a:cubicBezTo>
                  <a:cubicBezTo>
                    <a:pt x="5172" y="302"/>
                    <a:pt x="5110" y="144"/>
                    <a:pt x="5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520025" y="4053000"/>
              <a:ext cx="431625" cy="126100"/>
            </a:xfrm>
            <a:custGeom>
              <a:avLst/>
              <a:gdLst/>
              <a:ahLst/>
              <a:cxnLst/>
              <a:rect l="l" t="t" r="r" b="b"/>
              <a:pathLst>
                <a:path w="17265" h="5044" extrusionOk="0">
                  <a:moveTo>
                    <a:pt x="327" y="1"/>
                  </a:moveTo>
                  <a:cubicBezTo>
                    <a:pt x="302" y="47"/>
                    <a:pt x="272" y="61"/>
                    <a:pt x="242" y="61"/>
                  </a:cubicBezTo>
                  <a:cubicBezTo>
                    <a:pt x="194" y="61"/>
                    <a:pt x="144" y="25"/>
                    <a:pt x="103" y="25"/>
                  </a:cubicBezTo>
                  <a:cubicBezTo>
                    <a:pt x="69" y="25"/>
                    <a:pt x="42" y="51"/>
                    <a:pt x="30" y="146"/>
                  </a:cubicBezTo>
                  <a:cubicBezTo>
                    <a:pt x="1" y="386"/>
                    <a:pt x="140" y="448"/>
                    <a:pt x="322" y="505"/>
                  </a:cubicBezTo>
                  <a:cubicBezTo>
                    <a:pt x="5802" y="2193"/>
                    <a:pt x="11361" y="3594"/>
                    <a:pt x="16908" y="5036"/>
                  </a:cubicBezTo>
                  <a:cubicBezTo>
                    <a:pt x="16929" y="5041"/>
                    <a:pt x="16951" y="5044"/>
                    <a:pt x="16974" y="5044"/>
                  </a:cubicBezTo>
                  <a:cubicBezTo>
                    <a:pt x="17066" y="5044"/>
                    <a:pt x="17168" y="5005"/>
                    <a:pt x="17265" y="4993"/>
                  </a:cubicBezTo>
                  <a:cubicBezTo>
                    <a:pt x="17149" y="4926"/>
                    <a:pt x="17042" y="4831"/>
                    <a:pt x="16917" y="4795"/>
                  </a:cubicBezTo>
                  <a:cubicBezTo>
                    <a:pt x="13177" y="3695"/>
                    <a:pt x="9436" y="2597"/>
                    <a:pt x="5692" y="1511"/>
                  </a:cubicBezTo>
                  <a:cubicBezTo>
                    <a:pt x="3902" y="993"/>
                    <a:pt x="2106" y="500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770575" y="4053700"/>
              <a:ext cx="431300" cy="124400"/>
            </a:xfrm>
            <a:custGeom>
              <a:avLst/>
              <a:gdLst/>
              <a:ahLst/>
              <a:cxnLst/>
              <a:rect l="l" t="t" r="r" b="b"/>
              <a:pathLst>
                <a:path w="17252" h="4976" extrusionOk="0">
                  <a:moveTo>
                    <a:pt x="17174" y="1"/>
                  </a:moveTo>
                  <a:cubicBezTo>
                    <a:pt x="17134" y="1"/>
                    <a:pt x="17080" y="44"/>
                    <a:pt x="17032" y="44"/>
                  </a:cubicBezTo>
                  <a:cubicBezTo>
                    <a:pt x="17021" y="44"/>
                    <a:pt x="17009" y="41"/>
                    <a:pt x="16999" y="35"/>
                  </a:cubicBezTo>
                  <a:cubicBezTo>
                    <a:pt x="16765" y="74"/>
                    <a:pt x="16500" y="90"/>
                    <a:pt x="16255" y="161"/>
                  </a:cubicBezTo>
                  <a:cubicBezTo>
                    <a:pt x="10962" y="1672"/>
                    <a:pt x="5641" y="3080"/>
                    <a:pt x="398" y="4762"/>
                  </a:cubicBezTo>
                  <a:cubicBezTo>
                    <a:pt x="259" y="4805"/>
                    <a:pt x="132" y="4891"/>
                    <a:pt x="0" y="4956"/>
                  </a:cubicBezTo>
                  <a:cubicBezTo>
                    <a:pt x="112" y="4958"/>
                    <a:pt x="228" y="4976"/>
                    <a:pt x="340" y="4976"/>
                  </a:cubicBezTo>
                  <a:cubicBezTo>
                    <a:pt x="397" y="4976"/>
                    <a:pt x="452" y="4971"/>
                    <a:pt x="505" y="4957"/>
                  </a:cubicBezTo>
                  <a:cubicBezTo>
                    <a:pt x="4492" y="3914"/>
                    <a:pt x="8483" y="2874"/>
                    <a:pt x="12464" y="1804"/>
                  </a:cubicBezTo>
                  <a:cubicBezTo>
                    <a:pt x="13978" y="1395"/>
                    <a:pt x="15474" y="916"/>
                    <a:pt x="16977" y="468"/>
                  </a:cubicBezTo>
                  <a:cubicBezTo>
                    <a:pt x="17141" y="420"/>
                    <a:pt x="17252" y="343"/>
                    <a:pt x="17237" y="125"/>
                  </a:cubicBezTo>
                  <a:cubicBezTo>
                    <a:pt x="17230" y="28"/>
                    <a:pt x="17206" y="1"/>
                    <a:pt x="1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224775" y="3453900"/>
              <a:ext cx="130825" cy="431050"/>
            </a:xfrm>
            <a:custGeom>
              <a:avLst/>
              <a:gdLst/>
              <a:ahLst/>
              <a:cxnLst/>
              <a:rect l="l" t="t" r="r" b="b"/>
              <a:pathLst>
                <a:path w="5233" h="17242" extrusionOk="0">
                  <a:moveTo>
                    <a:pt x="144" y="0"/>
                  </a:moveTo>
                  <a:cubicBezTo>
                    <a:pt x="1" y="155"/>
                    <a:pt x="66" y="326"/>
                    <a:pt x="109" y="494"/>
                  </a:cubicBezTo>
                  <a:cubicBezTo>
                    <a:pt x="1050" y="4062"/>
                    <a:pt x="1974" y="7634"/>
                    <a:pt x="2940" y="11197"/>
                  </a:cubicBezTo>
                  <a:cubicBezTo>
                    <a:pt x="3462" y="13128"/>
                    <a:pt x="4053" y="15040"/>
                    <a:pt x="4610" y="16961"/>
                  </a:cubicBezTo>
                  <a:cubicBezTo>
                    <a:pt x="4658" y="17125"/>
                    <a:pt x="4730" y="17242"/>
                    <a:pt x="4893" y="17242"/>
                  </a:cubicBezTo>
                  <a:cubicBezTo>
                    <a:pt x="4920" y="17242"/>
                    <a:pt x="4949" y="17239"/>
                    <a:pt x="4981" y="17232"/>
                  </a:cubicBezTo>
                  <a:cubicBezTo>
                    <a:pt x="5232" y="17181"/>
                    <a:pt x="4922" y="17032"/>
                    <a:pt x="5043" y="16960"/>
                  </a:cubicBezTo>
                  <a:cubicBezTo>
                    <a:pt x="5007" y="16729"/>
                    <a:pt x="4995" y="16492"/>
                    <a:pt x="4931" y="16271"/>
                  </a:cubicBezTo>
                  <a:cubicBezTo>
                    <a:pt x="3408" y="10982"/>
                    <a:pt x="2016" y="5655"/>
                    <a:pt x="323" y="416"/>
                  </a:cubicBezTo>
                  <a:cubicBezTo>
                    <a:pt x="277" y="273"/>
                    <a:pt x="205" y="139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366800" y="4204000"/>
              <a:ext cx="129375" cy="431050"/>
            </a:xfrm>
            <a:custGeom>
              <a:avLst/>
              <a:gdLst/>
              <a:ahLst/>
              <a:cxnLst/>
              <a:rect l="l" t="t" r="r" b="b"/>
              <a:pathLst>
                <a:path w="5175" h="17242" extrusionOk="0">
                  <a:moveTo>
                    <a:pt x="333" y="0"/>
                  </a:moveTo>
                  <a:cubicBezTo>
                    <a:pt x="304" y="0"/>
                    <a:pt x="272" y="4"/>
                    <a:pt x="236" y="13"/>
                  </a:cubicBezTo>
                  <a:cubicBezTo>
                    <a:pt x="1" y="68"/>
                    <a:pt x="194" y="234"/>
                    <a:pt x="207" y="287"/>
                  </a:cubicBezTo>
                  <a:cubicBezTo>
                    <a:pt x="526" y="1599"/>
                    <a:pt x="832" y="2916"/>
                    <a:pt x="1209" y="4211"/>
                  </a:cubicBezTo>
                  <a:cubicBezTo>
                    <a:pt x="2454" y="8485"/>
                    <a:pt x="3556" y="12801"/>
                    <a:pt x="4965" y="17025"/>
                  </a:cubicBezTo>
                  <a:cubicBezTo>
                    <a:pt x="4990" y="17103"/>
                    <a:pt x="5046" y="17170"/>
                    <a:pt x="5088" y="17242"/>
                  </a:cubicBezTo>
                  <a:cubicBezTo>
                    <a:pt x="5119" y="17159"/>
                    <a:pt x="5150" y="17077"/>
                    <a:pt x="5175" y="17010"/>
                  </a:cubicBezTo>
                  <a:cubicBezTo>
                    <a:pt x="5149" y="16902"/>
                    <a:pt x="5130" y="16822"/>
                    <a:pt x="5112" y="16744"/>
                  </a:cubicBezTo>
                  <a:cubicBezTo>
                    <a:pt x="4059" y="12758"/>
                    <a:pt x="3021" y="8768"/>
                    <a:pt x="1950" y="4787"/>
                  </a:cubicBezTo>
                  <a:cubicBezTo>
                    <a:pt x="1541" y="3273"/>
                    <a:pt x="1060" y="1778"/>
                    <a:pt x="613" y="274"/>
                  </a:cubicBezTo>
                  <a:cubicBezTo>
                    <a:pt x="566" y="111"/>
                    <a:pt x="488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225775" y="4204325"/>
              <a:ext cx="126625" cy="430700"/>
            </a:xfrm>
            <a:custGeom>
              <a:avLst/>
              <a:gdLst/>
              <a:ahLst/>
              <a:cxnLst/>
              <a:rect l="l" t="t" r="r" b="b"/>
              <a:pathLst>
                <a:path w="5065" h="17228" extrusionOk="0">
                  <a:moveTo>
                    <a:pt x="4902" y="1"/>
                  </a:moveTo>
                  <a:cubicBezTo>
                    <a:pt x="4430" y="1"/>
                    <a:pt x="4490" y="460"/>
                    <a:pt x="4418" y="720"/>
                  </a:cubicBezTo>
                  <a:cubicBezTo>
                    <a:pt x="3331" y="4583"/>
                    <a:pt x="2267" y="8455"/>
                    <a:pt x="1210" y="12328"/>
                  </a:cubicBezTo>
                  <a:cubicBezTo>
                    <a:pt x="790" y="13866"/>
                    <a:pt x="403" y="15415"/>
                    <a:pt x="1" y="16958"/>
                  </a:cubicBezTo>
                  <a:lnTo>
                    <a:pt x="92" y="17228"/>
                  </a:lnTo>
                  <a:cubicBezTo>
                    <a:pt x="154" y="17123"/>
                    <a:pt x="243" y="17025"/>
                    <a:pt x="277" y="16909"/>
                  </a:cubicBezTo>
                  <a:cubicBezTo>
                    <a:pt x="1150" y="13947"/>
                    <a:pt x="2036" y="10989"/>
                    <a:pt x="2885" y="8018"/>
                  </a:cubicBezTo>
                  <a:cubicBezTo>
                    <a:pt x="3586" y="5565"/>
                    <a:pt x="4244" y="3100"/>
                    <a:pt x="4913" y="639"/>
                  </a:cubicBezTo>
                  <a:cubicBezTo>
                    <a:pt x="5065" y="80"/>
                    <a:pt x="5053" y="9"/>
                    <a:pt x="4955" y="3"/>
                  </a:cubicBezTo>
                  <a:cubicBezTo>
                    <a:pt x="4936" y="2"/>
                    <a:pt x="4919" y="1"/>
                    <a:pt x="4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770475" y="3909950"/>
              <a:ext cx="431850" cy="125925"/>
            </a:xfrm>
            <a:custGeom>
              <a:avLst/>
              <a:gdLst/>
              <a:ahLst/>
              <a:cxnLst/>
              <a:rect l="l" t="t" r="r" b="b"/>
              <a:pathLst>
                <a:path w="17274" h="5037" extrusionOk="0">
                  <a:moveTo>
                    <a:pt x="317" y="0"/>
                  </a:moveTo>
                  <a:cubicBezTo>
                    <a:pt x="218" y="0"/>
                    <a:pt x="104" y="59"/>
                    <a:pt x="0" y="82"/>
                  </a:cubicBezTo>
                  <a:cubicBezTo>
                    <a:pt x="115" y="138"/>
                    <a:pt x="224" y="212"/>
                    <a:pt x="344" y="247"/>
                  </a:cubicBezTo>
                  <a:cubicBezTo>
                    <a:pt x="4084" y="1344"/>
                    <a:pt x="7825" y="2443"/>
                    <a:pt x="11569" y="3529"/>
                  </a:cubicBezTo>
                  <a:cubicBezTo>
                    <a:pt x="13359" y="4048"/>
                    <a:pt x="15155" y="4537"/>
                    <a:pt x="16936" y="5037"/>
                  </a:cubicBezTo>
                  <a:cubicBezTo>
                    <a:pt x="16962" y="4991"/>
                    <a:pt x="16991" y="4976"/>
                    <a:pt x="17022" y="4976"/>
                  </a:cubicBezTo>
                  <a:cubicBezTo>
                    <a:pt x="17070" y="4976"/>
                    <a:pt x="17121" y="5014"/>
                    <a:pt x="17161" y="5014"/>
                  </a:cubicBezTo>
                  <a:cubicBezTo>
                    <a:pt x="17195" y="5014"/>
                    <a:pt x="17221" y="4989"/>
                    <a:pt x="17235" y="4900"/>
                  </a:cubicBezTo>
                  <a:cubicBezTo>
                    <a:pt x="17273" y="4666"/>
                    <a:pt x="17138" y="4594"/>
                    <a:pt x="16952" y="4537"/>
                  </a:cubicBezTo>
                  <a:cubicBezTo>
                    <a:pt x="11472" y="2848"/>
                    <a:pt x="5913" y="1451"/>
                    <a:pt x="366" y="6"/>
                  </a:cubicBezTo>
                  <a:cubicBezTo>
                    <a:pt x="350" y="2"/>
                    <a:pt x="33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2519950" y="3910825"/>
              <a:ext cx="431650" cy="124425"/>
            </a:xfrm>
            <a:custGeom>
              <a:avLst/>
              <a:gdLst/>
              <a:ahLst/>
              <a:cxnLst/>
              <a:rect l="l" t="t" r="r" b="b"/>
              <a:pathLst>
                <a:path w="17266" h="4977" extrusionOk="0">
                  <a:moveTo>
                    <a:pt x="16963" y="1"/>
                  </a:moveTo>
                  <a:cubicBezTo>
                    <a:pt x="16891" y="1"/>
                    <a:pt x="16820" y="6"/>
                    <a:pt x="16753" y="24"/>
                  </a:cubicBezTo>
                  <a:cubicBezTo>
                    <a:pt x="13196" y="954"/>
                    <a:pt x="9635" y="1872"/>
                    <a:pt x="6085" y="2833"/>
                  </a:cubicBezTo>
                  <a:cubicBezTo>
                    <a:pt x="4155" y="3354"/>
                    <a:pt x="2242" y="3945"/>
                    <a:pt x="321" y="4502"/>
                  </a:cubicBezTo>
                  <a:cubicBezTo>
                    <a:pt x="136" y="4556"/>
                    <a:pt x="0" y="4625"/>
                    <a:pt x="33" y="4862"/>
                  </a:cubicBezTo>
                  <a:cubicBezTo>
                    <a:pt x="46" y="4950"/>
                    <a:pt x="71" y="4977"/>
                    <a:pt x="101" y="4977"/>
                  </a:cubicBezTo>
                  <a:cubicBezTo>
                    <a:pt x="149" y="4977"/>
                    <a:pt x="210" y="4909"/>
                    <a:pt x="256" y="4909"/>
                  </a:cubicBezTo>
                  <a:cubicBezTo>
                    <a:pt x="270" y="4909"/>
                    <a:pt x="283" y="4916"/>
                    <a:pt x="294" y="4935"/>
                  </a:cubicBezTo>
                  <a:cubicBezTo>
                    <a:pt x="527" y="4901"/>
                    <a:pt x="765" y="4895"/>
                    <a:pt x="983" y="4830"/>
                  </a:cubicBezTo>
                  <a:cubicBezTo>
                    <a:pt x="6259" y="3307"/>
                    <a:pt x="11573" y="1917"/>
                    <a:pt x="16801" y="234"/>
                  </a:cubicBezTo>
                  <a:cubicBezTo>
                    <a:pt x="16962" y="181"/>
                    <a:pt x="17184" y="234"/>
                    <a:pt x="17266" y="8"/>
                  </a:cubicBezTo>
                  <a:lnTo>
                    <a:pt x="17266" y="8"/>
                  </a:lnTo>
                  <a:cubicBezTo>
                    <a:pt x="17254" y="8"/>
                    <a:pt x="17243" y="8"/>
                    <a:pt x="17232" y="8"/>
                  </a:cubicBezTo>
                  <a:cubicBezTo>
                    <a:pt x="17143" y="8"/>
                    <a:pt x="17052" y="1"/>
                    <a:pt x="16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493600" y="3849850"/>
              <a:ext cx="188250" cy="114475"/>
            </a:xfrm>
            <a:custGeom>
              <a:avLst/>
              <a:gdLst/>
              <a:ahLst/>
              <a:cxnLst/>
              <a:rect l="l" t="t" r="r" b="b"/>
              <a:pathLst>
                <a:path w="7530" h="4579" extrusionOk="0">
                  <a:moveTo>
                    <a:pt x="7027" y="1"/>
                  </a:moveTo>
                  <a:cubicBezTo>
                    <a:pt x="6973" y="1"/>
                    <a:pt x="6906" y="29"/>
                    <a:pt x="6845" y="66"/>
                  </a:cubicBezTo>
                  <a:cubicBezTo>
                    <a:pt x="4620" y="1376"/>
                    <a:pt x="2395" y="2688"/>
                    <a:pt x="172" y="4005"/>
                  </a:cubicBezTo>
                  <a:cubicBezTo>
                    <a:pt x="103" y="4046"/>
                    <a:pt x="1" y="4167"/>
                    <a:pt x="16" y="4198"/>
                  </a:cubicBezTo>
                  <a:cubicBezTo>
                    <a:pt x="87" y="4337"/>
                    <a:pt x="195" y="4456"/>
                    <a:pt x="287" y="4578"/>
                  </a:cubicBezTo>
                  <a:cubicBezTo>
                    <a:pt x="388" y="4521"/>
                    <a:pt x="472" y="4474"/>
                    <a:pt x="553" y="4428"/>
                  </a:cubicBezTo>
                  <a:cubicBezTo>
                    <a:pt x="2781" y="3148"/>
                    <a:pt x="5011" y="1872"/>
                    <a:pt x="7235" y="586"/>
                  </a:cubicBezTo>
                  <a:cubicBezTo>
                    <a:pt x="7530" y="416"/>
                    <a:pt x="7147" y="329"/>
                    <a:pt x="7147" y="178"/>
                  </a:cubicBezTo>
                  <a:cubicBezTo>
                    <a:pt x="7147" y="46"/>
                    <a:pt x="7097" y="1"/>
                    <a:pt x="7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2440300" y="4177050"/>
              <a:ext cx="115900" cy="183525"/>
            </a:xfrm>
            <a:custGeom>
              <a:avLst/>
              <a:gdLst/>
              <a:ahLst/>
              <a:cxnLst/>
              <a:rect l="l" t="t" r="r" b="b"/>
              <a:pathLst>
                <a:path w="4636" h="7341" extrusionOk="0">
                  <a:moveTo>
                    <a:pt x="485" y="0"/>
                  </a:moveTo>
                  <a:cubicBezTo>
                    <a:pt x="447" y="0"/>
                    <a:pt x="396" y="19"/>
                    <a:pt x="329" y="67"/>
                  </a:cubicBezTo>
                  <a:cubicBezTo>
                    <a:pt x="148" y="195"/>
                    <a:pt x="0" y="251"/>
                    <a:pt x="170" y="542"/>
                  </a:cubicBezTo>
                  <a:cubicBezTo>
                    <a:pt x="1467" y="2760"/>
                    <a:pt x="2736" y="4994"/>
                    <a:pt x="4018" y="7221"/>
                  </a:cubicBezTo>
                  <a:cubicBezTo>
                    <a:pt x="4045" y="7269"/>
                    <a:pt x="4121" y="7340"/>
                    <a:pt x="4145" y="7340"/>
                  </a:cubicBezTo>
                  <a:cubicBezTo>
                    <a:pt x="4147" y="7340"/>
                    <a:pt x="4148" y="7340"/>
                    <a:pt x="4150" y="7339"/>
                  </a:cubicBezTo>
                  <a:cubicBezTo>
                    <a:pt x="4321" y="7244"/>
                    <a:pt x="4484" y="7133"/>
                    <a:pt x="4636" y="7035"/>
                  </a:cubicBezTo>
                  <a:cubicBezTo>
                    <a:pt x="4595" y="6947"/>
                    <a:pt x="4572" y="6883"/>
                    <a:pt x="4538" y="6824"/>
                  </a:cubicBezTo>
                  <a:cubicBezTo>
                    <a:pt x="3248" y="4634"/>
                    <a:pt x="1958" y="2444"/>
                    <a:pt x="661" y="257"/>
                  </a:cubicBezTo>
                  <a:cubicBezTo>
                    <a:pt x="613" y="176"/>
                    <a:pt x="60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044825" y="4126050"/>
              <a:ext cx="186875" cy="113525"/>
            </a:xfrm>
            <a:custGeom>
              <a:avLst/>
              <a:gdLst/>
              <a:ahLst/>
              <a:cxnLst/>
              <a:rect l="l" t="t" r="r" b="b"/>
              <a:pathLst>
                <a:path w="7475" h="4541" extrusionOk="0">
                  <a:moveTo>
                    <a:pt x="7018" y="1"/>
                  </a:moveTo>
                  <a:cubicBezTo>
                    <a:pt x="6964" y="1"/>
                    <a:pt x="6896" y="23"/>
                    <a:pt x="6804" y="76"/>
                  </a:cubicBezTo>
                  <a:cubicBezTo>
                    <a:pt x="4585" y="1373"/>
                    <a:pt x="2352" y="2642"/>
                    <a:pt x="125" y="3924"/>
                  </a:cubicBezTo>
                  <a:cubicBezTo>
                    <a:pt x="75" y="3954"/>
                    <a:pt x="1" y="4038"/>
                    <a:pt x="11" y="4057"/>
                  </a:cubicBezTo>
                  <a:cubicBezTo>
                    <a:pt x="105" y="4227"/>
                    <a:pt x="215" y="4388"/>
                    <a:pt x="313" y="4541"/>
                  </a:cubicBezTo>
                  <a:cubicBezTo>
                    <a:pt x="403" y="4499"/>
                    <a:pt x="467" y="4475"/>
                    <a:pt x="527" y="4440"/>
                  </a:cubicBezTo>
                  <a:cubicBezTo>
                    <a:pt x="2717" y="3150"/>
                    <a:pt x="4907" y="1860"/>
                    <a:pt x="7094" y="564"/>
                  </a:cubicBezTo>
                  <a:cubicBezTo>
                    <a:pt x="7203" y="499"/>
                    <a:pt x="7475" y="503"/>
                    <a:pt x="7280" y="231"/>
                  </a:cubicBezTo>
                  <a:cubicBezTo>
                    <a:pt x="7191" y="106"/>
                    <a:pt x="7136" y="1"/>
                    <a:pt x="7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165275" y="4177050"/>
              <a:ext cx="115750" cy="183750"/>
            </a:xfrm>
            <a:custGeom>
              <a:avLst/>
              <a:gdLst/>
              <a:ahLst/>
              <a:cxnLst/>
              <a:rect l="l" t="t" r="r" b="b"/>
              <a:pathLst>
                <a:path w="4630" h="7350" extrusionOk="0">
                  <a:moveTo>
                    <a:pt x="4202" y="0"/>
                  </a:moveTo>
                  <a:cubicBezTo>
                    <a:pt x="4122" y="0"/>
                    <a:pt x="4092" y="95"/>
                    <a:pt x="4047" y="170"/>
                  </a:cubicBezTo>
                  <a:cubicBezTo>
                    <a:pt x="2736" y="2397"/>
                    <a:pt x="1423" y="4620"/>
                    <a:pt x="111" y="6845"/>
                  </a:cubicBezTo>
                  <a:cubicBezTo>
                    <a:pt x="26" y="6988"/>
                    <a:pt x="0" y="7147"/>
                    <a:pt x="226" y="7147"/>
                  </a:cubicBezTo>
                  <a:cubicBezTo>
                    <a:pt x="226" y="7147"/>
                    <a:pt x="227" y="7147"/>
                    <a:pt x="228" y="7147"/>
                  </a:cubicBezTo>
                  <a:cubicBezTo>
                    <a:pt x="228" y="7147"/>
                    <a:pt x="228" y="7147"/>
                    <a:pt x="228" y="7147"/>
                  </a:cubicBezTo>
                  <a:cubicBezTo>
                    <a:pt x="334" y="7147"/>
                    <a:pt x="406" y="7349"/>
                    <a:pt x="509" y="7349"/>
                  </a:cubicBezTo>
                  <a:cubicBezTo>
                    <a:pt x="554" y="7349"/>
                    <a:pt x="604" y="7311"/>
                    <a:pt x="667" y="7202"/>
                  </a:cubicBezTo>
                  <a:cubicBezTo>
                    <a:pt x="1676" y="5442"/>
                    <a:pt x="2698" y="3687"/>
                    <a:pt x="3711" y="1930"/>
                  </a:cubicBezTo>
                  <a:cubicBezTo>
                    <a:pt x="4020" y="1392"/>
                    <a:pt x="4317" y="846"/>
                    <a:pt x="4629" y="286"/>
                  </a:cubicBezTo>
                  <a:cubicBezTo>
                    <a:pt x="4515" y="200"/>
                    <a:pt x="4407" y="98"/>
                    <a:pt x="4283" y="26"/>
                  </a:cubicBezTo>
                  <a:cubicBezTo>
                    <a:pt x="4251" y="8"/>
                    <a:pt x="4225" y="0"/>
                    <a:pt x="4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039950" y="3849875"/>
              <a:ext cx="190000" cy="113300"/>
            </a:xfrm>
            <a:custGeom>
              <a:avLst/>
              <a:gdLst/>
              <a:ahLst/>
              <a:cxnLst/>
              <a:rect l="l" t="t" r="r" b="b"/>
              <a:pathLst>
                <a:path w="7600" h="4532" extrusionOk="0">
                  <a:moveTo>
                    <a:pt x="525" y="1"/>
                  </a:moveTo>
                  <a:cubicBezTo>
                    <a:pt x="445" y="1"/>
                    <a:pt x="388" y="52"/>
                    <a:pt x="394" y="183"/>
                  </a:cubicBezTo>
                  <a:cubicBezTo>
                    <a:pt x="403" y="336"/>
                    <a:pt x="1" y="411"/>
                    <a:pt x="316" y="592"/>
                  </a:cubicBezTo>
                  <a:cubicBezTo>
                    <a:pt x="2554" y="1883"/>
                    <a:pt x="4801" y="3159"/>
                    <a:pt x="7030" y="4463"/>
                  </a:cubicBezTo>
                  <a:cubicBezTo>
                    <a:pt x="7114" y="4512"/>
                    <a:pt x="7178" y="4532"/>
                    <a:pt x="7228" y="4532"/>
                  </a:cubicBezTo>
                  <a:cubicBezTo>
                    <a:pt x="7417" y="4532"/>
                    <a:pt x="7417" y="4251"/>
                    <a:pt x="7600" y="4190"/>
                  </a:cubicBezTo>
                  <a:cubicBezTo>
                    <a:pt x="7502" y="4110"/>
                    <a:pt x="7440" y="4045"/>
                    <a:pt x="7366" y="3999"/>
                  </a:cubicBezTo>
                  <a:cubicBezTo>
                    <a:pt x="5143" y="2683"/>
                    <a:pt x="2920" y="1370"/>
                    <a:pt x="695" y="56"/>
                  </a:cubicBezTo>
                  <a:cubicBezTo>
                    <a:pt x="636" y="2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439300" y="3728325"/>
              <a:ext cx="116875" cy="183700"/>
            </a:xfrm>
            <a:custGeom>
              <a:avLst/>
              <a:gdLst/>
              <a:ahLst/>
              <a:cxnLst/>
              <a:rect l="l" t="t" r="r" b="b"/>
              <a:pathLst>
                <a:path w="4675" h="7348" extrusionOk="0">
                  <a:moveTo>
                    <a:pt x="4183" y="1"/>
                  </a:moveTo>
                  <a:cubicBezTo>
                    <a:pt x="4166" y="1"/>
                    <a:pt x="4104" y="58"/>
                    <a:pt x="4082" y="96"/>
                  </a:cubicBezTo>
                  <a:cubicBezTo>
                    <a:pt x="2785" y="2346"/>
                    <a:pt x="1497" y="4601"/>
                    <a:pt x="184" y="6841"/>
                  </a:cubicBezTo>
                  <a:cubicBezTo>
                    <a:pt x="0" y="7154"/>
                    <a:pt x="247" y="7166"/>
                    <a:pt x="375" y="7275"/>
                  </a:cubicBezTo>
                  <a:cubicBezTo>
                    <a:pt x="435" y="7327"/>
                    <a:pt x="480" y="7347"/>
                    <a:pt x="515" y="7347"/>
                  </a:cubicBezTo>
                  <a:cubicBezTo>
                    <a:pt x="608" y="7347"/>
                    <a:pt x="631" y="7202"/>
                    <a:pt x="680" y="7117"/>
                  </a:cubicBezTo>
                  <a:cubicBezTo>
                    <a:pt x="1700" y="5395"/>
                    <a:pt x="2722" y="3674"/>
                    <a:pt x="3737" y="1949"/>
                  </a:cubicBezTo>
                  <a:cubicBezTo>
                    <a:pt x="4053" y="1413"/>
                    <a:pt x="4354" y="869"/>
                    <a:pt x="4675" y="307"/>
                  </a:cubicBezTo>
                  <a:cubicBezTo>
                    <a:pt x="4522" y="209"/>
                    <a:pt x="4357" y="100"/>
                    <a:pt x="4185" y="2"/>
                  </a:cubicBezTo>
                  <a:cubicBezTo>
                    <a:pt x="4185" y="1"/>
                    <a:pt x="4184" y="1"/>
                    <a:pt x="4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165425" y="3728350"/>
              <a:ext cx="115350" cy="183125"/>
            </a:xfrm>
            <a:custGeom>
              <a:avLst/>
              <a:gdLst/>
              <a:ahLst/>
              <a:cxnLst/>
              <a:rect l="l" t="t" r="r" b="b"/>
              <a:pathLst>
                <a:path w="4614" h="7325" extrusionOk="0">
                  <a:moveTo>
                    <a:pt x="498" y="0"/>
                  </a:moveTo>
                  <a:cubicBezTo>
                    <a:pt x="400" y="0"/>
                    <a:pt x="319" y="199"/>
                    <a:pt x="210" y="202"/>
                  </a:cubicBezTo>
                  <a:cubicBezTo>
                    <a:pt x="0" y="204"/>
                    <a:pt x="14" y="338"/>
                    <a:pt x="93" y="475"/>
                  </a:cubicBezTo>
                  <a:cubicBezTo>
                    <a:pt x="1409" y="2712"/>
                    <a:pt x="2725" y="4950"/>
                    <a:pt x="4047" y="7183"/>
                  </a:cubicBezTo>
                  <a:cubicBezTo>
                    <a:pt x="4083" y="7244"/>
                    <a:pt x="4191" y="7325"/>
                    <a:pt x="4237" y="7325"/>
                  </a:cubicBezTo>
                  <a:cubicBezTo>
                    <a:pt x="4242" y="7325"/>
                    <a:pt x="4246" y="7324"/>
                    <a:pt x="4249" y="7323"/>
                  </a:cubicBezTo>
                  <a:cubicBezTo>
                    <a:pt x="4385" y="7255"/>
                    <a:pt x="4500" y="7146"/>
                    <a:pt x="4613" y="7059"/>
                  </a:cubicBezTo>
                  <a:cubicBezTo>
                    <a:pt x="4569" y="6970"/>
                    <a:pt x="4542" y="6907"/>
                    <a:pt x="4510" y="6850"/>
                  </a:cubicBezTo>
                  <a:cubicBezTo>
                    <a:pt x="3214" y="4599"/>
                    <a:pt x="1924" y="2346"/>
                    <a:pt x="616" y="102"/>
                  </a:cubicBezTo>
                  <a:cubicBezTo>
                    <a:pt x="573" y="27"/>
                    <a:pt x="534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492425" y="4124675"/>
              <a:ext cx="187500" cy="114325"/>
            </a:xfrm>
            <a:custGeom>
              <a:avLst/>
              <a:gdLst/>
              <a:ahLst/>
              <a:cxnLst/>
              <a:rect l="l" t="t" r="r" b="b"/>
              <a:pathLst>
                <a:path w="7500" h="4573" extrusionOk="0">
                  <a:moveTo>
                    <a:pt x="345" y="1"/>
                  </a:moveTo>
                  <a:cubicBezTo>
                    <a:pt x="253" y="116"/>
                    <a:pt x="143" y="222"/>
                    <a:pt x="77" y="349"/>
                  </a:cubicBezTo>
                  <a:cubicBezTo>
                    <a:pt x="0" y="491"/>
                    <a:pt x="133" y="523"/>
                    <a:pt x="229" y="580"/>
                  </a:cubicBezTo>
                  <a:cubicBezTo>
                    <a:pt x="2454" y="1891"/>
                    <a:pt x="4676" y="3207"/>
                    <a:pt x="6903" y="4518"/>
                  </a:cubicBezTo>
                  <a:cubicBezTo>
                    <a:pt x="6969" y="4556"/>
                    <a:pt x="7020" y="4572"/>
                    <a:pt x="7060" y="4572"/>
                  </a:cubicBezTo>
                  <a:cubicBezTo>
                    <a:pt x="7223" y="4572"/>
                    <a:pt x="7203" y="4302"/>
                    <a:pt x="7310" y="4215"/>
                  </a:cubicBezTo>
                  <a:cubicBezTo>
                    <a:pt x="7499" y="4060"/>
                    <a:pt x="7355" y="4020"/>
                    <a:pt x="7244" y="3956"/>
                  </a:cubicBezTo>
                  <a:cubicBezTo>
                    <a:pt x="5686" y="3055"/>
                    <a:pt x="4132" y="2148"/>
                    <a:pt x="2572" y="1250"/>
                  </a:cubicBezTo>
                  <a:cubicBezTo>
                    <a:pt x="1846" y="833"/>
                    <a:pt x="1113" y="43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793875" y="3713025"/>
              <a:ext cx="123975" cy="74750"/>
            </a:xfrm>
            <a:custGeom>
              <a:avLst/>
              <a:gdLst/>
              <a:ahLst/>
              <a:cxnLst/>
              <a:rect l="l" t="t" r="r" b="b"/>
              <a:pathLst>
                <a:path w="4959" h="2990" extrusionOk="0">
                  <a:moveTo>
                    <a:pt x="4958" y="7"/>
                  </a:moveTo>
                  <a:lnTo>
                    <a:pt x="4958" y="7"/>
                  </a:lnTo>
                  <a:cubicBezTo>
                    <a:pt x="4872" y="16"/>
                    <a:pt x="4771" y="1"/>
                    <a:pt x="4699" y="39"/>
                  </a:cubicBezTo>
                  <a:cubicBezTo>
                    <a:pt x="3234" y="825"/>
                    <a:pt x="1772" y="1614"/>
                    <a:pt x="318" y="2417"/>
                  </a:cubicBezTo>
                  <a:cubicBezTo>
                    <a:pt x="267" y="2445"/>
                    <a:pt x="0" y="2442"/>
                    <a:pt x="159" y="2646"/>
                  </a:cubicBezTo>
                  <a:cubicBezTo>
                    <a:pt x="254" y="2770"/>
                    <a:pt x="367" y="2881"/>
                    <a:pt x="465" y="2989"/>
                  </a:cubicBezTo>
                  <a:cubicBezTo>
                    <a:pt x="529" y="2949"/>
                    <a:pt x="552" y="2934"/>
                    <a:pt x="576" y="2919"/>
                  </a:cubicBezTo>
                  <a:cubicBezTo>
                    <a:pt x="2013" y="2033"/>
                    <a:pt x="3452" y="1150"/>
                    <a:pt x="4884" y="256"/>
                  </a:cubicBezTo>
                  <a:cubicBezTo>
                    <a:pt x="4940" y="223"/>
                    <a:pt x="4934" y="91"/>
                    <a:pt x="49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804075" y="3711800"/>
              <a:ext cx="123750" cy="74575"/>
            </a:xfrm>
            <a:custGeom>
              <a:avLst/>
              <a:gdLst/>
              <a:ahLst/>
              <a:cxnLst/>
              <a:rect l="l" t="t" r="r" b="b"/>
              <a:pathLst>
                <a:path w="4950" h="2983" extrusionOk="0">
                  <a:moveTo>
                    <a:pt x="149" y="0"/>
                  </a:moveTo>
                  <a:cubicBezTo>
                    <a:pt x="97" y="34"/>
                    <a:pt x="0" y="88"/>
                    <a:pt x="6" y="95"/>
                  </a:cubicBezTo>
                  <a:cubicBezTo>
                    <a:pt x="47" y="186"/>
                    <a:pt x="84" y="301"/>
                    <a:pt x="160" y="350"/>
                  </a:cubicBezTo>
                  <a:cubicBezTo>
                    <a:pt x="1509" y="1198"/>
                    <a:pt x="2871" y="2029"/>
                    <a:pt x="4214" y="2889"/>
                  </a:cubicBezTo>
                  <a:cubicBezTo>
                    <a:pt x="4317" y="2954"/>
                    <a:pt x="4401" y="2982"/>
                    <a:pt x="4473" y="2982"/>
                  </a:cubicBezTo>
                  <a:cubicBezTo>
                    <a:pt x="4617" y="2982"/>
                    <a:pt x="4710" y="2871"/>
                    <a:pt x="4791" y="2725"/>
                  </a:cubicBezTo>
                  <a:cubicBezTo>
                    <a:pt x="4950" y="2438"/>
                    <a:pt x="4628" y="2453"/>
                    <a:pt x="4508" y="2380"/>
                  </a:cubicBezTo>
                  <a:cubicBezTo>
                    <a:pt x="3896" y="2007"/>
                    <a:pt x="3278" y="1642"/>
                    <a:pt x="2648" y="1301"/>
                  </a:cubicBezTo>
                  <a:cubicBezTo>
                    <a:pt x="1828" y="858"/>
                    <a:pt x="994" y="439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616050" y="3487525"/>
              <a:ext cx="77825" cy="121150"/>
            </a:xfrm>
            <a:custGeom>
              <a:avLst/>
              <a:gdLst/>
              <a:ahLst/>
              <a:cxnLst/>
              <a:rect l="l" t="t" r="r" b="b"/>
              <a:pathLst>
                <a:path w="3113" h="4846" extrusionOk="0">
                  <a:moveTo>
                    <a:pt x="3008" y="0"/>
                  </a:moveTo>
                  <a:cubicBezTo>
                    <a:pt x="3008" y="0"/>
                    <a:pt x="3008" y="0"/>
                    <a:pt x="3007" y="0"/>
                  </a:cubicBezTo>
                  <a:cubicBezTo>
                    <a:pt x="2919" y="43"/>
                    <a:pt x="2805" y="83"/>
                    <a:pt x="2757" y="160"/>
                  </a:cubicBezTo>
                  <a:cubicBezTo>
                    <a:pt x="1902" y="1523"/>
                    <a:pt x="1065" y="2897"/>
                    <a:pt x="199" y="4253"/>
                  </a:cubicBezTo>
                  <a:cubicBezTo>
                    <a:pt x="1" y="4564"/>
                    <a:pt x="216" y="4667"/>
                    <a:pt x="388" y="4791"/>
                  </a:cubicBezTo>
                  <a:cubicBezTo>
                    <a:pt x="441" y="4830"/>
                    <a:pt x="484" y="4846"/>
                    <a:pt x="519" y="4846"/>
                  </a:cubicBezTo>
                  <a:cubicBezTo>
                    <a:pt x="647" y="4846"/>
                    <a:pt x="666" y="4636"/>
                    <a:pt x="704" y="4575"/>
                  </a:cubicBezTo>
                  <a:cubicBezTo>
                    <a:pt x="1097" y="3929"/>
                    <a:pt x="1466" y="3269"/>
                    <a:pt x="1825" y="2601"/>
                  </a:cubicBezTo>
                  <a:cubicBezTo>
                    <a:pt x="2261" y="1793"/>
                    <a:pt x="2679" y="976"/>
                    <a:pt x="3113" y="144"/>
                  </a:cubicBezTo>
                  <a:cubicBezTo>
                    <a:pt x="3075" y="91"/>
                    <a:pt x="3020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29800" y="3487850"/>
              <a:ext cx="74550" cy="121125"/>
            </a:xfrm>
            <a:custGeom>
              <a:avLst/>
              <a:gdLst/>
              <a:ahLst/>
              <a:cxnLst/>
              <a:rect l="l" t="t" r="r" b="b"/>
              <a:pathLst>
                <a:path w="2982" h="4845" extrusionOk="0">
                  <a:moveTo>
                    <a:pt x="0" y="1"/>
                  </a:moveTo>
                  <a:cubicBezTo>
                    <a:pt x="11" y="87"/>
                    <a:pt x="0" y="187"/>
                    <a:pt x="38" y="259"/>
                  </a:cubicBezTo>
                  <a:cubicBezTo>
                    <a:pt x="824" y="1723"/>
                    <a:pt x="1613" y="3186"/>
                    <a:pt x="2416" y="4641"/>
                  </a:cubicBezTo>
                  <a:cubicBezTo>
                    <a:pt x="2437" y="4681"/>
                    <a:pt x="2442" y="4845"/>
                    <a:pt x="2535" y="4845"/>
                  </a:cubicBezTo>
                  <a:cubicBezTo>
                    <a:pt x="2563" y="4845"/>
                    <a:pt x="2599" y="4830"/>
                    <a:pt x="2646" y="4793"/>
                  </a:cubicBezTo>
                  <a:cubicBezTo>
                    <a:pt x="2767" y="4697"/>
                    <a:pt x="2876" y="4585"/>
                    <a:pt x="2981" y="4488"/>
                  </a:cubicBezTo>
                  <a:cubicBezTo>
                    <a:pt x="2940" y="4421"/>
                    <a:pt x="2926" y="4396"/>
                    <a:pt x="2914" y="4375"/>
                  </a:cubicBezTo>
                  <a:cubicBezTo>
                    <a:pt x="2028" y="2938"/>
                    <a:pt x="1143" y="1500"/>
                    <a:pt x="249" y="68"/>
                  </a:cubicBezTo>
                  <a:cubicBezTo>
                    <a:pt x="216" y="13"/>
                    <a:pt x="84" y="2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804075" y="4302000"/>
              <a:ext cx="124425" cy="75125"/>
            </a:xfrm>
            <a:custGeom>
              <a:avLst/>
              <a:gdLst/>
              <a:ahLst/>
              <a:cxnLst/>
              <a:rect l="l" t="t" r="r" b="b"/>
              <a:pathLst>
                <a:path w="4977" h="3005" extrusionOk="0">
                  <a:moveTo>
                    <a:pt x="4509" y="1"/>
                  </a:moveTo>
                  <a:cubicBezTo>
                    <a:pt x="4471" y="1"/>
                    <a:pt x="4428" y="14"/>
                    <a:pt x="4375" y="46"/>
                  </a:cubicBezTo>
                  <a:cubicBezTo>
                    <a:pt x="2944" y="918"/>
                    <a:pt x="1521" y="1798"/>
                    <a:pt x="98" y="2683"/>
                  </a:cubicBezTo>
                  <a:cubicBezTo>
                    <a:pt x="43" y="2717"/>
                    <a:pt x="12" y="2819"/>
                    <a:pt x="5" y="2894"/>
                  </a:cubicBezTo>
                  <a:cubicBezTo>
                    <a:pt x="0" y="2926"/>
                    <a:pt x="84" y="2968"/>
                    <a:pt x="125" y="3004"/>
                  </a:cubicBezTo>
                  <a:cubicBezTo>
                    <a:pt x="186" y="2974"/>
                    <a:pt x="222" y="2956"/>
                    <a:pt x="256" y="2935"/>
                  </a:cubicBezTo>
                  <a:cubicBezTo>
                    <a:pt x="1730" y="2135"/>
                    <a:pt x="3202" y="1337"/>
                    <a:pt x="4669" y="528"/>
                  </a:cubicBezTo>
                  <a:cubicBezTo>
                    <a:pt x="4733" y="494"/>
                    <a:pt x="4977" y="470"/>
                    <a:pt x="4799" y="294"/>
                  </a:cubicBezTo>
                  <a:cubicBezTo>
                    <a:pt x="4707" y="203"/>
                    <a:pt x="4655" y="1"/>
                    <a:pt x="4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793950" y="4302050"/>
              <a:ext cx="124400" cy="74825"/>
            </a:xfrm>
            <a:custGeom>
              <a:avLst/>
              <a:gdLst/>
              <a:ahLst/>
              <a:cxnLst/>
              <a:rect l="l" t="t" r="r" b="b"/>
              <a:pathLst>
                <a:path w="4976" h="2993" extrusionOk="0">
                  <a:moveTo>
                    <a:pt x="449" y="0"/>
                  </a:moveTo>
                  <a:cubicBezTo>
                    <a:pt x="302" y="0"/>
                    <a:pt x="256" y="213"/>
                    <a:pt x="161" y="304"/>
                  </a:cubicBezTo>
                  <a:cubicBezTo>
                    <a:pt x="0" y="457"/>
                    <a:pt x="210" y="475"/>
                    <a:pt x="273" y="510"/>
                  </a:cubicBezTo>
                  <a:cubicBezTo>
                    <a:pt x="1753" y="1324"/>
                    <a:pt x="3235" y="2133"/>
                    <a:pt x="4718" y="2942"/>
                  </a:cubicBezTo>
                  <a:cubicBezTo>
                    <a:pt x="4769" y="2969"/>
                    <a:pt x="4820" y="2993"/>
                    <a:pt x="4864" y="2993"/>
                  </a:cubicBezTo>
                  <a:cubicBezTo>
                    <a:pt x="4923" y="2993"/>
                    <a:pt x="4967" y="2950"/>
                    <a:pt x="4976" y="2812"/>
                  </a:cubicBezTo>
                  <a:cubicBezTo>
                    <a:pt x="4953" y="2782"/>
                    <a:pt x="4931" y="2725"/>
                    <a:pt x="4890" y="2702"/>
                  </a:cubicBezTo>
                  <a:cubicBezTo>
                    <a:pt x="3454" y="1812"/>
                    <a:pt x="2020" y="922"/>
                    <a:pt x="578" y="44"/>
                  </a:cubicBezTo>
                  <a:cubicBezTo>
                    <a:pt x="527" y="13"/>
                    <a:pt x="485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026550" y="4480250"/>
              <a:ext cx="78050" cy="121550"/>
            </a:xfrm>
            <a:custGeom>
              <a:avLst/>
              <a:gdLst/>
              <a:ahLst/>
              <a:cxnLst/>
              <a:rect l="l" t="t" r="r" b="b"/>
              <a:pathLst>
                <a:path w="3122" h="4862" extrusionOk="0">
                  <a:moveTo>
                    <a:pt x="2659" y="1"/>
                  </a:moveTo>
                  <a:cubicBezTo>
                    <a:pt x="2541" y="1"/>
                    <a:pt x="2528" y="189"/>
                    <a:pt x="2499" y="240"/>
                  </a:cubicBezTo>
                  <a:cubicBezTo>
                    <a:pt x="1712" y="1658"/>
                    <a:pt x="946" y="3088"/>
                    <a:pt x="182" y="4518"/>
                  </a:cubicBezTo>
                  <a:cubicBezTo>
                    <a:pt x="129" y="4618"/>
                    <a:pt x="0" y="4753"/>
                    <a:pt x="151" y="4840"/>
                  </a:cubicBezTo>
                  <a:cubicBezTo>
                    <a:pt x="176" y="4855"/>
                    <a:pt x="200" y="4862"/>
                    <a:pt x="223" y="4862"/>
                  </a:cubicBezTo>
                  <a:cubicBezTo>
                    <a:pt x="305" y="4862"/>
                    <a:pt x="375" y="4781"/>
                    <a:pt x="436" y="4683"/>
                  </a:cubicBezTo>
                  <a:cubicBezTo>
                    <a:pt x="930" y="3892"/>
                    <a:pt x="1450" y="3114"/>
                    <a:pt x="1943" y="2322"/>
                  </a:cubicBezTo>
                  <a:cubicBezTo>
                    <a:pt x="2344" y="1680"/>
                    <a:pt x="2720" y="1024"/>
                    <a:pt x="3121" y="349"/>
                  </a:cubicBezTo>
                  <a:cubicBezTo>
                    <a:pt x="3000" y="243"/>
                    <a:pt x="2891" y="112"/>
                    <a:pt x="2752" y="31"/>
                  </a:cubicBezTo>
                  <a:cubicBezTo>
                    <a:pt x="2715" y="10"/>
                    <a:pt x="2684" y="1"/>
                    <a:pt x="2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616025" y="4480275"/>
              <a:ext cx="80525" cy="121950"/>
            </a:xfrm>
            <a:custGeom>
              <a:avLst/>
              <a:gdLst/>
              <a:ahLst/>
              <a:cxnLst/>
              <a:rect l="l" t="t" r="r" b="b"/>
              <a:pathLst>
                <a:path w="3221" h="4878" extrusionOk="0">
                  <a:moveTo>
                    <a:pt x="521" y="0"/>
                  </a:moveTo>
                  <a:cubicBezTo>
                    <a:pt x="487" y="0"/>
                    <a:pt x="445" y="15"/>
                    <a:pt x="393" y="51"/>
                  </a:cubicBezTo>
                  <a:cubicBezTo>
                    <a:pt x="221" y="173"/>
                    <a:pt x="1" y="273"/>
                    <a:pt x="197" y="589"/>
                  </a:cubicBezTo>
                  <a:cubicBezTo>
                    <a:pt x="985" y="1848"/>
                    <a:pt x="1743" y="3128"/>
                    <a:pt x="2520" y="4393"/>
                  </a:cubicBezTo>
                  <a:cubicBezTo>
                    <a:pt x="2629" y="4571"/>
                    <a:pt x="2789" y="4720"/>
                    <a:pt x="2923" y="4877"/>
                  </a:cubicBezTo>
                  <a:cubicBezTo>
                    <a:pt x="3221" y="4774"/>
                    <a:pt x="3056" y="4619"/>
                    <a:pt x="3002" y="4516"/>
                  </a:cubicBezTo>
                  <a:cubicBezTo>
                    <a:pt x="2245" y="3096"/>
                    <a:pt x="1486" y="1678"/>
                    <a:pt x="706" y="272"/>
                  </a:cubicBezTo>
                  <a:cubicBezTo>
                    <a:pt x="673" y="212"/>
                    <a:pt x="651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695650" y="4244500"/>
              <a:ext cx="74575" cy="48100"/>
            </a:xfrm>
            <a:custGeom>
              <a:avLst/>
              <a:gdLst/>
              <a:ahLst/>
              <a:cxnLst/>
              <a:rect l="l" t="t" r="r" b="b"/>
              <a:pathLst>
                <a:path w="2983" h="1924" extrusionOk="0">
                  <a:moveTo>
                    <a:pt x="473" y="0"/>
                  </a:moveTo>
                  <a:cubicBezTo>
                    <a:pt x="394" y="0"/>
                    <a:pt x="352" y="66"/>
                    <a:pt x="333" y="152"/>
                  </a:cubicBezTo>
                  <a:cubicBezTo>
                    <a:pt x="307" y="279"/>
                    <a:pt x="1" y="374"/>
                    <a:pt x="236" y="519"/>
                  </a:cubicBezTo>
                  <a:cubicBezTo>
                    <a:pt x="1007" y="995"/>
                    <a:pt x="1795" y="1445"/>
                    <a:pt x="2610" y="1924"/>
                  </a:cubicBezTo>
                  <a:cubicBezTo>
                    <a:pt x="2689" y="1801"/>
                    <a:pt x="2771" y="1654"/>
                    <a:pt x="2871" y="1523"/>
                  </a:cubicBezTo>
                  <a:cubicBezTo>
                    <a:pt x="2983" y="1379"/>
                    <a:pt x="2820" y="1340"/>
                    <a:pt x="2774" y="1313"/>
                  </a:cubicBezTo>
                  <a:cubicBezTo>
                    <a:pt x="2055" y="885"/>
                    <a:pt x="1324" y="474"/>
                    <a:pt x="606" y="46"/>
                  </a:cubicBezTo>
                  <a:cubicBezTo>
                    <a:pt x="553" y="14"/>
                    <a:pt x="509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113000" y="4383225"/>
              <a:ext cx="49175" cy="67425"/>
            </a:xfrm>
            <a:custGeom>
              <a:avLst/>
              <a:gdLst/>
              <a:ahLst/>
              <a:cxnLst/>
              <a:rect l="l" t="t" r="r" b="b"/>
              <a:pathLst>
                <a:path w="1967" h="2697" extrusionOk="0">
                  <a:moveTo>
                    <a:pt x="1490" y="1"/>
                  </a:moveTo>
                  <a:cubicBezTo>
                    <a:pt x="1375" y="1"/>
                    <a:pt x="1322" y="140"/>
                    <a:pt x="1272" y="225"/>
                  </a:cubicBezTo>
                  <a:cubicBezTo>
                    <a:pt x="903" y="856"/>
                    <a:pt x="565" y="1505"/>
                    <a:pt x="178" y="2123"/>
                  </a:cubicBezTo>
                  <a:cubicBezTo>
                    <a:pt x="0" y="2406"/>
                    <a:pt x="17" y="2519"/>
                    <a:pt x="336" y="2651"/>
                  </a:cubicBezTo>
                  <a:cubicBezTo>
                    <a:pt x="412" y="2683"/>
                    <a:pt x="471" y="2696"/>
                    <a:pt x="519" y="2696"/>
                  </a:cubicBezTo>
                  <a:cubicBezTo>
                    <a:pt x="740" y="2696"/>
                    <a:pt x="691" y="2400"/>
                    <a:pt x="768" y="2283"/>
                  </a:cubicBezTo>
                  <a:cubicBezTo>
                    <a:pt x="1183" y="1651"/>
                    <a:pt x="1560" y="995"/>
                    <a:pt x="1967" y="321"/>
                  </a:cubicBezTo>
                  <a:cubicBezTo>
                    <a:pt x="1827" y="212"/>
                    <a:pt x="1714" y="89"/>
                    <a:pt x="1576" y="23"/>
                  </a:cubicBezTo>
                  <a:cubicBezTo>
                    <a:pt x="1544" y="8"/>
                    <a:pt x="151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557025" y="4377225"/>
              <a:ext cx="54100" cy="74225"/>
            </a:xfrm>
            <a:custGeom>
              <a:avLst/>
              <a:gdLst/>
              <a:ahLst/>
              <a:cxnLst/>
              <a:rect l="l" t="t" r="r" b="b"/>
              <a:pathLst>
                <a:path w="2164" h="2969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39" y="452"/>
                    <a:pt x="1" y="302"/>
                    <a:pt x="233" y="702"/>
                  </a:cubicBezTo>
                  <a:cubicBezTo>
                    <a:pt x="645" y="1415"/>
                    <a:pt x="1043" y="2134"/>
                    <a:pt x="1466" y="2842"/>
                  </a:cubicBezTo>
                  <a:cubicBezTo>
                    <a:pt x="1521" y="2935"/>
                    <a:pt x="1573" y="2968"/>
                    <a:pt x="1622" y="2968"/>
                  </a:cubicBezTo>
                  <a:cubicBezTo>
                    <a:pt x="1735" y="2968"/>
                    <a:pt x="1836" y="2792"/>
                    <a:pt x="1947" y="2770"/>
                  </a:cubicBezTo>
                  <a:cubicBezTo>
                    <a:pt x="2164" y="2728"/>
                    <a:pt x="2063" y="2643"/>
                    <a:pt x="1988" y="2520"/>
                  </a:cubicBezTo>
                  <a:cubicBezTo>
                    <a:pt x="1705" y="2059"/>
                    <a:pt x="1444" y="1585"/>
                    <a:pt x="1172" y="1116"/>
                  </a:cubicBezTo>
                  <a:cubicBezTo>
                    <a:pt x="992" y="807"/>
                    <a:pt x="807" y="500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1951825" y="3796350"/>
              <a:ext cx="74700" cy="48075"/>
            </a:xfrm>
            <a:custGeom>
              <a:avLst/>
              <a:gdLst/>
              <a:ahLst/>
              <a:cxnLst/>
              <a:rect l="l" t="t" r="r" b="b"/>
              <a:pathLst>
                <a:path w="2988" h="1923" extrusionOk="0">
                  <a:moveTo>
                    <a:pt x="379" y="0"/>
                  </a:moveTo>
                  <a:cubicBezTo>
                    <a:pt x="299" y="122"/>
                    <a:pt x="219" y="270"/>
                    <a:pt x="117" y="399"/>
                  </a:cubicBezTo>
                  <a:cubicBezTo>
                    <a:pt x="1" y="544"/>
                    <a:pt x="168" y="583"/>
                    <a:pt x="212" y="610"/>
                  </a:cubicBezTo>
                  <a:cubicBezTo>
                    <a:pt x="932" y="1037"/>
                    <a:pt x="1661" y="1447"/>
                    <a:pt x="2379" y="1877"/>
                  </a:cubicBezTo>
                  <a:cubicBezTo>
                    <a:pt x="2433" y="1909"/>
                    <a:pt x="2478" y="1923"/>
                    <a:pt x="2514" y="1923"/>
                  </a:cubicBezTo>
                  <a:cubicBezTo>
                    <a:pt x="2593" y="1923"/>
                    <a:pt x="2636" y="1859"/>
                    <a:pt x="2653" y="1774"/>
                  </a:cubicBezTo>
                  <a:cubicBezTo>
                    <a:pt x="2681" y="1645"/>
                    <a:pt x="2987" y="1550"/>
                    <a:pt x="2754" y="1406"/>
                  </a:cubicBezTo>
                  <a:cubicBezTo>
                    <a:pt x="1983" y="929"/>
                    <a:pt x="1195" y="48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2697825" y="3797325"/>
              <a:ext cx="74925" cy="46550"/>
            </a:xfrm>
            <a:custGeom>
              <a:avLst/>
              <a:gdLst/>
              <a:ahLst/>
              <a:cxnLst/>
              <a:rect l="l" t="t" r="r" b="b"/>
              <a:pathLst>
                <a:path w="2997" h="1862" extrusionOk="0">
                  <a:moveTo>
                    <a:pt x="2506" y="1"/>
                  </a:moveTo>
                  <a:cubicBezTo>
                    <a:pt x="2447" y="1"/>
                    <a:pt x="2368" y="33"/>
                    <a:pt x="2255" y="116"/>
                  </a:cubicBezTo>
                  <a:cubicBezTo>
                    <a:pt x="1669" y="544"/>
                    <a:pt x="998" y="857"/>
                    <a:pt x="365" y="1219"/>
                  </a:cubicBezTo>
                  <a:cubicBezTo>
                    <a:pt x="222" y="1300"/>
                    <a:pt x="0" y="1327"/>
                    <a:pt x="135" y="1587"/>
                  </a:cubicBezTo>
                  <a:cubicBezTo>
                    <a:pt x="220" y="1749"/>
                    <a:pt x="301" y="1861"/>
                    <a:pt x="433" y="1861"/>
                  </a:cubicBezTo>
                  <a:cubicBezTo>
                    <a:pt x="502" y="1861"/>
                    <a:pt x="584" y="1831"/>
                    <a:pt x="688" y="1761"/>
                  </a:cubicBezTo>
                  <a:cubicBezTo>
                    <a:pt x="1226" y="1400"/>
                    <a:pt x="1796" y="1087"/>
                    <a:pt x="2352" y="754"/>
                  </a:cubicBezTo>
                  <a:cubicBezTo>
                    <a:pt x="2519" y="653"/>
                    <a:pt x="2685" y="554"/>
                    <a:pt x="2997" y="368"/>
                  </a:cubicBezTo>
                  <a:lnTo>
                    <a:pt x="2997" y="368"/>
                  </a:lnTo>
                  <a:cubicBezTo>
                    <a:pt x="2987" y="369"/>
                    <a:pt x="2977" y="369"/>
                    <a:pt x="2968" y="369"/>
                  </a:cubicBezTo>
                  <a:cubicBezTo>
                    <a:pt x="2686" y="369"/>
                    <a:pt x="2709" y="1"/>
                    <a:pt x="2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112325" y="3638600"/>
              <a:ext cx="49875" cy="67375"/>
            </a:xfrm>
            <a:custGeom>
              <a:avLst/>
              <a:gdLst/>
              <a:ahLst/>
              <a:cxnLst/>
              <a:rect l="l" t="t" r="r" b="b"/>
              <a:pathLst>
                <a:path w="1995" h="2695" extrusionOk="0">
                  <a:moveTo>
                    <a:pt x="539" y="1"/>
                  </a:moveTo>
                  <a:cubicBezTo>
                    <a:pt x="494" y="1"/>
                    <a:pt x="265" y="126"/>
                    <a:pt x="126" y="169"/>
                  </a:cubicBezTo>
                  <a:cubicBezTo>
                    <a:pt x="0" y="208"/>
                    <a:pt x="23" y="260"/>
                    <a:pt x="74" y="347"/>
                  </a:cubicBezTo>
                  <a:cubicBezTo>
                    <a:pt x="495" y="1072"/>
                    <a:pt x="908" y="1800"/>
                    <a:pt x="1338" y="2520"/>
                  </a:cubicBezTo>
                  <a:cubicBezTo>
                    <a:pt x="1374" y="2580"/>
                    <a:pt x="1424" y="2695"/>
                    <a:pt x="1518" y="2695"/>
                  </a:cubicBezTo>
                  <a:cubicBezTo>
                    <a:pt x="1550" y="2695"/>
                    <a:pt x="1586" y="2682"/>
                    <a:pt x="1628" y="2650"/>
                  </a:cubicBezTo>
                  <a:cubicBezTo>
                    <a:pt x="1751" y="2558"/>
                    <a:pt x="1870" y="2460"/>
                    <a:pt x="1995" y="2361"/>
                  </a:cubicBezTo>
                  <a:cubicBezTo>
                    <a:pt x="1499" y="1541"/>
                    <a:pt x="1033" y="764"/>
                    <a:pt x="546" y="3"/>
                  </a:cubicBezTo>
                  <a:cubicBezTo>
                    <a:pt x="545" y="1"/>
                    <a:pt x="543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559675" y="3637150"/>
              <a:ext cx="49550" cy="69050"/>
            </a:xfrm>
            <a:custGeom>
              <a:avLst/>
              <a:gdLst/>
              <a:ahLst/>
              <a:cxnLst/>
              <a:rect l="l" t="t" r="r" b="b"/>
              <a:pathLst>
                <a:path w="1982" h="2762" extrusionOk="0">
                  <a:moveTo>
                    <a:pt x="1491" y="0"/>
                  </a:moveTo>
                  <a:cubicBezTo>
                    <a:pt x="1417" y="0"/>
                    <a:pt x="1390" y="102"/>
                    <a:pt x="1370" y="137"/>
                  </a:cubicBezTo>
                  <a:cubicBezTo>
                    <a:pt x="941" y="855"/>
                    <a:pt x="531" y="1585"/>
                    <a:pt x="103" y="2304"/>
                  </a:cubicBezTo>
                  <a:cubicBezTo>
                    <a:pt x="1" y="2475"/>
                    <a:pt x="86" y="2549"/>
                    <a:pt x="211" y="2577"/>
                  </a:cubicBezTo>
                  <a:cubicBezTo>
                    <a:pt x="303" y="2598"/>
                    <a:pt x="378" y="2762"/>
                    <a:pt x="468" y="2762"/>
                  </a:cubicBezTo>
                  <a:cubicBezTo>
                    <a:pt x="502" y="2762"/>
                    <a:pt x="538" y="2738"/>
                    <a:pt x="578" y="2673"/>
                  </a:cubicBezTo>
                  <a:cubicBezTo>
                    <a:pt x="1055" y="1903"/>
                    <a:pt x="1504" y="1115"/>
                    <a:pt x="1982" y="301"/>
                  </a:cubicBezTo>
                  <a:cubicBezTo>
                    <a:pt x="1858" y="221"/>
                    <a:pt x="1711" y="138"/>
                    <a:pt x="1580" y="38"/>
                  </a:cubicBezTo>
                  <a:cubicBezTo>
                    <a:pt x="1545" y="11"/>
                    <a:pt x="1516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953625" y="4245275"/>
              <a:ext cx="71150" cy="46650"/>
            </a:xfrm>
            <a:custGeom>
              <a:avLst/>
              <a:gdLst/>
              <a:ahLst/>
              <a:cxnLst/>
              <a:rect l="l" t="t" r="r" b="b"/>
              <a:pathLst>
                <a:path w="2846" h="1866" extrusionOk="0">
                  <a:moveTo>
                    <a:pt x="2399" y="0"/>
                  </a:moveTo>
                  <a:cubicBezTo>
                    <a:pt x="2325" y="0"/>
                    <a:pt x="2238" y="36"/>
                    <a:pt x="2128" y="107"/>
                  </a:cubicBezTo>
                  <a:cubicBezTo>
                    <a:pt x="1629" y="427"/>
                    <a:pt x="1098" y="699"/>
                    <a:pt x="587" y="1000"/>
                  </a:cubicBezTo>
                  <a:cubicBezTo>
                    <a:pt x="378" y="1123"/>
                    <a:pt x="181" y="1271"/>
                    <a:pt x="0" y="1393"/>
                  </a:cubicBezTo>
                  <a:cubicBezTo>
                    <a:pt x="100" y="1569"/>
                    <a:pt x="179" y="1725"/>
                    <a:pt x="282" y="1865"/>
                  </a:cubicBezTo>
                  <a:cubicBezTo>
                    <a:pt x="283" y="1866"/>
                    <a:pt x="284" y="1866"/>
                    <a:pt x="285" y="1866"/>
                  </a:cubicBezTo>
                  <a:cubicBezTo>
                    <a:pt x="308" y="1866"/>
                    <a:pt x="457" y="1775"/>
                    <a:pt x="541" y="1728"/>
                  </a:cubicBezTo>
                  <a:cubicBezTo>
                    <a:pt x="1177" y="1369"/>
                    <a:pt x="1815" y="1014"/>
                    <a:pt x="2446" y="649"/>
                  </a:cubicBezTo>
                  <a:cubicBezTo>
                    <a:pt x="2590" y="566"/>
                    <a:pt x="2845" y="552"/>
                    <a:pt x="2686" y="252"/>
                  </a:cubicBezTo>
                  <a:cubicBezTo>
                    <a:pt x="2597" y="84"/>
                    <a:pt x="2513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 rot="-458">
            <a:off x="720000" y="1927775"/>
            <a:ext cx="4503600" cy="2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70" name="Google Shape;370;p7"/>
          <p:cNvGrpSpPr/>
          <p:nvPr/>
        </p:nvGrpSpPr>
        <p:grpSpPr>
          <a:xfrm>
            <a:off x="42846" y="20794"/>
            <a:ext cx="593576" cy="592934"/>
            <a:chOff x="4624275" y="3441875"/>
            <a:chExt cx="1206700" cy="1205150"/>
          </a:xfrm>
        </p:grpSpPr>
        <p:sp>
          <p:nvSpPr>
            <p:cNvPr id="371" name="Google Shape;371;p7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7"/>
          <p:cNvGrpSpPr/>
          <p:nvPr/>
        </p:nvGrpSpPr>
        <p:grpSpPr>
          <a:xfrm>
            <a:off x="8467028" y="4461556"/>
            <a:ext cx="635328" cy="634511"/>
            <a:chOff x="4624275" y="3441875"/>
            <a:chExt cx="1206700" cy="1205150"/>
          </a:xfrm>
        </p:grpSpPr>
        <p:sp>
          <p:nvSpPr>
            <p:cNvPr id="404" name="Google Shape;404;p7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8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8"/>
          <p:cNvSpPr txBox="1">
            <a:spLocks noGrp="1"/>
          </p:cNvSpPr>
          <p:nvPr>
            <p:ph type="title"/>
          </p:nvPr>
        </p:nvSpPr>
        <p:spPr>
          <a:xfrm>
            <a:off x="3061125" y="810725"/>
            <a:ext cx="5227800" cy="29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39" name="Google Shape;439;p8"/>
          <p:cNvGrpSpPr/>
          <p:nvPr/>
        </p:nvGrpSpPr>
        <p:grpSpPr>
          <a:xfrm>
            <a:off x="41644" y="-9"/>
            <a:ext cx="634509" cy="634444"/>
            <a:chOff x="3248075" y="3436175"/>
            <a:chExt cx="1216700" cy="1216575"/>
          </a:xfrm>
        </p:grpSpPr>
        <p:sp>
          <p:nvSpPr>
            <p:cNvPr id="440" name="Google Shape;440;p8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8"/>
          <p:cNvGrpSpPr/>
          <p:nvPr/>
        </p:nvGrpSpPr>
        <p:grpSpPr>
          <a:xfrm>
            <a:off x="-6" y="4509066"/>
            <a:ext cx="634509" cy="634444"/>
            <a:chOff x="3248075" y="3436175"/>
            <a:chExt cx="1216700" cy="1216575"/>
          </a:xfrm>
        </p:grpSpPr>
        <p:sp>
          <p:nvSpPr>
            <p:cNvPr id="473" name="Google Shape;473;p8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8"/>
          <p:cNvGrpSpPr/>
          <p:nvPr/>
        </p:nvGrpSpPr>
        <p:grpSpPr>
          <a:xfrm>
            <a:off x="8487896" y="20744"/>
            <a:ext cx="593576" cy="592934"/>
            <a:chOff x="4624275" y="3441875"/>
            <a:chExt cx="1206700" cy="1205150"/>
          </a:xfrm>
        </p:grpSpPr>
        <p:sp>
          <p:nvSpPr>
            <p:cNvPr id="506" name="Google Shape;506;p8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8"/>
          <p:cNvGrpSpPr/>
          <p:nvPr/>
        </p:nvGrpSpPr>
        <p:grpSpPr>
          <a:xfrm>
            <a:off x="8467028" y="4461556"/>
            <a:ext cx="635328" cy="634511"/>
            <a:chOff x="4624275" y="3441875"/>
            <a:chExt cx="1206700" cy="1205150"/>
          </a:xfrm>
        </p:grpSpPr>
        <p:sp>
          <p:nvSpPr>
            <p:cNvPr id="539" name="Google Shape;539;p8"/>
            <p:cNvSpPr/>
            <p:nvPr/>
          </p:nvSpPr>
          <p:spPr>
            <a:xfrm>
              <a:off x="5259875" y="4259075"/>
              <a:ext cx="88800" cy="387025"/>
            </a:xfrm>
            <a:custGeom>
              <a:avLst/>
              <a:gdLst/>
              <a:ahLst/>
              <a:cxnLst/>
              <a:rect l="l" t="t" r="r" b="b"/>
              <a:pathLst>
                <a:path w="3552" h="15481" extrusionOk="0">
                  <a:moveTo>
                    <a:pt x="356" y="0"/>
                  </a:moveTo>
                  <a:cubicBezTo>
                    <a:pt x="328" y="0"/>
                    <a:pt x="295" y="4"/>
                    <a:pt x="257" y="12"/>
                  </a:cubicBezTo>
                  <a:cubicBezTo>
                    <a:pt x="249" y="16"/>
                    <a:pt x="239" y="18"/>
                    <a:pt x="228" y="18"/>
                  </a:cubicBezTo>
                  <a:cubicBezTo>
                    <a:pt x="192" y="18"/>
                    <a:pt x="144" y="2"/>
                    <a:pt x="102" y="2"/>
                  </a:cubicBezTo>
                  <a:cubicBezTo>
                    <a:pt x="44" y="2"/>
                    <a:pt x="0" y="33"/>
                    <a:pt x="29" y="184"/>
                  </a:cubicBezTo>
                  <a:cubicBezTo>
                    <a:pt x="470" y="2522"/>
                    <a:pt x="866" y="4871"/>
                    <a:pt x="1349" y="7200"/>
                  </a:cubicBezTo>
                  <a:cubicBezTo>
                    <a:pt x="1900" y="9862"/>
                    <a:pt x="2528" y="12506"/>
                    <a:pt x="3114" y="15160"/>
                  </a:cubicBezTo>
                  <a:cubicBezTo>
                    <a:pt x="3147" y="15311"/>
                    <a:pt x="3173" y="15480"/>
                    <a:pt x="3311" y="15480"/>
                  </a:cubicBezTo>
                  <a:cubicBezTo>
                    <a:pt x="3330" y="15480"/>
                    <a:pt x="3350" y="15478"/>
                    <a:pt x="3372" y="15471"/>
                  </a:cubicBezTo>
                  <a:cubicBezTo>
                    <a:pt x="3552" y="15422"/>
                    <a:pt x="3547" y="15259"/>
                    <a:pt x="3492" y="15042"/>
                  </a:cubicBezTo>
                  <a:cubicBezTo>
                    <a:pt x="3231" y="14000"/>
                    <a:pt x="3006" y="12950"/>
                    <a:pt x="2798" y="11896"/>
                  </a:cubicBezTo>
                  <a:cubicBezTo>
                    <a:pt x="2039" y="8026"/>
                    <a:pt x="1288" y="4154"/>
                    <a:pt x="545" y="281"/>
                  </a:cubicBezTo>
                  <a:cubicBezTo>
                    <a:pt x="516" y="128"/>
                    <a:pt x="519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4624450" y="4077075"/>
              <a:ext cx="388575" cy="87325"/>
            </a:xfrm>
            <a:custGeom>
              <a:avLst/>
              <a:gdLst/>
              <a:ahLst/>
              <a:cxnLst/>
              <a:rect l="l" t="t" r="r" b="b"/>
              <a:pathLst>
                <a:path w="15543" h="3493" extrusionOk="0">
                  <a:moveTo>
                    <a:pt x="15415" y="1"/>
                  </a:moveTo>
                  <a:cubicBezTo>
                    <a:pt x="15386" y="1"/>
                    <a:pt x="15347" y="5"/>
                    <a:pt x="15297" y="15"/>
                  </a:cubicBezTo>
                  <a:cubicBezTo>
                    <a:pt x="13371" y="395"/>
                    <a:pt x="11440" y="764"/>
                    <a:pt x="9503" y="1086"/>
                  </a:cubicBezTo>
                  <a:cubicBezTo>
                    <a:pt x="6422" y="1596"/>
                    <a:pt x="3399" y="2368"/>
                    <a:pt x="365" y="3082"/>
                  </a:cubicBezTo>
                  <a:cubicBezTo>
                    <a:pt x="196" y="3122"/>
                    <a:pt x="0" y="3147"/>
                    <a:pt x="49" y="3337"/>
                  </a:cubicBezTo>
                  <a:cubicBezTo>
                    <a:pt x="78" y="3453"/>
                    <a:pt x="157" y="3493"/>
                    <a:pt x="267" y="3493"/>
                  </a:cubicBezTo>
                  <a:cubicBezTo>
                    <a:pt x="328" y="3493"/>
                    <a:pt x="399" y="3480"/>
                    <a:pt x="476" y="3462"/>
                  </a:cubicBezTo>
                  <a:cubicBezTo>
                    <a:pt x="2029" y="3100"/>
                    <a:pt x="3587" y="2752"/>
                    <a:pt x="5152" y="2446"/>
                  </a:cubicBezTo>
                  <a:cubicBezTo>
                    <a:pt x="8526" y="1786"/>
                    <a:pt x="11907" y="1145"/>
                    <a:pt x="15288" y="516"/>
                  </a:cubicBezTo>
                  <a:cubicBezTo>
                    <a:pt x="15528" y="471"/>
                    <a:pt x="15530" y="375"/>
                    <a:pt x="15509" y="107"/>
                  </a:cubicBezTo>
                  <a:cubicBezTo>
                    <a:pt x="15505" y="80"/>
                    <a:pt x="15543" y="1"/>
                    <a:pt x="15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5442250" y="4077325"/>
              <a:ext cx="388375" cy="87400"/>
            </a:xfrm>
            <a:custGeom>
              <a:avLst/>
              <a:gdLst/>
              <a:ahLst/>
              <a:cxnLst/>
              <a:rect l="l" t="t" r="r" b="b"/>
              <a:pathLst>
                <a:path w="15535" h="3496" extrusionOk="0">
                  <a:moveTo>
                    <a:pt x="138" y="0"/>
                  </a:moveTo>
                  <a:cubicBezTo>
                    <a:pt x="27" y="0"/>
                    <a:pt x="25" y="72"/>
                    <a:pt x="19" y="143"/>
                  </a:cubicBezTo>
                  <a:cubicBezTo>
                    <a:pt x="0" y="357"/>
                    <a:pt x="25" y="448"/>
                    <a:pt x="304" y="511"/>
                  </a:cubicBezTo>
                  <a:cubicBezTo>
                    <a:pt x="5228" y="1630"/>
                    <a:pt x="10257" y="2231"/>
                    <a:pt x="15152" y="3491"/>
                  </a:cubicBezTo>
                  <a:cubicBezTo>
                    <a:pt x="15162" y="3494"/>
                    <a:pt x="15173" y="3495"/>
                    <a:pt x="15185" y="3495"/>
                  </a:cubicBezTo>
                  <a:cubicBezTo>
                    <a:pt x="15291" y="3495"/>
                    <a:pt x="15465" y="3400"/>
                    <a:pt x="15488" y="3323"/>
                  </a:cubicBezTo>
                  <a:cubicBezTo>
                    <a:pt x="15535" y="3168"/>
                    <a:pt x="15383" y="3108"/>
                    <a:pt x="15227" y="3074"/>
                  </a:cubicBezTo>
                  <a:cubicBezTo>
                    <a:pt x="12726" y="2515"/>
                    <a:pt x="10236" y="1906"/>
                    <a:pt x="7725" y="1398"/>
                  </a:cubicBezTo>
                  <a:cubicBezTo>
                    <a:pt x="5222" y="892"/>
                    <a:pt x="2700" y="485"/>
                    <a:pt x="452" y="83"/>
                  </a:cubicBezTo>
                  <a:cubicBezTo>
                    <a:pt x="299" y="23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4624275" y="3923225"/>
              <a:ext cx="388875" cy="88325"/>
            </a:xfrm>
            <a:custGeom>
              <a:avLst/>
              <a:gdLst/>
              <a:ahLst/>
              <a:cxnLst/>
              <a:rect l="l" t="t" r="r" b="b"/>
              <a:pathLst>
                <a:path w="15555" h="3533" extrusionOk="0">
                  <a:moveTo>
                    <a:pt x="367" y="0"/>
                  </a:moveTo>
                  <a:cubicBezTo>
                    <a:pt x="260" y="0"/>
                    <a:pt x="91" y="86"/>
                    <a:pt x="62" y="164"/>
                  </a:cubicBezTo>
                  <a:cubicBezTo>
                    <a:pt x="1" y="325"/>
                    <a:pt x="157" y="381"/>
                    <a:pt x="309" y="422"/>
                  </a:cubicBezTo>
                  <a:cubicBezTo>
                    <a:pt x="5250" y="1704"/>
                    <a:pt x="10278" y="2555"/>
                    <a:pt x="15256" y="3444"/>
                  </a:cubicBezTo>
                  <a:cubicBezTo>
                    <a:pt x="15333" y="3503"/>
                    <a:pt x="15391" y="3532"/>
                    <a:pt x="15434" y="3532"/>
                  </a:cubicBezTo>
                  <a:cubicBezTo>
                    <a:pt x="15493" y="3532"/>
                    <a:pt x="15522" y="3476"/>
                    <a:pt x="15524" y="3367"/>
                  </a:cubicBezTo>
                  <a:cubicBezTo>
                    <a:pt x="15530" y="3173"/>
                    <a:pt x="15554" y="3050"/>
                    <a:pt x="15255" y="2983"/>
                  </a:cubicBezTo>
                  <a:cubicBezTo>
                    <a:pt x="10329" y="1871"/>
                    <a:pt x="5301" y="1265"/>
                    <a:pt x="404" y="4"/>
                  </a:cubicBezTo>
                  <a:cubicBezTo>
                    <a:pt x="393" y="2"/>
                    <a:pt x="38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441150" y="3923700"/>
              <a:ext cx="389825" cy="88075"/>
            </a:xfrm>
            <a:custGeom>
              <a:avLst/>
              <a:gdLst/>
              <a:ahLst/>
              <a:cxnLst/>
              <a:rect l="l" t="t" r="r" b="b"/>
              <a:pathLst>
                <a:path w="15593" h="3523" extrusionOk="0">
                  <a:moveTo>
                    <a:pt x="15284" y="0"/>
                  </a:moveTo>
                  <a:cubicBezTo>
                    <a:pt x="15234" y="0"/>
                    <a:pt x="15178" y="9"/>
                    <a:pt x="15111" y="24"/>
                  </a:cubicBezTo>
                  <a:cubicBezTo>
                    <a:pt x="12752" y="526"/>
                    <a:pt x="10388" y="1005"/>
                    <a:pt x="8022" y="1475"/>
                  </a:cubicBezTo>
                  <a:cubicBezTo>
                    <a:pt x="5449" y="1986"/>
                    <a:pt x="2875" y="2490"/>
                    <a:pt x="296" y="2970"/>
                  </a:cubicBezTo>
                  <a:cubicBezTo>
                    <a:pt x="1" y="3025"/>
                    <a:pt x="62" y="3175"/>
                    <a:pt x="67" y="3334"/>
                  </a:cubicBezTo>
                  <a:cubicBezTo>
                    <a:pt x="71" y="3478"/>
                    <a:pt x="104" y="3522"/>
                    <a:pt x="149" y="3522"/>
                  </a:cubicBezTo>
                  <a:cubicBezTo>
                    <a:pt x="216" y="3522"/>
                    <a:pt x="309" y="3428"/>
                    <a:pt x="378" y="3416"/>
                  </a:cubicBezTo>
                  <a:cubicBezTo>
                    <a:pt x="5052" y="2547"/>
                    <a:pt x="9757" y="1839"/>
                    <a:pt x="14358" y="613"/>
                  </a:cubicBezTo>
                  <a:cubicBezTo>
                    <a:pt x="14763" y="506"/>
                    <a:pt x="15167" y="391"/>
                    <a:pt x="15592" y="274"/>
                  </a:cubicBezTo>
                  <a:cubicBezTo>
                    <a:pt x="15499" y="67"/>
                    <a:pt x="15418" y="0"/>
                    <a:pt x="15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106725" y="4258975"/>
              <a:ext cx="93325" cy="388050"/>
            </a:xfrm>
            <a:custGeom>
              <a:avLst/>
              <a:gdLst/>
              <a:ahLst/>
              <a:cxnLst/>
              <a:rect l="l" t="t" r="r" b="b"/>
              <a:pathLst>
                <a:path w="3733" h="15522" extrusionOk="0">
                  <a:moveTo>
                    <a:pt x="3249" y="0"/>
                  </a:moveTo>
                  <a:cubicBezTo>
                    <a:pt x="3120" y="0"/>
                    <a:pt x="3033" y="44"/>
                    <a:pt x="2990" y="280"/>
                  </a:cubicBezTo>
                  <a:cubicBezTo>
                    <a:pt x="2478" y="3063"/>
                    <a:pt x="1940" y="5842"/>
                    <a:pt x="1389" y="8618"/>
                  </a:cubicBezTo>
                  <a:cubicBezTo>
                    <a:pt x="964" y="10762"/>
                    <a:pt x="521" y="12903"/>
                    <a:pt x="53" y="15040"/>
                  </a:cubicBezTo>
                  <a:cubicBezTo>
                    <a:pt x="0" y="15283"/>
                    <a:pt x="2" y="15393"/>
                    <a:pt x="251" y="15522"/>
                  </a:cubicBezTo>
                  <a:cubicBezTo>
                    <a:pt x="310" y="15422"/>
                    <a:pt x="392" y="15330"/>
                    <a:pt x="420" y="15223"/>
                  </a:cubicBezTo>
                  <a:cubicBezTo>
                    <a:pt x="1702" y="10315"/>
                    <a:pt x="2548" y="5319"/>
                    <a:pt x="3436" y="332"/>
                  </a:cubicBezTo>
                  <a:cubicBezTo>
                    <a:pt x="3454" y="225"/>
                    <a:pt x="3732" y="39"/>
                    <a:pt x="3370" y="8"/>
                  </a:cubicBezTo>
                  <a:cubicBezTo>
                    <a:pt x="3326" y="4"/>
                    <a:pt x="3286" y="0"/>
                    <a:pt x="3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5254950" y="3441875"/>
              <a:ext cx="93150" cy="387100"/>
            </a:xfrm>
            <a:custGeom>
              <a:avLst/>
              <a:gdLst/>
              <a:ahLst/>
              <a:cxnLst/>
              <a:rect l="l" t="t" r="r" b="b"/>
              <a:pathLst>
                <a:path w="3726" h="15484" extrusionOk="0">
                  <a:moveTo>
                    <a:pt x="3511" y="1"/>
                  </a:moveTo>
                  <a:cubicBezTo>
                    <a:pt x="3391" y="1"/>
                    <a:pt x="3348" y="127"/>
                    <a:pt x="3314" y="258"/>
                  </a:cubicBezTo>
                  <a:cubicBezTo>
                    <a:pt x="2040" y="5164"/>
                    <a:pt x="1194" y="10160"/>
                    <a:pt x="306" y="15145"/>
                  </a:cubicBezTo>
                  <a:cubicBezTo>
                    <a:pt x="289" y="15250"/>
                    <a:pt x="1" y="15439"/>
                    <a:pt x="366" y="15474"/>
                  </a:cubicBezTo>
                  <a:cubicBezTo>
                    <a:pt x="414" y="15479"/>
                    <a:pt x="459" y="15484"/>
                    <a:pt x="500" y="15484"/>
                  </a:cubicBezTo>
                  <a:cubicBezTo>
                    <a:pt x="619" y="15484"/>
                    <a:pt x="707" y="15439"/>
                    <a:pt x="749" y="15209"/>
                  </a:cubicBezTo>
                  <a:cubicBezTo>
                    <a:pt x="1262" y="12405"/>
                    <a:pt x="1796" y="9608"/>
                    <a:pt x="2351" y="6812"/>
                  </a:cubicBezTo>
                  <a:cubicBezTo>
                    <a:pt x="2784" y="4637"/>
                    <a:pt x="3252" y="2470"/>
                    <a:pt x="3725" y="199"/>
                  </a:cubicBezTo>
                  <a:cubicBezTo>
                    <a:pt x="3715" y="187"/>
                    <a:pt x="3663" y="37"/>
                    <a:pt x="3576" y="11"/>
                  </a:cubicBezTo>
                  <a:cubicBezTo>
                    <a:pt x="3552" y="4"/>
                    <a:pt x="3530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5105875" y="3442000"/>
              <a:ext cx="88100" cy="386975"/>
            </a:xfrm>
            <a:custGeom>
              <a:avLst/>
              <a:gdLst/>
              <a:ahLst/>
              <a:cxnLst/>
              <a:rect l="l" t="t" r="r" b="b"/>
              <a:pathLst>
                <a:path w="3524" h="15479" extrusionOk="0">
                  <a:moveTo>
                    <a:pt x="270" y="0"/>
                  </a:moveTo>
                  <a:cubicBezTo>
                    <a:pt x="247" y="0"/>
                    <a:pt x="221" y="4"/>
                    <a:pt x="191" y="13"/>
                  </a:cubicBezTo>
                  <a:cubicBezTo>
                    <a:pt x="0" y="67"/>
                    <a:pt x="46" y="243"/>
                    <a:pt x="91" y="448"/>
                  </a:cubicBezTo>
                  <a:cubicBezTo>
                    <a:pt x="520" y="2397"/>
                    <a:pt x="927" y="4350"/>
                    <a:pt x="1315" y="6307"/>
                  </a:cubicBezTo>
                  <a:cubicBezTo>
                    <a:pt x="1901" y="9272"/>
                    <a:pt x="2473" y="12239"/>
                    <a:pt x="3027" y="15209"/>
                  </a:cubicBezTo>
                  <a:cubicBezTo>
                    <a:pt x="3065" y="15416"/>
                    <a:pt x="3131" y="15479"/>
                    <a:pt x="3260" y="15479"/>
                  </a:cubicBezTo>
                  <a:cubicBezTo>
                    <a:pt x="3289" y="15479"/>
                    <a:pt x="3322" y="15476"/>
                    <a:pt x="3358" y="15470"/>
                  </a:cubicBezTo>
                  <a:cubicBezTo>
                    <a:pt x="3439" y="15458"/>
                    <a:pt x="3513" y="15407"/>
                    <a:pt x="3523" y="15403"/>
                  </a:cubicBezTo>
                  <a:cubicBezTo>
                    <a:pt x="3156" y="13369"/>
                    <a:pt x="2770" y="11409"/>
                    <a:pt x="2448" y="9439"/>
                  </a:cubicBezTo>
                  <a:cubicBezTo>
                    <a:pt x="1951" y="6372"/>
                    <a:pt x="1186" y="3367"/>
                    <a:pt x="462" y="351"/>
                  </a:cubicBezTo>
                  <a:cubicBezTo>
                    <a:pt x="426" y="198"/>
                    <a:pt x="434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303975" y="4243700"/>
              <a:ext cx="197425" cy="331825"/>
            </a:xfrm>
            <a:custGeom>
              <a:avLst/>
              <a:gdLst/>
              <a:ahLst/>
              <a:cxnLst/>
              <a:rect l="l" t="t" r="r" b="b"/>
              <a:pathLst>
                <a:path w="7897" h="13273" extrusionOk="0">
                  <a:moveTo>
                    <a:pt x="466" y="1"/>
                  </a:moveTo>
                  <a:cubicBezTo>
                    <a:pt x="192" y="97"/>
                    <a:pt x="1" y="174"/>
                    <a:pt x="192" y="484"/>
                  </a:cubicBezTo>
                  <a:cubicBezTo>
                    <a:pt x="528" y="1029"/>
                    <a:pt x="820" y="1598"/>
                    <a:pt x="1142" y="2149"/>
                  </a:cubicBezTo>
                  <a:cubicBezTo>
                    <a:pt x="3233" y="5722"/>
                    <a:pt x="5324" y="9292"/>
                    <a:pt x="7428" y="12856"/>
                  </a:cubicBezTo>
                  <a:cubicBezTo>
                    <a:pt x="7529" y="13027"/>
                    <a:pt x="7738" y="13134"/>
                    <a:pt x="7896" y="13272"/>
                  </a:cubicBezTo>
                  <a:cubicBezTo>
                    <a:pt x="7852" y="13073"/>
                    <a:pt x="7855" y="12850"/>
                    <a:pt x="7758" y="12681"/>
                  </a:cubicBezTo>
                  <a:cubicBezTo>
                    <a:pt x="5463" y="8649"/>
                    <a:pt x="3158" y="4625"/>
                    <a:pt x="852" y="599"/>
                  </a:cubicBezTo>
                  <a:cubicBezTo>
                    <a:pt x="730" y="387"/>
                    <a:pt x="588" y="187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4696700" y="4122725"/>
              <a:ext cx="331500" cy="195275"/>
            </a:xfrm>
            <a:custGeom>
              <a:avLst/>
              <a:gdLst/>
              <a:ahLst/>
              <a:cxnLst/>
              <a:rect l="l" t="t" r="r" b="b"/>
              <a:pathLst>
                <a:path w="13260" h="7811" extrusionOk="0">
                  <a:moveTo>
                    <a:pt x="12965" y="0"/>
                  </a:moveTo>
                  <a:cubicBezTo>
                    <a:pt x="12867" y="0"/>
                    <a:pt x="12787" y="111"/>
                    <a:pt x="12703" y="159"/>
                  </a:cubicBezTo>
                  <a:cubicBezTo>
                    <a:pt x="8604" y="2543"/>
                    <a:pt x="4503" y="4926"/>
                    <a:pt x="412" y="7322"/>
                  </a:cubicBezTo>
                  <a:cubicBezTo>
                    <a:pt x="240" y="7424"/>
                    <a:pt x="137" y="7646"/>
                    <a:pt x="1" y="7810"/>
                  </a:cubicBezTo>
                  <a:cubicBezTo>
                    <a:pt x="198" y="7759"/>
                    <a:pt x="418" y="7745"/>
                    <a:pt x="590" y="7648"/>
                  </a:cubicBezTo>
                  <a:cubicBezTo>
                    <a:pt x="4428" y="5469"/>
                    <a:pt x="8262" y="3284"/>
                    <a:pt x="12094" y="1094"/>
                  </a:cubicBezTo>
                  <a:cubicBezTo>
                    <a:pt x="12494" y="865"/>
                    <a:pt x="12875" y="606"/>
                    <a:pt x="13260" y="365"/>
                  </a:cubicBezTo>
                  <a:cubicBezTo>
                    <a:pt x="13199" y="250"/>
                    <a:pt x="13168" y="140"/>
                    <a:pt x="13097" y="68"/>
                  </a:cubicBezTo>
                  <a:cubicBezTo>
                    <a:pt x="13049" y="19"/>
                    <a:pt x="13006" y="0"/>
                    <a:pt x="1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426450" y="4122950"/>
              <a:ext cx="333225" cy="195625"/>
            </a:xfrm>
            <a:custGeom>
              <a:avLst/>
              <a:gdLst/>
              <a:ahLst/>
              <a:cxnLst/>
              <a:rect l="l" t="t" r="r" b="b"/>
              <a:pathLst>
                <a:path w="13329" h="7825" extrusionOk="0">
                  <a:moveTo>
                    <a:pt x="291" y="1"/>
                  </a:moveTo>
                  <a:cubicBezTo>
                    <a:pt x="226" y="1"/>
                    <a:pt x="163" y="43"/>
                    <a:pt x="106" y="171"/>
                  </a:cubicBezTo>
                  <a:cubicBezTo>
                    <a:pt x="1" y="407"/>
                    <a:pt x="119" y="430"/>
                    <a:pt x="286" y="526"/>
                  </a:cubicBezTo>
                  <a:cubicBezTo>
                    <a:pt x="1872" y="1447"/>
                    <a:pt x="3438" y="2401"/>
                    <a:pt x="5030" y="3311"/>
                  </a:cubicBezTo>
                  <a:cubicBezTo>
                    <a:pt x="7615" y="4789"/>
                    <a:pt x="10215" y="6245"/>
                    <a:pt x="12811" y="7705"/>
                  </a:cubicBezTo>
                  <a:cubicBezTo>
                    <a:pt x="12903" y="7757"/>
                    <a:pt x="13001" y="7824"/>
                    <a:pt x="13110" y="7824"/>
                  </a:cubicBezTo>
                  <a:cubicBezTo>
                    <a:pt x="13178" y="7824"/>
                    <a:pt x="13251" y="7798"/>
                    <a:pt x="13329" y="7726"/>
                  </a:cubicBezTo>
                  <a:cubicBezTo>
                    <a:pt x="13178" y="7585"/>
                    <a:pt x="13056" y="7417"/>
                    <a:pt x="12891" y="7322"/>
                  </a:cubicBezTo>
                  <a:cubicBezTo>
                    <a:pt x="8769" y="4908"/>
                    <a:pt x="4641" y="2503"/>
                    <a:pt x="515" y="96"/>
                  </a:cubicBezTo>
                  <a:cubicBezTo>
                    <a:pt x="437" y="51"/>
                    <a:pt x="362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5425400" y="3769475"/>
              <a:ext cx="333725" cy="196275"/>
            </a:xfrm>
            <a:custGeom>
              <a:avLst/>
              <a:gdLst/>
              <a:ahLst/>
              <a:cxnLst/>
              <a:rect l="l" t="t" r="r" b="b"/>
              <a:pathLst>
                <a:path w="13349" h="7851" extrusionOk="0">
                  <a:moveTo>
                    <a:pt x="13175" y="0"/>
                  </a:moveTo>
                  <a:cubicBezTo>
                    <a:pt x="13009" y="0"/>
                    <a:pt x="12867" y="105"/>
                    <a:pt x="12722" y="185"/>
                  </a:cubicBezTo>
                  <a:cubicBezTo>
                    <a:pt x="11977" y="591"/>
                    <a:pt x="11226" y="984"/>
                    <a:pt x="10493" y="1407"/>
                  </a:cubicBezTo>
                  <a:cubicBezTo>
                    <a:pt x="7073" y="3375"/>
                    <a:pt x="3656" y="5351"/>
                    <a:pt x="241" y="7326"/>
                  </a:cubicBezTo>
                  <a:cubicBezTo>
                    <a:pt x="145" y="7382"/>
                    <a:pt x="1" y="7429"/>
                    <a:pt x="140" y="7590"/>
                  </a:cubicBezTo>
                  <a:cubicBezTo>
                    <a:pt x="209" y="7670"/>
                    <a:pt x="259" y="7767"/>
                    <a:pt x="316" y="7851"/>
                  </a:cubicBezTo>
                  <a:cubicBezTo>
                    <a:pt x="450" y="7773"/>
                    <a:pt x="541" y="7719"/>
                    <a:pt x="632" y="7666"/>
                  </a:cubicBezTo>
                  <a:cubicBezTo>
                    <a:pt x="3075" y="6260"/>
                    <a:pt x="5523" y="4864"/>
                    <a:pt x="7959" y="3445"/>
                  </a:cubicBezTo>
                  <a:cubicBezTo>
                    <a:pt x="9592" y="2495"/>
                    <a:pt x="11209" y="1518"/>
                    <a:pt x="12825" y="539"/>
                  </a:cubicBezTo>
                  <a:cubicBezTo>
                    <a:pt x="13027" y="417"/>
                    <a:pt x="13175" y="208"/>
                    <a:pt x="13348" y="40"/>
                  </a:cubicBezTo>
                  <a:cubicBezTo>
                    <a:pt x="13287" y="12"/>
                    <a:pt x="13230" y="0"/>
                    <a:pt x="1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696125" y="3768925"/>
              <a:ext cx="334175" cy="196150"/>
            </a:xfrm>
            <a:custGeom>
              <a:avLst/>
              <a:gdLst/>
              <a:ahLst/>
              <a:cxnLst/>
              <a:rect l="l" t="t" r="r" b="b"/>
              <a:pathLst>
                <a:path w="13367" h="7846" extrusionOk="0">
                  <a:moveTo>
                    <a:pt x="243" y="0"/>
                  </a:moveTo>
                  <a:cubicBezTo>
                    <a:pt x="123" y="33"/>
                    <a:pt x="62" y="52"/>
                    <a:pt x="1" y="68"/>
                  </a:cubicBezTo>
                  <a:cubicBezTo>
                    <a:pt x="142" y="224"/>
                    <a:pt x="257" y="426"/>
                    <a:pt x="430" y="527"/>
                  </a:cubicBezTo>
                  <a:cubicBezTo>
                    <a:pt x="4524" y="2922"/>
                    <a:pt x="8623" y="5306"/>
                    <a:pt x="12722" y="7691"/>
                  </a:cubicBezTo>
                  <a:cubicBezTo>
                    <a:pt x="12817" y="7746"/>
                    <a:pt x="12908" y="7846"/>
                    <a:pt x="13002" y="7846"/>
                  </a:cubicBezTo>
                  <a:cubicBezTo>
                    <a:pt x="13066" y="7846"/>
                    <a:pt x="13132" y="7798"/>
                    <a:pt x="13202" y="7657"/>
                  </a:cubicBezTo>
                  <a:cubicBezTo>
                    <a:pt x="13366" y="7330"/>
                    <a:pt x="13078" y="7355"/>
                    <a:pt x="12958" y="7284"/>
                  </a:cubicBezTo>
                  <a:cubicBezTo>
                    <a:pt x="9762" y="5408"/>
                    <a:pt x="6568" y="3530"/>
                    <a:pt x="3360" y="1675"/>
                  </a:cubicBezTo>
                  <a:cubicBezTo>
                    <a:pt x="2330" y="1079"/>
                    <a:pt x="1263" y="546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950325" y="4243750"/>
              <a:ext cx="199075" cy="331700"/>
            </a:xfrm>
            <a:custGeom>
              <a:avLst/>
              <a:gdLst/>
              <a:ahLst/>
              <a:cxnLst/>
              <a:rect l="l" t="t" r="r" b="b"/>
              <a:pathLst>
                <a:path w="7963" h="13268" extrusionOk="0">
                  <a:moveTo>
                    <a:pt x="7574" y="0"/>
                  </a:moveTo>
                  <a:cubicBezTo>
                    <a:pt x="7495" y="0"/>
                    <a:pt x="7473" y="110"/>
                    <a:pt x="7434" y="178"/>
                  </a:cubicBezTo>
                  <a:cubicBezTo>
                    <a:pt x="5089" y="4259"/>
                    <a:pt x="2745" y="8340"/>
                    <a:pt x="411" y="12428"/>
                  </a:cubicBezTo>
                  <a:cubicBezTo>
                    <a:pt x="269" y="12678"/>
                    <a:pt x="1" y="12917"/>
                    <a:pt x="166" y="13267"/>
                  </a:cubicBezTo>
                  <a:cubicBezTo>
                    <a:pt x="361" y="13048"/>
                    <a:pt x="598" y="12850"/>
                    <a:pt x="747" y="12602"/>
                  </a:cubicBezTo>
                  <a:cubicBezTo>
                    <a:pt x="2760" y="9207"/>
                    <a:pt x="4764" y="5805"/>
                    <a:pt x="6761" y="2402"/>
                  </a:cubicBezTo>
                  <a:cubicBezTo>
                    <a:pt x="7173" y="1699"/>
                    <a:pt x="7549" y="977"/>
                    <a:pt x="7962" y="226"/>
                  </a:cubicBezTo>
                  <a:cubicBezTo>
                    <a:pt x="7874" y="172"/>
                    <a:pt x="7774" y="118"/>
                    <a:pt x="7685" y="50"/>
                  </a:cubicBezTo>
                  <a:cubicBezTo>
                    <a:pt x="7638" y="14"/>
                    <a:pt x="7602" y="0"/>
                    <a:pt x="7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5303400" y="3512475"/>
              <a:ext cx="199050" cy="331275"/>
            </a:xfrm>
            <a:custGeom>
              <a:avLst/>
              <a:gdLst/>
              <a:ahLst/>
              <a:cxnLst/>
              <a:rect l="l" t="t" r="r" b="b"/>
              <a:pathLst>
                <a:path w="7962" h="13251" extrusionOk="0">
                  <a:moveTo>
                    <a:pt x="7912" y="1"/>
                  </a:moveTo>
                  <a:cubicBezTo>
                    <a:pt x="7756" y="140"/>
                    <a:pt x="7548" y="249"/>
                    <a:pt x="7448" y="422"/>
                  </a:cubicBezTo>
                  <a:cubicBezTo>
                    <a:pt x="5043" y="4531"/>
                    <a:pt x="2650" y="8644"/>
                    <a:pt x="256" y="12758"/>
                  </a:cubicBezTo>
                  <a:cubicBezTo>
                    <a:pt x="164" y="12916"/>
                    <a:pt x="0" y="13050"/>
                    <a:pt x="300" y="13202"/>
                  </a:cubicBezTo>
                  <a:cubicBezTo>
                    <a:pt x="368" y="13236"/>
                    <a:pt x="420" y="13251"/>
                    <a:pt x="462" y="13251"/>
                  </a:cubicBezTo>
                  <a:cubicBezTo>
                    <a:pt x="607" y="13251"/>
                    <a:pt x="621" y="13077"/>
                    <a:pt x="683" y="12972"/>
                  </a:cubicBezTo>
                  <a:cubicBezTo>
                    <a:pt x="2555" y="9775"/>
                    <a:pt x="4434" y="6581"/>
                    <a:pt x="6289" y="3373"/>
                  </a:cubicBezTo>
                  <a:cubicBezTo>
                    <a:pt x="6885" y="2342"/>
                    <a:pt x="7420" y="1276"/>
                    <a:pt x="7962" y="266"/>
                  </a:cubicBezTo>
                  <a:cubicBezTo>
                    <a:pt x="7937" y="134"/>
                    <a:pt x="7925" y="66"/>
                    <a:pt x="7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4953300" y="3511075"/>
              <a:ext cx="198800" cy="332675"/>
            </a:xfrm>
            <a:custGeom>
              <a:avLst/>
              <a:gdLst/>
              <a:ahLst/>
              <a:cxnLst/>
              <a:rect l="l" t="t" r="r" b="b"/>
              <a:pathLst>
                <a:path w="7952" h="13307" extrusionOk="0">
                  <a:moveTo>
                    <a:pt x="118" y="1"/>
                  </a:moveTo>
                  <a:cubicBezTo>
                    <a:pt x="52" y="75"/>
                    <a:pt x="0" y="109"/>
                    <a:pt x="5" y="130"/>
                  </a:cubicBezTo>
                  <a:cubicBezTo>
                    <a:pt x="42" y="298"/>
                    <a:pt x="58" y="480"/>
                    <a:pt x="140" y="624"/>
                  </a:cubicBezTo>
                  <a:cubicBezTo>
                    <a:pt x="2503" y="4755"/>
                    <a:pt x="4874" y="8883"/>
                    <a:pt x="7245" y="13011"/>
                  </a:cubicBezTo>
                  <a:cubicBezTo>
                    <a:pt x="7315" y="13134"/>
                    <a:pt x="7355" y="13307"/>
                    <a:pt x="7497" y="13307"/>
                  </a:cubicBezTo>
                  <a:cubicBezTo>
                    <a:pt x="7543" y="13307"/>
                    <a:pt x="7599" y="13289"/>
                    <a:pt x="7670" y="13247"/>
                  </a:cubicBezTo>
                  <a:cubicBezTo>
                    <a:pt x="7951" y="13078"/>
                    <a:pt x="7753" y="12934"/>
                    <a:pt x="7665" y="12783"/>
                  </a:cubicBezTo>
                  <a:cubicBezTo>
                    <a:pt x="5443" y="8950"/>
                    <a:pt x="3224" y="5115"/>
                    <a:pt x="994" y="1286"/>
                  </a:cubicBezTo>
                  <a:cubicBezTo>
                    <a:pt x="741" y="853"/>
                    <a:pt x="427" y="452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4867225" y="4230125"/>
              <a:ext cx="238900" cy="302450"/>
            </a:xfrm>
            <a:custGeom>
              <a:avLst/>
              <a:gdLst/>
              <a:ahLst/>
              <a:cxnLst/>
              <a:rect l="l" t="t" r="r" b="b"/>
              <a:pathLst>
                <a:path w="9556" h="12098" extrusionOk="0">
                  <a:moveTo>
                    <a:pt x="9412" y="1"/>
                  </a:moveTo>
                  <a:cubicBezTo>
                    <a:pt x="9411" y="1"/>
                    <a:pt x="9409" y="1"/>
                    <a:pt x="9408" y="1"/>
                  </a:cubicBezTo>
                  <a:cubicBezTo>
                    <a:pt x="9297" y="11"/>
                    <a:pt x="9153" y="30"/>
                    <a:pt x="9084" y="104"/>
                  </a:cubicBezTo>
                  <a:cubicBezTo>
                    <a:pt x="8734" y="478"/>
                    <a:pt x="8381" y="853"/>
                    <a:pt x="8072" y="1260"/>
                  </a:cubicBezTo>
                  <a:cubicBezTo>
                    <a:pt x="5563" y="4569"/>
                    <a:pt x="3061" y="7884"/>
                    <a:pt x="560" y="11201"/>
                  </a:cubicBezTo>
                  <a:cubicBezTo>
                    <a:pt x="364" y="11460"/>
                    <a:pt x="1" y="11832"/>
                    <a:pt x="270" y="12053"/>
                  </a:cubicBezTo>
                  <a:cubicBezTo>
                    <a:pt x="308" y="12084"/>
                    <a:pt x="347" y="12098"/>
                    <a:pt x="386" y="12098"/>
                  </a:cubicBezTo>
                  <a:cubicBezTo>
                    <a:pt x="589" y="12098"/>
                    <a:pt x="797" y="11729"/>
                    <a:pt x="939" y="11541"/>
                  </a:cubicBezTo>
                  <a:cubicBezTo>
                    <a:pt x="3426" y="8259"/>
                    <a:pt x="5891" y="4963"/>
                    <a:pt x="8365" y="1672"/>
                  </a:cubicBezTo>
                  <a:cubicBezTo>
                    <a:pt x="8753" y="1154"/>
                    <a:pt x="9154" y="646"/>
                    <a:pt x="9556" y="122"/>
                  </a:cubicBezTo>
                  <a:cubicBezTo>
                    <a:pt x="9509" y="82"/>
                    <a:pt x="9456" y="1"/>
                    <a:pt x="9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13975" y="4165900"/>
              <a:ext cx="302575" cy="233475"/>
            </a:xfrm>
            <a:custGeom>
              <a:avLst/>
              <a:gdLst/>
              <a:ahLst/>
              <a:cxnLst/>
              <a:rect l="l" t="t" r="r" b="b"/>
              <a:pathLst>
                <a:path w="12103" h="9339" extrusionOk="0">
                  <a:moveTo>
                    <a:pt x="105" y="1"/>
                  </a:moveTo>
                  <a:cubicBezTo>
                    <a:pt x="84" y="21"/>
                    <a:pt x="0" y="65"/>
                    <a:pt x="1" y="106"/>
                  </a:cubicBezTo>
                  <a:cubicBezTo>
                    <a:pt x="5" y="218"/>
                    <a:pt x="6" y="369"/>
                    <a:pt x="76" y="434"/>
                  </a:cubicBezTo>
                  <a:cubicBezTo>
                    <a:pt x="445" y="790"/>
                    <a:pt x="815" y="1152"/>
                    <a:pt x="1223" y="1461"/>
                  </a:cubicBezTo>
                  <a:cubicBezTo>
                    <a:pt x="4547" y="3980"/>
                    <a:pt x="7879" y="6488"/>
                    <a:pt x="11212" y="8995"/>
                  </a:cubicBezTo>
                  <a:cubicBezTo>
                    <a:pt x="11412" y="9147"/>
                    <a:pt x="11609" y="9339"/>
                    <a:pt x="11868" y="9339"/>
                  </a:cubicBezTo>
                  <a:cubicBezTo>
                    <a:pt x="11941" y="9339"/>
                    <a:pt x="12018" y="9324"/>
                    <a:pt x="12103" y="9288"/>
                  </a:cubicBezTo>
                  <a:cubicBezTo>
                    <a:pt x="11922" y="9060"/>
                    <a:pt x="11779" y="8782"/>
                    <a:pt x="11555" y="8612"/>
                  </a:cubicBezTo>
                  <a:cubicBezTo>
                    <a:pt x="8513" y="6301"/>
                    <a:pt x="5459" y="4004"/>
                    <a:pt x="2405" y="1706"/>
                  </a:cubicBezTo>
                  <a:cubicBezTo>
                    <a:pt x="1652" y="1139"/>
                    <a:pt x="891" y="583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4738375" y="4165750"/>
              <a:ext cx="306950" cy="234400"/>
            </a:xfrm>
            <a:custGeom>
              <a:avLst/>
              <a:gdLst/>
              <a:ahLst/>
              <a:cxnLst/>
              <a:rect l="l" t="t" r="r" b="b"/>
              <a:pathLst>
                <a:path w="12278" h="9376" extrusionOk="0">
                  <a:moveTo>
                    <a:pt x="11951" y="1"/>
                  </a:moveTo>
                  <a:cubicBezTo>
                    <a:pt x="11850" y="1"/>
                    <a:pt x="11805" y="179"/>
                    <a:pt x="11732" y="232"/>
                  </a:cubicBezTo>
                  <a:cubicBezTo>
                    <a:pt x="9679" y="1734"/>
                    <a:pt x="7618" y="3226"/>
                    <a:pt x="5589" y="4761"/>
                  </a:cubicBezTo>
                  <a:cubicBezTo>
                    <a:pt x="3776" y="6133"/>
                    <a:pt x="2000" y="7552"/>
                    <a:pt x="211" y="8955"/>
                  </a:cubicBezTo>
                  <a:cubicBezTo>
                    <a:pt x="121" y="9026"/>
                    <a:pt x="69" y="9146"/>
                    <a:pt x="0" y="9242"/>
                  </a:cubicBezTo>
                  <a:cubicBezTo>
                    <a:pt x="87" y="9282"/>
                    <a:pt x="174" y="9319"/>
                    <a:pt x="304" y="9375"/>
                  </a:cubicBezTo>
                  <a:cubicBezTo>
                    <a:pt x="416" y="9305"/>
                    <a:pt x="536" y="9243"/>
                    <a:pt x="642" y="9164"/>
                  </a:cubicBezTo>
                  <a:cubicBezTo>
                    <a:pt x="2971" y="7410"/>
                    <a:pt x="5302" y="5662"/>
                    <a:pt x="7623" y="3897"/>
                  </a:cubicBezTo>
                  <a:cubicBezTo>
                    <a:pt x="9068" y="2797"/>
                    <a:pt x="10498" y="1674"/>
                    <a:pt x="11930" y="557"/>
                  </a:cubicBezTo>
                  <a:cubicBezTo>
                    <a:pt x="12079" y="440"/>
                    <a:pt x="12278" y="286"/>
                    <a:pt x="12079" y="76"/>
                  </a:cubicBezTo>
                  <a:cubicBezTo>
                    <a:pt x="12028" y="22"/>
                    <a:pt x="11986" y="1"/>
                    <a:pt x="11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408450" y="3689200"/>
              <a:ext cx="312600" cy="232250"/>
            </a:xfrm>
            <a:custGeom>
              <a:avLst/>
              <a:gdLst/>
              <a:ahLst/>
              <a:cxnLst/>
              <a:rect l="l" t="t" r="r" b="b"/>
              <a:pathLst>
                <a:path w="12504" h="9290" extrusionOk="0">
                  <a:moveTo>
                    <a:pt x="12101" y="1"/>
                  </a:moveTo>
                  <a:cubicBezTo>
                    <a:pt x="11953" y="1"/>
                    <a:pt x="11836" y="30"/>
                    <a:pt x="11702" y="132"/>
                  </a:cubicBezTo>
                  <a:cubicBezTo>
                    <a:pt x="9524" y="1794"/>
                    <a:pt x="7331" y="3437"/>
                    <a:pt x="5147" y="5093"/>
                  </a:cubicBezTo>
                  <a:cubicBezTo>
                    <a:pt x="3661" y="6223"/>
                    <a:pt x="2174" y="7354"/>
                    <a:pt x="704" y="8504"/>
                  </a:cubicBezTo>
                  <a:cubicBezTo>
                    <a:pt x="481" y="8677"/>
                    <a:pt x="1" y="8871"/>
                    <a:pt x="263" y="9213"/>
                  </a:cubicBezTo>
                  <a:cubicBezTo>
                    <a:pt x="306" y="9268"/>
                    <a:pt x="348" y="9290"/>
                    <a:pt x="391" y="9290"/>
                  </a:cubicBezTo>
                  <a:cubicBezTo>
                    <a:pt x="551" y="9290"/>
                    <a:pt x="716" y="8982"/>
                    <a:pt x="890" y="8896"/>
                  </a:cubicBezTo>
                  <a:cubicBezTo>
                    <a:pt x="1196" y="8743"/>
                    <a:pt x="1446" y="8482"/>
                    <a:pt x="1725" y="8273"/>
                  </a:cubicBezTo>
                  <a:cubicBezTo>
                    <a:pt x="4919" y="5873"/>
                    <a:pt x="8118" y="3479"/>
                    <a:pt x="11309" y="1073"/>
                  </a:cubicBezTo>
                  <a:cubicBezTo>
                    <a:pt x="11685" y="790"/>
                    <a:pt x="12022" y="455"/>
                    <a:pt x="12504" y="33"/>
                  </a:cubicBezTo>
                  <a:cubicBezTo>
                    <a:pt x="12340" y="17"/>
                    <a:pt x="12212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4735400" y="3687825"/>
              <a:ext cx="310325" cy="233650"/>
            </a:xfrm>
            <a:custGeom>
              <a:avLst/>
              <a:gdLst/>
              <a:ahLst/>
              <a:cxnLst/>
              <a:rect l="l" t="t" r="r" b="b"/>
              <a:pathLst>
                <a:path w="12413" h="9346" extrusionOk="0">
                  <a:moveTo>
                    <a:pt x="370" y="0"/>
                  </a:moveTo>
                  <a:cubicBezTo>
                    <a:pt x="296" y="0"/>
                    <a:pt x="229" y="29"/>
                    <a:pt x="174" y="100"/>
                  </a:cubicBezTo>
                  <a:cubicBezTo>
                    <a:pt x="1" y="330"/>
                    <a:pt x="429" y="559"/>
                    <a:pt x="628" y="710"/>
                  </a:cubicBezTo>
                  <a:cubicBezTo>
                    <a:pt x="4394" y="3569"/>
                    <a:pt x="8174" y="6408"/>
                    <a:pt x="11952" y="9251"/>
                  </a:cubicBezTo>
                  <a:cubicBezTo>
                    <a:pt x="12004" y="9290"/>
                    <a:pt x="12085" y="9346"/>
                    <a:pt x="12130" y="9346"/>
                  </a:cubicBezTo>
                  <a:cubicBezTo>
                    <a:pt x="12137" y="9346"/>
                    <a:pt x="12143" y="9345"/>
                    <a:pt x="12147" y="9342"/>
                  </a:cubicBezTo>
                  <a:cubicBezTo>
                    <a:pt x="12212" y="9307"/>
                    <a:pt x="12243" y="9210"/>
                    <a:pt x="12412" y="8947"/>
                  </a:cubicBezTo>
                  <a:cubicBezTo>
                    <a:pt x="12244" y="8851"/>
                    <a:pt x="12042" y="8763"/>
                    <a:pt x="11872" y="8637"/>
                  </a:cubicBezTo>
                  <a:cubicBezTo>
                    <a:pt x="8233" y="5863"/>
                    <a:pt x="4600" y="3081"/>
                    <a:pt x="956" y="314"/>
                  </a:cubicBezTo>
                  <a:cubicBezTo>
                    <a:pt x="795" y="192"/>
                    <a:pt x="561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350975" y="3554775"/>
              <a:ext cx="232900" cy="302500"/>
            </a:xfrm>
            <a:custGeom>
              <a:avLst/>
              <a:gdLst/>
              <a:ahLst/>
              <a:cxnLst/>
              <a:rect l="l" t="t" r="r" b="b"/>
              <a:pathLst>
                <a:path w="9316" h="12100" extrusionOk="0">
                  <a:moveTo>
                    <a:pt x="9191" y="1"/>
                  </a:moveTo>
                  <a:cubicBezTo>
                    <a:pt x="9107" y="54"/>
                    <a:pt x="8998" y="87"/>
                    <a:pt x="8938" y="162"/>
                  </a:cubicBezTo>
                  <a:cubicBezTo>
                    <a:pt x="8074" y="1221"/>
                    <a:pt x="7189" y="2263"/>
                    <a:pt x="6367" y="3352"/>
                  </a:cubicBezTo>
                  <a:cubicBezTo>
                    <a:pt x="4442" y="5900"/>
                    <a:pt x="2546" y="8469"/>
                    <a:pt x="648" y="11035"/>
                  </a:cubicBezTo>
                  <a:cubicBezTo>
                    <a:pt x="405" y="11363"/>
                    <a:pt x="215" y="11726"/>
                    <a:pt x="1" y="12075"/>
                  </a:cubicBezTo>
                  <a:cubicBezTo>
                    <a:pt x="69" y="12092"/>
                    <a:pt x="130" y="12100"/>
                    <a:pt x="185" y="12100"/>
                  </a:cubicBezTo>
                  <a:cubicBezTo>
                    <a:pt x="647" y="12100"/>
                    <a:pt x="688" y="11540"/>
                    <a:pt x="986" y="11322"/>
                  </a:cubicBezTo>
                  <a:cubicBezTo>
                    <a:pt x="1163" y="11191"/>
                    <a:pt x="1285" y="10983"/>
                    <a:pt x="1423" y="10801"/>
                  </a:cubicBezTo>
                  <a:cubicBezTo>
                    <a:pt x="3459" y="8118"/>
                    <a:pt x="5494" y="5433"/>
                    <a:pt x="7526" y="2747"/>
                  </a:cubicBezTo>
                  <a:cubicBezTo>
                    <a:pt x="8133" y="1946"/>
                    <a:pt x="8728" y="1137"/>
                    <a:pt x="9316" y="351"/>
                  </a:cubicBezTo>
                  <a:cubicBezTo>
                    <a:pt x="9256" y="184"/>
                    <a:pt x="9222" y="94"/>
                    <a:pt x="9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4871875" y="3555000"/>
              <a:ext cx="234625" cy="303250"/>
            </a:xfrm>
            <a:custGeom>
              <a:avLst/>
              <a:gdLst/>
              <a:ahLst/>
              <a:cxnLst/>
              <a:rect l="l" t="t" r="r" b="b"/>
              <a:pathLst>
                <a:path w="9385" h="12130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230"/>
                    <a:pt x="19" y="417"/>
                    <a:pt x="182" y="633"/>
                  </a:cubicBezTo>
                  <a:cubicBezTo>
                    <a:pt x="1948" y="2951"/>
                    <a:pt x="3696" y="5283"/>
                    <a:pt x="5455" y="7607"/>
                  </a:cubicBezTo>
                  <a:cubicBezTo>
                    <a:pt x="6488" y="8971"/>
                    <a:pt x="7525" y="10331"/>
                    <a:pt x="8578" y="11679"/>
                  </a:cubicBezTo>
                  <a:cubicBezTo>
                    <a:pt x="8722" y="11864"/>
                    <a:pt x="8850" y="12130"/>
                    <a:pt x="9141" y="12130"/>
                  </a:cubicBezTo>
                  <a:cubicBezTo>
                    <a:pt x="9157" y="12130"/>
                    <a:pt x="9174" y="12129"/>
                    <a:pt x="9191" y="12127"/>
                  </a:cubicBezTo>
                  <a:cubicBezTo>
                    <a:pt x="9257" y="12121"/>
                    <a:pt x="9315" y="12036"/>
                    <a:pt x="9384" y="11980"/>
                  </a:cubicBezTo>
                  <a:cubicBezTo>
                    <a:pt x="9298" y="11890"/>
                    <a:pt x="9230" y="11831"/>
                    <a:pt x="9178" y="11759"/>
                  </a:cubicBezTo>
                  <a:cubicBezTo>
                    <a:pt x="8493" y="10837"/>
                    <a:pt x="7829" y="9898"/>
                    <a:pt x="7124" y="8991"/>
                  </a:cubicBezTo>
                  <a:cubicBezTo>
                    <a:pt x="4896" y="6122"/>
                    <a:pt x="2897" y="3078"/>
                    <a:pt x="522" y="321"/>
                  </a:cubicBezTo>
                  <a:cubicBezTo>
                    <a:pt x="407" y="185"/>
                    <a:pt x="224" y="106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345775" y="4229150"/>
              <a:ext cx="237450" cy="303800"/>
            </a:xfrm>
            <a:custGeom>
              <a:avLst/>
              <a:gdLst/>
              <a:ahLst/>
              <a:cxnLst/>
              <a:rect l="l" t="t" r="r" b="b"/>
              <a:pathLst>
                <a:path w="9498" h="12152" extrusionOk="0">
                  <a:moveTo>
                    <a:pt x="395" y="0"/>
                  </a:moveTo>
                  <a:cubicBezTo>
                    <a:pt x="343" y="0"/>
                    <a:pt x="287" y="22"/>
                    <a:pt x="225" y="76"/>
                  </a:cubicBezTo>
                  <a:cubicBezTo>
                    <a:pt x="1" y="270"/>
                    <a:pt x="297" y="326"/>
                    <a:pt x="368" y="423"/>
                  </a:cubicBezTo>
                  <a:cubicBezTo>
                    <a:pt x="1870" y="2475"/>
                    <a:pt x="3363" y="4537"/>
                    <a:pt x="4898" y="6565"/>
                  </a:cubicBezTo>
                  <a:cubicBezTo>
                    <a:pt x="6269" y="8378"/>
                    <a:pt x="7688" y="10156"/>
                    <a:pt x="9093" y="11943"/>
                  </a:cubicBezTo>
                  <a:cubicBezTo>
                    <a:pt x="9170" y="12040"/>
                    <a:pt x="9316" y="12083"/>
                    <a:pt x="9429" y="12151"/>
                  </a:cubicBezTo>
                  <a:cubicBezTo>
                    <a:pt x="9446" y="12068"/>
                    <a:pt x="9466" y="11985"/>
                    <a:pt x="9498" y="11836"/>
                  </a:cubicBezTo>
                  <a:cubicBezTo>
                    <a:pt x="9450" y="11757"/>
                    <a:pt x="9394" y="11633"/>
                    <a:pt x="9315" y="11526"/>
                  </a:cubicBezTo>
                  <a:cubicBezTo>
                    <a:pt x="7560" y="9198"/>
                    <a:pt x="5812" y="6866"/>
                    <a:pt x="4048" y="4546"/>
                  </a:cubicBezTo>
                  <a:cubicBezTo>
                    <a:pt x="2947" y="3100"/>
                    <a:pt x="1824" y="1670"/>
                    <a:pt x="706" y="239"/>
                  </a:cubicBezTo>
                  <a:cubicBezTo>
                    <a:pt x="624" y="134"/>
                    <a:pt x="524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4649925" y="4037650"/>
              <a:ext cx="359850" cy="12750"/>
            </a:xfrm>
            <a:custGeom>
              <a:avLst/>
              <a:gdLst/>
              <a:ahLst/>
              <a:cxnLst/>
              <a:rect l="l" t="t" r="r" b="b"/>
              <a:pathLst>
                <a:path w="14394" h="510" extrusionOk="0">
                  <a:moveTo>
                    <a:pt x="14198" y="1"/>
                  </a:moveTo>
                  <a:cubicBezTo>
                    <a:pt x="14097" y="1"/>
                    <a:pt x="13977" y="48"/>
                    <a:pt x="13896" y="48"/>
                  </a:cubicBezTo>
                  <a:cubicBezTo>
                    <a:pt x="13895" y="48"/>
                    <a:pt x="13895" y="48"/>
                    <a:pt x="13895" y="48"/>
                  </a:cubicBezTo>
                  <a:cubicBezTo>
                    <a:pt x="12552" y="39"/>
                    <a:pt x="11209" y="37"/>
                    <a:pt x="9867" y="37"/>
                  </a:cubicBezTo>
                  <a:cubicBezTo>
                    <a:pt x="8972" y="37"/>
                    <a:pt x="8077" y="38"/>
                    <a:pt x="7182" y="38"/>
                  </a:cubicBezTo>
                  <a:cubicBezTo>
                    <a:pt x="6302" y="38"/>
                    <a:pt x="5421" y="38"/>
                    <a:pt x="4541" y="38"/>
                  </a:cubicBezTo>
                  <a:cubicBezTo>
                    <a:pt x="3220" y="38"/>
                    <a:pt x="1899" y="38"/>
                    <a:pt x="578" y="42"/>
                  </a:cubicBezTo>
                  <a:cubicBezTo>
                    <a:pt x="577" y="42"/>
                    <a:pt x="576" y="42"/>
                    <a:pt x="575" y="42"/>
                  </a:cubicBezTo>
                  <a:cubicBezTo>
                    <a:pt x="488" y="42"/>
                    <a:pt x="377" y="23"/>
                    <a:pt x="276" y="23"/>
                  </a:cubicBezTo>
                  <a:cubicBezTo>
                    <a:pt x="134" y="23"/>
                    <a:pt x="13" y="61"/>
                    <a:pt x="7" y="244"/>
                  </a:cubicBezTo>
                  <a:cubicBezTo>
                    <a:pt x="1" y="442"/>
                    <a:pt x="127" y="482"/>
                    <a:pt x="274" y="482"/>
                  </a:cubicBezTo>
                  <a:cubicBezTo>
                    <a:pt x="370" y="482"/>
                    <a:pt x="476" y="465"/>
                    <a:pt x="558" y="465"/>
                  </a:cubicBezTo>
                  <a:cubicBezTo>
                    <a:pt x="2437" y="467"/>
                    <a:pt x="4317" y="468"/>
                    <a:pt x="6196" y="468"/>
                  </a:cubicBezTo>
                  <a:cubicBezTo>
                    <a:pt x="8756" y="468"/>
                    <a:pt x="11316" y="465"/>
                    <a:pt x="13875" y="458"/>
                  </a:cubicBezTo>
                  <a:cubicBezTo>
                    <a:pt x="13876" y="458"/>
                    <a:pt x="13877" y="458"/>
                    <a:pt x="13877" y="458"/>
                  </a:cubicBezTo>
                  <a:cubicBezTo>
                    <a:pt x="13962" y="458"/>
                    <a:pt x="14090" y="509"/>
                    <a:pt x="14197" y="509"/>
                  </a:cubicBezTo>
                  <a:cubicBezTo>
                    <a:pt x="14306" y="509"/>
                    <a:pt x="14393" y="456"/>
                    <a:pt x="14386" y="237"/>
                  </a:cubicBezTo>
                  <a:cubicBezTo>
                    <a:pt x="14380" y="48"/>
                    <a:pt x="14298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217350" y="4261950"/>
              <a:ext cx="20175" cy="359550"/>
            </a:xfrm>
            <a:custGeom>
              <a:avLst/>
              <a:gdLst/>
              <a:ahLst/>
              <a:cxnLst/>
              <a:rect l="l" t="t" r="r" b="b"/>
              <a:pathLst>
                <a:path w="807" h="14382" extrusionOk="0">
                  <a:moveTo>
                    <a:pt x="404" y="1"/>
                  </a:moveTo>
                  <a:cubicBezTo>
                    <a:pt x="0" y="1"/>
                    <a:pt x="206" y="346"/>
                    <a:pt x="206" y="513"/>
                  </a:cubicBezTo>
                  <a:cubicBezTo>
                    <a:pt x="192" y="4952"/>
                    <a:pt x="193" y="9391"/>
                    <a:pt x="198" y="13830"/>
                  </a:cubicBezTo>
                  <a:cubicBezTo>
                    <a:pt x="198" y="14035"/>
                    <a:pt x="92" y="14381"/>
                    <a:pt x="405" y="14381"/>
                  </a:cubicBezTo>
                  <a:cubicBezTo>
                    <a:pt x="409" y="14381"/>
                    <a:pt x="414" y="14381"/>
                    <a:pt x="419" y="14381"/>
                  </a:cubicBezTo>
                  <a:cubicBezTo>
                    <a:pt x="733" y="14371"/>
                    <a:pt x="621" y="14020"/>
                    <a:pt x="621" y="13809"/>
                  </a:cubicBezTo>
                  <a:cubicBezTo>
                    <a:pt x="628" y="11609"/>
                    <a:pt x="625" y="9407"/>
                    <a:pt x="625" y="7205"/>
                  </a:cubicBezTo>
                  <a:cubicBezTo>
                    <a:pt x="625" y="4967"/>
                    <a:pt x="630" y="2731"/>
                    <a:pt x="616" y="492"/>
                  </a:cubicBezTo>
                  <a:cubicBezTo>
                    <a:pt x="615" y="331"/>
                    <a:pt x="806" y="12"/>
                    <a:pt x="427" y="1"/>
                  </a:cubicBezTo>
                  <a:cubicBezTo>
                    <a:pt x="419" y="1"/>
                    <a:pt x="41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218425" y="3466350"/>
              <a:ext cx="18025" cy="359800"/>
            </a:xfrm>
            <a:custGeom>
              <a:avLst/>
              <a:gdLst/>
              <a:ahLst/>
              <a:cxnLst/>
              <a:rect l="l" t="t" r="r" b="b"/>
              <a:pathLst>
                <a:path w="721" h="14392" extrusionOk="0">
                  <a:moveTo>
                    <a:pt x="377" y="1"/>
                  </a:moveTo>
                  <a:cubicBezTo>
                    <a:pt x="368" y="1"/>
                    <a:pt x="359" y="1"/>
                    <a:pt x="350" y="2"/>
                  </a:cubicBezTo>
                  <a:cubicBezTo>
                    <a:pt x="67" y="19"/>
                    <a:pt x="154" y="331"/>
                    <a:pt x="154" y="531"/>
                  </a:cubicBezTo>
                  <a:cubicBezTo>
                    <a:pt x="150" y="2751"/>
                    <a:pt x="152" y="4970"/>
                    <a:pt x="152" y="7190"/>
                  </a:cubicBezTo>
                  <a:cubicBezTo>
                    <a:pt x="152" y="9445"/>
                    <a:pt x="148" y="11699"/>
                    <a:pt x="159" y="13954"/>
                  </a:cubicBezTo>
                  <a:cubicBezTo>
                    <a:pt x="161" y="14105"/>
                    <a:pt x="1" y="14380"/>
                    <a:pt x="359" y="14391"/>
                  </a:cubicBezTo>
                  <a:cubicBezTo>
                    <a:pt x="367" y="14391"/>
                    <a:pt x="374" y="14391"/>
                    <a:pt x="380" y="14391"/>
                  </a:cubicBezTo>
                  <a:cubicBezTo>
                    <a:pt x="720" y="14391"/>
                    <a:pt x="577" y="14120"/>
                    <a:pt x="577" y="13971"/>
                  </a:cubicBezTo>
                  <a:cubicBezTo>
                    <a:pt x="585" y="9478"/>
                    <a:pt x="583" y="4986"/>
                    <a:pt x="581" y="494"/>
                  </a:cubicBezTo>
                  <a:cubicBezTo>
                    <a:pt x="581" y="301"/>
                    <a:pt x="65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5445200" y="4038025"/>
              <a:ext cx="360325" cy="12025"/>
            </a:xfrm>
            <a:custGeom>
              <a:avLst/>
              <a:gdLst/>
              <a:ahLst/>
              <a:cxnLst/>
              <a:rect l="l" t="t" r="r" b="b"/>
              <a:pathLst>
                <a:path w="14413" h="481" extrusionOk="0">
                  <a:moveTo>
                    <a:pt x="185" y="0"/>
                  </a:moveTo>
                  <a:cubicBezTo>
                    <a:pt x="84" y="0"/>
                    <a:pt x="1" y="45"/>
                    <a:pt x="9" y="249"/>
                  </a:cubicBezTo>
                  <a:cubicBezTo>
                    <a:pt x="17" y="436"/>
                    <a:pt x="96" y="481"/>
                    <a:pt x="191" y="481"/>
                  </a:cubicBezTo>
                  <a:cubicBezTo>
                    <a:pt x="276" y="481"/>
                    <a:pt x="374" y="445"/>
                    <a:pt x="445" y="445"/>
                  </a:cubicBezTo>
                  <a:cubicBezTo>
                    <a:pt x="446" y="445"/>
                    <a:pt x="446" y="445"/>
                    <a:pt x="447" y="445"/>
                  </a:cubicBezTo>
                  <a:cubicBezTo>
                    <a:pt x="1895" y="453"/>
                    <a:pt x="3343" y="454"/>
                    <a:pt x="4790" y="454"/>
                  </a:cubicBezTo>
                  <a:cubicBezTo>
                    <a:pt x="5580" y="454"/>
                    <a:pt x="6369" y="454"/>
                    <a:pt x="7159" y="454"/>
                  </a:cubicBezTo>
                  <a:cubicBezTo>
                    <a:pt x="8054" y="454"/>
                    <a:pt x="8949" y="454"/>
                    <a:pt x="9844" y="454"/>
                  </a:cubicBezTo>
                  <a:cubicBezTo>
                    <a:pt x="11187" y="454"/>
                    <a:pt x="12529" y="453"/>
                    <a:pt x="13873" y="452"/>
                  </a:cubicBezTo>
                  <a:cubicBezTo>
                    <a:pt x="13874" y="452"/>
                    <a:pt x="13875" y="452"/>
                    <a:pt x="13876" y="452"/>
                  </a:cubicBezTo>
                  <a:cubicBezTo>
                    <a:pt x="13951" y="452"/>
                    <a:pt x="14042" y="464"/>
                    <a:pt x="14126" y="464"/>
                  </a:cubicBezTo>
                  <a:cubicBezTo>
                    <a:pt x="14266" y="464"/>
                    <a:pt x="14390" y="431"/>
                    <a:pt x="14400" y="255"/>
                  </a:cubicBezTo>
                  <a:cubicBezTo>
                    <a:pt x="14413" y="52"/>
                    <a:pt x="14276" y="18"/>
                    <a:pt x="14125" y="18"/>
                  </a:cubicBezTo>
                  <a:cubicBezTo>
                    <a:pt x="14050" y="18"/>
                    <a:pt x="13971" y="26"/>
                    <a:pt x="13906" y="26"/>
                  </a:cubicBezTo>
                  <a:cubicBezTo>
                    <a:pt x="11891" y="25"/>
                    <a:pt x="9876" y="24"/>
                    <a:pt x="7862" y="24"/>
                  </a:cubicBezTo>
                  <a:cubicBezTo>
                    <a:pt x="5384" y="24"/>
                    <a:pt x="2906" y="25"/>
                    <a:pt x="427" y="29"/>
                  </a:cubicBezTo>
                  <a:cubicBezTo>
                    <a:pt x="359" y="29"/>
                    <a:pt x="266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5374675" y="3657275"/>
              <a:ext cx="243075" cy="236150"/>
            </a:xfrm>
            <a:custGeom>
              <a:avLst/>
              <a:gdLst/>
              <a:ahLst/>
              <a:cxnLst/>
              <a:rect l="l" t="t" r="r" b="b"/>
              <a:pathLst>
                <a:path w="9723" h="9446" extrusionOk="0">
                  <a:moveTo>
                    <a:pt x="9487" y="1"/>
                  </a:moveTo>
                  <a:cubicBezTo>
                    <a:pt x="9477" y="1"/>
                    <a:pt x="9468" y="2"/>
                    <a:pt x="9459" y="6"/>
                  </a:cubicBezTo>
                  <a:cubicBezTo>
                    <a:pt x="9261" y="89"/>
                    <a:pt x="9042" y="177"/>
                    <a:pt x="8895" y="325"/>
                  </a:cubicBezTo>
                  <a:cubicBezTo>
                    <a:pt x="6047" y="3195"/>
                    <a:pt x="3206" y="6074"/>
                    <a:pt x="368" y="8955"/>
                  </a:cubicBezTo>
                  <a:cubicBezTo>
                    <a:pt x="266" y="9058"/>
                    <a:pt x="0" y="9148"/>
                    <a:pt x="233" y="9370"/>
                  </a:cubicBezTo>
                  <a:cubicBezTo>
                    <a:pt x="290" y="9424"/>
                    <a:pt x="337" y="9445"/>
                    <a:pt x="377" y="9445"/>
                  </a:cubicBezTo>
                  <a:cubicBezTo>
                    <a:pt x="482" y="9445"/>
                    <a:pt x="542" y="9303"/>
                    <a:pt x="610" y="9236"/>
                  </a:cubicBezTo>
                  <a:cubicBezTo>
                    <a:pt x="3504" y="6385"/>
                    <a:pt x="6394" y="3531"/>
                    <a:pt x="9281" y="673"/>
                  </a:cubicBezTo>
                  <a:cubicBezTo>
                    <a:pt x="9413" y="543"/>
                    <a:pt x="9511" y="374"/>
                    <a:pt x="9722" y="93"/>
                  </a:cubicBezTo>
                  <a:cubicBezTo>
                    <a:pt x="9642" y="65"/>
                    <a:pt x="9552" y="1"/>
                    <a:pt x="9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4839825" y="3656200"/>
              <a:ext cx="240150" cy="237175"/>
            </a:xfrm>
            <a:custGeom>
              <a:avLst/>
              <a:gdLst/>
              <a:ahLst/>
              <a:cxnLst/>
              <a:rect l="l" t="t" r="r" b="b"/>
              <a:pathLst>
                <a:path w="9606" h="9487" extrusionOk="0">
                  <a:moveTo>
                    <a:pt x="253" y="0"/>
                  </a:moveTo>
                  <a:cubicBezTo>
                    <a:pt x="188" y="50"/>
                    <a:pt x="79" y="90"/>
                    <a:pt x="64" y="153"/>
                  </a:cubicBezTo>
                  <a:cubicBezTo>
                    <a:pt x="1" y="409"/>
                    <a:pt x="187" y="562"/>
                    <a:pt x="345" y="718"/>
                  </a:cubicBezTo>
                  <a:cubicBezTo>
                    <a:pt x="3234" y="3574"/>
                    <a:pt x="6125" y="6428"/>
                    <a:pt x="9018" y="9279"/>
                  </a:cubicBezTo>
                  <a:cubicBezTo>
                    <a:pt x="9086" y="9347"/>
                    <a:pt x="9143" y="9487"/>
                    <a:pt x="9250" y="9487"/>
                  </a:cubicBezTo>
                  <a:cubicBezTo>
                    <a:pt x="9290" y="9487"/>
                    <a:pt x="9337" y="9467"/>
                    <a:pt x="9395" y="9415"/>
                  </a:cubicBezTo>
                  <a:cubicBezTo>
                    <a:pt x="9605" y="9229"/>
                    <a:pt x="9400" y="9136"/>
                    <a:pt x="9301" y="9036"/>
                  </a:cubicBezTo>
                  <a:cubicBezTo>
                    <a:pt x="6436" y="6131"/>
                    <a:pt x="3569" y="3229"/>
                    <a:pt x="698" y="329"/>
                  </a:cubicBezTo>
                  <a:cubicBezTo>
                    <a:pt x="579" y="208"/>
                    <a:pt x="420" y="123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4836925" y="4194775"/>
              <a:ext cx="240900" cy="236175"/>
            </a:xfrm>
            <a:custGeom>
              <a:avLst/>
              <a:gdLst/>
              <a:ahLst/>
              <a:cxnLst/>
              <a:rect l="l" t="t" r="r" b="b"/>
              <a:pathLst>
                <a:path w="9636" h="9447" extrusionOk="0">
                  <a:moveTo>
                    <a:pt x="9362" y="0"/>
                  </a:moveTo>
                  <a:cubicBezTo>
                    <a:pt x="9230" y="0"/>
                    <a:pt x="9175" y="159"/>
                    <a:pt x="9096" y="237"/>
                  </a:cubicBezTo>
                  <a:cubicBezTo>
                    <a:pt x="6239" y="3050"/>
                    <a:pt x="3387" y="5867"/>
                    <a:pt x="538" y="8685"/>
                  </a:cubicBezTo>
                  <a:cubicBezTo>
                    <a:pt x="351" y="8869"/>
                    <a:pt x="0" y="9103"/>
                    <a:pt x="230" y="9349"/>
                  </a:cubicBezTo>
                  <a:cubicBezTo>
                    <a:pt x="294" y="9418"/>
                    <a:pt x="357" y="9446"/>
                    <a:pt x="419" y="9446"/>
                  </a:cubicBezTo>
                  <a:cubicBezTo>
                    <a:pt x="598" y="9446"/>
                    <a:pt x="760" y="9208"/>
                    <a:pt x="891" y="9074"/>
                  </a:cubicBezTo>
                  <a:cubicBezTo>
                    <a:pt x="3726" y="6213"/>
                    <a:pt x="6554" y="3347"/>
                    <a:pt x="9381" y="481"/>
                  </a:cubicBezTo>
                  <a:cubicBezTo>
                    <a:pt x="9465" y="396"/>
                    <a:pt x="9544" y="304"/>
                    <a:pt x="9636" y="205"/>
                  </a:cubicBezTo>
                  <a:cubicBezTo>
                    <a:pt x="9565" y="129"/>
                    <a:pt x="9527" y="60"/>
                    <a:pt x="9470" y="30"/>
                  </a:cubicBezTo>
                  <a:cubicBezTo>
                    <a:pt x="9428" y="9"/>
                    <a:pt x="9393" y="0"/>
                    <a:pt x="9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5374825" y="4194425"/>
              <a:ext cx="240675" cy="235650"/>
            </a:xfrm>
            <a:custGeom>
              <a:avLst/>
              <a:gdLst/>
              <a:ahLst/>
              <a:cxnLst/>
              <a:rect l="l" t="t" r="r" b="b"/>
              <a:pathLst>
                <a:path w="9627" h="9426" extrusionOk="0">
                  <a:moveTo>
                    <a:pt x="368" y="1"/>
                  </a:moveTo>
                  <a:cubicBezTo>
                    <a:pt x="322" y="1"/>
                    <a:pt x="270" y="28"/>
                    <a:pt x="208" y="98"/>
                  </a:cubicBezTo>
                  <a:cubicBezTo>
                    <a:pt x="1" y="332"/>
                    <a:pt x="282" y="410"/>
                    <a:pt x="382" y="510"/>
                  </a:cubicBezTo>
                  <a:cubicBezTo>
                    <a:pt x="2112" y="2254"/>
                    <a:pt x="3856" y="3981"/>
                    <a:pt x="5585" y="5727"/>
                  </a:cubicBezTo>
                  <a:cubicBezTo>
                    <a:pt x="6716" y="6870"/>
                    <a:pt x="7817" y="8039"/>
                    <a:pt x="8947" y="9181"/>
                  </a:cubicBezTo>
                  <a:cubicBezTo>
                    <a:pt x="9075" y="9312"/>
                    <a:pt x="9292" y="9361"/>
                    <a:pt x="9476" y="9425"/>
                  </a:cubicBezTo>
                  <a:cubicBezTo>
                    <a:pt x="9477" y="9426"/>
                    <a:pt x="9478" y="9426"/>
                    <a:pt x="9479" y="9426"/>
                  </a:cubicBezTo>
                  <a:cubicBezTo>
                    <a:pt x="9505" y="9426"/>
                    <a:pt x="9574" y="9302"/>
                    <a:pt x="9627" y="9234"/>
                  </a:cubicBezTo>
                  <a:cubicBezTo>
                    <a:pt x="9492" y="9058"/>
                    <a:pt x="9391" y="8889"/>
                    <a:pt x="9256" y="8754"/>
                  </a:cubicBezTo>
                  <a:cubicBezTo>
                    <a:pt x="6380" y="5910"/>
                    <a:pt x="3503" y="3068"/>
                    <a:pt x="621" y="230"/>
                  </a:cubicBezTo>
                  <a:cubicBezTo>
                    <a:pt x="547" y="158"/>
                    <a:pt x="4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9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9"/>
          <p:cNvSpPr txBox="1">
            <a:spLocks noGrp="1"/>
          </p:cNvSpPr>
          <p:nvPr>
            <p:ph type="title"/>
          </p:nvPr>
        </p:nvSpPr>
        <p:spPr>
          <a:xfrm>
            <a:off x="720100" y="1759625"/>
            <a:ext cx="51315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4" name="Google Shape;574;p9"/>
          <p:cNvSpPr txBox="1">
            <a:spLocks noGrp="1"/>
          </p:cNvSpPr>
          <p:nvPr>
            <p:ph type="subTitle" idx="1"/>
          </p:nvPr>
        </p:nvSpPr>
        <p:spPr>
          <a:xfrm>
            <a:off x="720000" y="2737825"/>
            <a:ext cx="51315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5" name="Google Shape;575;p9"/>
          <p:cNvGrpSpPr/>
          <p:nvPr/>
        </p:nvGrpSpPr>
        <p:grpSpPr>
          <a:xfrm>
            <a:off x="41650" y="4442135"/>
            <a:ext cx="617719" cy="617655"/>
            <a:chOff x="3248075" y="3436175"/>
            <a:chExt cx="1216700" cy="1216575"/>
          </a:xfrm>
        </p:grpSpPr>
        <p:sp>
          <p:nvSpPr>
            <p:cNvPr id="576" name="Google Shape;576;p9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9"/>
          <p:cNvGrpSpPr/>
          <p:nvPr/>
        </p:nvGrpSpPr>
        <p:grpSpPr>
          <a:xfrm>
            <a:off x="8476050" y="58710"/>
            <a:ext cx="617719" cy="617655"/>
            <a:chOff x="3248075" y="3436175"/>
            <a:chExt cx="1216700" cy="1216575"/>
          </a:xfrm>
        </p:grpSpPr>
        <p:sp>
          <p:nvSpPr>
            <p:cNvPr id="609" name="Google Shape;609;p9"/>
            <p:cNvSpPr/>
            <p:nvPr/>
          </p:nvSpPr>
          <p:spPr>
            <a:xfrm>
              <a:off x="3915900" y="4105500"/>
              <a:ext cx="344675" cy="341250"/>
            </a:xfrm>
            <a:custGeom>
              <a:avLst/>
              <a:gdLst/>
              <a:ahLst/>
              <a:cxnLst/>
              <a:rect l="l" t="t" r="r" b="b"/>
              <a:pathLst>
                <a:path w="13787" h="13650" extrusionOk="0">
                  <a:moveTo>
                    <a:pt x="395" y="0"/>
                  </a:moveTo>
                  <a:cubicBezTo>
                    <a:pt x="338" y="0"/>
                    <a:pt x="274" y="32"/>
                    <a:pt x="195" y="109"/>
                  </a:cubicBezTo>
                  <a:cubicBezTo>
                    <a:pt x="1" y="301"/>
                    <a:pt x="44" y="409"/>
                    <a:pt x="221" y="583"/>
                  </a:cubicBezTo>
                  <a:cubicBezTo>
                    <a:pt x="2109" y="2432"/>
                    <a:pt x="3989" y="4288"/>
                    <a:pt x="5869" y="6147"/>
                  </a:cubicBezTo>
                  <a:cubicBezTo>
                    <a:pt x="8347" y="8597"/>
                    <a:pt x="10822" y="11050"/>
                    <a:pt x="13302" y="13498"/>
                  </a:cubicBezTo>
                  <a:cubicBezTo>
                    <a:pt x="13372" y="13568"/>
                    <a:pt x="13473" y="13639"/>
                    <a:pt x="13566" y="13649"/>
                  </a:cubicBezTo>
                  <a:cubicBezTo>
                    <a:pt x="13568" y="13649"/>
                    <a:pt x="13570" y="13649"/>
                    <a:pt x="13572" y="13649"/>
                  </a:cubicBezTo>
                  <a:cubicBezTo>
                    <a:pt x="13634" y="13649"/>
                    <a:pt x="13707" y="13554"/>
                    <a:pt x="13786" y="13495"/>
                  </a:cubicBezTo>
                  <a:cubicBezTo>
                    <a:pt x="13535" y="13204"/>
                    <a:pt x="13333" y="12938"/>
                    <a:pt x="13097" y="12700"/>
                  </a:cubicBezTo>
                  <a:cubicBezTo>
                    <a:pt x="10615" y="10187"/>
                    <a:pt x="8131" y="7674"/>
                    <a:pt x="5640" y="5167"/>
                  </a:cubicBezTo>
                  <a:cubicBezTo>
                    <a:pt x="3979" y="3493"/>
                    <a:pt x="2305" y="1832"/>
                    <a:pt x="641" y="159"/>
                  </a:cubicBezTo>
                  <a:cubicBezTo>
                    <a:pt x="553" y="70"/>
                    <a:pt x="481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3449750" y="4104750"/>
              <a:ext cx="350900" cy="341200"/>
            </a:xfrm>
            <a:custGeom>
              <a:avLst/>
              <a:gdLst/>
              <a:ahLst/>
              <a:cxnLst/>
              <a:rect l="l" t="t" r="r" b="b"/>
              <a:pathLst>
                <a:path w="14036" h="13648" extrusionOk="0">
                  <a:moveTo>
                    <a:pt x="13461" y="1"/>
                  </a:moveTo>
                  <a:cubicBezTo>
                    <a:pt x="13371" y="1"/>
                    <a:pt x="13331" y="117"/>
                    <a:pt x="13279" y="170"/>
                  </a:cubicBezTo>
                  <a:cubicBezTo>
                    <a:pt x="11445" y="2020"/>
                    <a:pt x="9623" y="3883"/>
                    <a:pt x="7787" y="5729"/>
                  </a:cubicBezTo>
                  <a:cubicBezTo>
                    <a:pt x="5467" y="8060"/>
                    <a:pt x="3131" y="10370"/>
                    <a:pt x="826" y="12717"/>
                  </a:cubicBezTo>
                  <a:cubicBezTo>
                    <a:pt x="592" y="12958"/>
                    <a:pt x="0" y="13287"/>
                    <a:pt x="285" y="13572"/>
                  </a:cubicBezTo>
                  <a:cubicBezTo>
                    <a:pt x="338" y="13625"/>
                    <a:pt x="393" y="13647"/>
                    <a:pt x="449" y="13647"/>
                  </a:cubicBezTo>
                  <a:cubicBezTo>
                    <a:pt x="690" y="13647"/>
                    <a:pt x="943" y="13221"/>
                    <a:pt x="1140" y="13030"/>
                  </a:cubicBezTo>
                  <a:cubicBezTo>
                    <a:pt x="3662" y="10573"/>
                    <a:pt x="6160" y="8092"/>
                    <a:pt x="8658" y="5610"/>
                  </a:cubicBezTo>
                  <a:cubicBezTo>
                    <a:pt x="10331" y="3948"/>
                    <a:pt x="11994" y="2274"/>
                    <a:pt x="13664" y="609"/>
                  </a:cubicBezTo>
                  <a:cubicBezTo>
                    <a:pt x="13733" y="540"/>
                    <a:pt x="13831" y="500"/>
                    <a:pt x="14035" y="370"/>
                  </a:cubicBezTo>
                  <a:cubicBezTo>
                    <a:pt x="13814" y="218"/>
                    <a:pt x="13687" y="139"/>
                    <a:pt x="13572" y="49"/>
                  </a:cubicBezTo>
                  <a:cubicBezTo>
                    <a:pt x="13527" y="14"/>
                    <a:pt x="13491" y="1"/>
                    <a:pt x="13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449775" y="3642850"/>
              <a:ext cx="347925" cy="341325"/>
            </a:xfrm>
            <a:custGeom>
              <a:avLst/>
              <a:gdLst/>
              <a:ahLst/>
              <a:cxnLst/>
              <a:rect l="l" t="t" r="r" b="b"/>
              <a:pathLst>
                <a:path w="13917" h="13653" extrusionOk="0">
                  <a:moveTo>
                    <a:pt x="430" y="1"/>
                  </a:moveTo>
                  <a:cubicBezTo>
                    <a:pt x="380" y="1"/>
                    <a:pt x="326" y="25"/>
                    <a:pt x="266" y="83"/>
                  </a:cubicBezTo>
                  <a:cubicBezTo>
                    <a:pt x="0" y="341"/>
                    <a:pt x="531" y="635"/>
                    <a:pt x="731" y="838"/>
                  </a:cubicBezTo>
                  <a:cubicBezTo>
                    <a:pt x="4901" y="5071"/>
                    <a:pt x="9095" y="9280"/>
                    <a:pt x="13287" y="13492"/>
                  </a:cubicBezTo>
                  <a:cubicBezTo>
                    <a:pt x="13338" y="13543"/>
                    <a:pt x="13378" y="13652"/>
                    <a:pt x="13462" y="13652"/>
                  </a:cubicBezTo>
                  <a:cubicBezTo>
                    <a:pt x="13487" y="13652"/>
                    <a:pt x="13516" y="13642"/>
                    <a:pt x="13550" y="13618"/>
                  </a:cubicBezTo>
                  <a:cubicBezTo>
                    <a:pt x="13670" y="13533"/>
                    <a:pt x="13782" y="13433"/>
                    <a:pt x="13917" y="13323"/>
                  </a:cubicBezTo>
                  <a:cubicBezTo>
                    <a:pt x="13789" y="13187"/>
                    <a:pt x="13711" y="13095"/>
                    <a:pt x="13625" y="13011"/>
                  </a:cubicBezTo>
                  <a:cubicBezTo>
                    <a:pt x="9456" y="8866"/>
                    <a:pt x="5287" y="4720"/>
                    <a:pt x="1117" y="575"/>
                  </a:cubicBezTo>
                  <a:cubicBezTo>
                    <a:pt x="1098" y="557"/>
                    <a:pt x="1083" y="528"/>
                    <a:pt x="1062" y="523"/>
                  </a:cubicBezTo>
                  <a:cubicBezTo>
                    <a:pt x="798" y="461"/>
                    <a:pt x="650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915000" y="3641525"/>
              <a:ext cx="345800" cy="341925"/>
            </a:xfrm>
            <a:custGeom>
              <a:avLst/>
              <a:gdLst/>
              <a:ahLst/>
              <a:cxnLst/>
              <a:rect l="l" t="t" r="r" b="b"/>
              <a:pathLst>
                <a:path w="13832" h="13677" extrusionOk="0">
                  <a:moveTo>
                    <a:pt x="13568" y="1"/>
                  </a:moveTo>
                  <a:cubicBezTo>
                    <a:pt x="13535" y="1"/>
                    <a:pt x="13495" y="19"/>
                    <a:pt x="13442" y="66"/>
                  </a:cubicBezTo>
                  <a:cubicBezTo>
                    <a:pt x="13239" y="251"/>
                    <a:pt x="13021" y="417"/>
                    <a:pt x="12827" y="610"/>
                  </a:cubicBezTo>
                  <a:cubicBezTo>
                    <a:pt x="10269" y="3137"/>
                    <a:pt x="7713" y="5666"/>
                    <a:pt x="5160" y="8200"/>
                  </a:cubicBezTo>
                  <a:cubicBezTo>
                    <a:pt x="3532" y="9819"/>
                    <a:pt x="1915" y="11449"/>
                    <a:pt x="286" y="13067"/>
                  </a:cubicBezTo>
                  <a:cubicBezTo>
                    <a:pt x="118" y="13235"/>
                    <a:pt x="1" y="13344"/>
                    <a:pt x="230" y="13566"/>
                  </a:cubicBezTo>
                  <a:cubicBezTo>
                    <a:pt x="312" y="13646"/>
                    <a:pt x="378" y="13677"/>
                    <a:pt x="435" y="13677"/>
                  </a:cubicBezTo>
                  <a:cubicBezTo>
                    <a:pt x="536" y="13677"/>
                    <a:pt x="610" y="13579"/>
                    <a:pt x="701" y="13487"/>
                  </a:cubicBezTo>
                  <a:cubicBezTo>
                    <a:pt x="4260" y="9901"/>
                    <a:pt x="7819" y="6317"/>
                    <a:pt x="11380" y="2733"/>
                  </a:cubicBezTo>
                  <a:cubicBezTo>
                    <a:pt x="11972" y="2137"/>
                    <a:pt x="12573" y="1548"/>
                    <a:pt x="13160" y="947"/>
                  </a:cubicBezTo>
                  <a:cubicBezTo>
                    <a:pt x="13384" y="717"/>
                    <a:pt x="13579" y="462"/>
                    <a:pt x="13831" y="167"/>
                  </a:cubicBezTo>
                  <a:lnTo>
                    <a:pt x="13831" y="167"/>
                  </a:lnTo>
                  <a:cubicBezTo>
                    <a:pt x="13829" y="167"/>
                    <a:pt x="13826" y="167"/>
                    <a:pt x="13823" y="167"/>
                  </a:cubicBezTo>
                  <a:cubicBezTo>
                    <a:pt x="13698" y="167"/>
                    <a:pt x="13667" y="1"/>
                    <a:pt x="1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848700" y="3436175"/>
              <a:ext cx="15725" cy="518175"/>
            </a:xfrm>
            <a:custGeom>
              <a:avLst/>
              <a:gdLst/>
              <a:ahLst/>
              <a:cxnLst/>
              <a:rect l="l" t="t" r="r" b="b"/>
              <a:pathLst>
                <a:path w="629" h="20727" extrusionOk="0">
                  <a:moveTo>
                    <a:pt x="322" y="0"/>
                  </a:moveTo>
                  <a:cubicBezTo>
                    <a:pt x="312" y="0"/>
                    <a:pt x="302" y="1"/>
                    <a:pt x="291" y="1"/>
                  </a:cubicBezTo>
                  <a:cubicBezTo>
                    <a:pt x="47" y="17"/>
                    <a:pt x="165" y="211"/>
                    <a:pt x="163" y="317"/>
                  </a:cubicBezTo>
                  <a:cubicBezTo>
                    <a:pt x="110" y="2621"/>
                    <a:pt x="164" y="4926"/>
                    <a:pt x="103" y="7233"/>
                  </a:cubicBezTo>
                  <a:cubicBezTo>
                    <a:pt x="20" y="10438"/>
                    <a:pt x="83" y="13647"/>
                    <a:pt x="83" y="16855"/>
                  </a:cubicBezTo>
                  <a:lnTo>
                    <a:pt x="7" y="16855"/>
                  </a:lnTo>
                  <a:cubicBezTo>
                    <a:pt x="7" y="18034"/>
                    <a:pt x="11" y="19213"/>
                    <a:pt x="3" y="20393"/>
                  </a:cubicBezTo>
                  <a:cubicBezTo>
                    <a:pt x="0" y="20601"/>
                    <a:pt x="4" y="20727"/>
                    <a:pt x="268" y="20727"/>
                  </a:cubicBezTo>
                  <a:cubicBezTo>
                    <a:pt x="275" y="20727"/>
                    <a:pt x="281" y="20727"/>
                    <a:pt x="288" y="20727"/>
                  </a:cubicBezTo>
                  <a:cubicBezTo>
                    <a:pt x="548" y="20721"/>
                    <a:pt x="621" y="20662"/>
                    <a:pt x="615" y="20395"/>
                  </a:cubicBezTo>
                  <a:cubicBezTo>
                    <a:pt x="556" y="17854"/>
                    <a:pt x="629" y="15312"/>
                    <a:pt x="551" y="12767"/>
                  </a:cubicBezTo>
                  <a:cubicBezTo>
                    <a:pt x="451" y="9423"/>
                    <a:pt x="482" y="6075"/>
                    <a:pt x="459" y="2728"/>
                  </a:cubicBezTo>
                  <a:cubicBezTo>
                    <a:pt x="453" y="1925"/>
                    <a:pt x="463" y="1122"/>
                    <a:pt x="452" y="319"/>
                  </a:cubicBezTo>
                  <a:cubicBezTo>
                    <a:pt x="451" y="209"/>
                    <a:pt x="5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946325" y="4036700"/>
              <a:ext cx="518450" cy="15425"/>
            </a:xfrm>
            <a:custGeom>
              <a:avLst/>
              <a:gdLst/>
              <a:ahLst/>
              <a:cxnLst/>
              <a:rect l="l" t="t" r="r" b="b"/>
              <a:pathLst>
                <a:path w="20738" h="617" extrusionOk="0">
                  <a:moveTo>
                    <a:pt x="246" y="1"/>
                  </a:moveTo>
                  <a:cubicBezTo>
                    <a:pt x="112" y="1"/>
                    <a:pt x="8" y="37"/>
                    <a:pt x="4" y="298"/>
                  </a:cubicBezTo>
                  <a:cubicBezTo>
                    <a:pt x="1" y="576"/>
                    <a:pt x="110" y="616"/>
                    <a:pt x="257" y="616"/>
                  </a:cubicBezTo>
                  <a:cubicBezTo>
                    <a:pt x="309" y="616"/>
                    <a:pt x="366" y="610"/>
                    <a:pt x="425" y="610"/>
                  </a:cubicBezTo>
                  <a:cubicBezTo>
                    <a:pt x="2940" y="563"/>
                    <a:pt x="5458" y="617"/>
                    <a:pt x="7976" y="554"/>
                  </a:cubicBezTo>
                  <a:cubicBezTo>
                    <a:pt x="11948" y="453"/>
                    <a:pt x="15924" y="483"/>
                    <a:pt x="19898" y="458"/>
                  </a:cubicBezTo>
                  <a:cubicBezTo>
                    <a:pt x="20004" y="458"/>
                    <a:pt x="20110" y="464"/>
                    <a:pt x="20216" y="464"/>
                  </a:cubicBezTo>
                  <a:cubicBezTo>
                    <a:pt x="20286" y="464"/>
                    <a:pt x="20356" y="461"/>
                    <a:pt x="20425" y="453"/>
                  </a:cubicBezTo>
                  <a:cubicBezTo>
                    <a:pt x="20430" y="452"/>
                    <a:pt x="20435" y="452"/>
                    <a:pt x="20441" y="452"/>
                  </a:cubicBezTo>
                  <a:cubicBezTo>
                    <a:pt x="20492" y="452"/>
                    <a:pt x="20558" y="474"/>
                    <a:pt x="20613" y="474"/>
                  </a:cubicBezTo>
                  <a:cubicBezTo>
                    <a:pt x="20678" y="474"/>
                    <a:pt x="20730" y="445"/>
                    <a:pt x="20734" y="318"/>
                  </a:cubicBezTo>
                  <a:cubicBezTo>
                    <a:pt x="20738" y="171"/>
                    <a:pt x="20680" y="136"/>
                    <a:pt x="20607" y="136"/>
                  </a:cubicBezTo>
                  <a:cubicBezTo>
                    <a:pt x="20542" y="136"/>
                    <a:pt x="20466" y="164"/>
                    <a:pt x="20412" y="164"/>
                  </a:cubicBezTo>
                  <a:cubicBezTo>
                    <a:pt x="20411" y="164"/>
                    <a:pt x="20409" y="164"/>
                    <a:pt x="20408" y="164"/>
                  </a:cubicBezTo>
                  <a:cubicBezTo>
                    <a:pt x="18103" y="111"/>
                    <a:pt x="15798" y="165"/>
                    <a:pt x="13492" y="105"/>
                  </a:cubicBezTo>
                  <a:cubicBezTo>
                    <a:pt x="12216" y="71"/>
                    <a:pt x="10940" y="61"/>
                    <a:pt x="9663" y="61"/>
                  </a:cubicBezTo>
                  <a:cubicBezTo>
                    <a:pt x="7732" y="61"/>
                    <a:pt x="5801" y="84"/>
                    <a:pt x="3870" y="84"/>
                  </a:cubicBezTo>
                  <a:cubicBezTo>
                    <a:pt x="3870" y="60"/>
                    <a:pt x="3870" y="34"/>
                    <a:pt x="3871" y="6"/>
                  </a:cubicBezTo>
                  <a:lnTo>
                    <a:pt x="407" y="6"/>
                  </a:lnTo>
                  <a:cubicBezTo>
                    <a:pt x="351" y="6"/>
                    <a:pt x="29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248075" y="4036800"/>
              <a:ext cx="518300" cy="15300"/>
            </a:xfrm>
            <a:custGeom>
              <a:avLst/>
              <a:gdLst/>
              <a:ahLst/>
              <a:cxnLst/>
              <a:rect l="l" t="t" r="r" b="b"/>
              <a:pathLst>
                <a:path w="20732" h="612" extrusionOk="0">
                  <a:moveTo>
                    <a:pt x="20440" y="0"/>
                  </a:moveTo>
                  <a:cubicBezTo>
                    <a:pt x="20420" y="0"/>
                    <a:pt x="20399" y="0"/>
                    <a:pt x="20377" y="1"/>
                  </a:cubicBezTo>
                  <a:cubicBezTo>
                    <a:pt x="19671" y="15"/>
                    <a:pt x="18965" y="19"/>
                    <a:pt x="18260" y="19"/>
                  </a:cubicBezTo>
                  <a:cubicBezTo>
                    <a:pt x="17507" y="19"/>
                    <a:pt x="16755" y="15"/>
                    <a:pt x="16003" y="15"/>
                  </a:cubicBezTo>
                  <a:cubicBezTo>
                    <a:pt x="14931" y="15"/>
                    <a:pt x="13859" y="23"/>
                    <a:pt x="12786" y="65"/>
                  </a:cubicBezTo>
                  <a:cubicBezTo>
                    <a:pt x="10258" y="163"/>
                    <a:pt x="7726" y="137"/>
                    <a:pt x="5194" y="153"/>
                  </a:cubicBezTo>
                  <a:cubicBezTo>
                    <a:pt x="4575" y="157"/>
                    <a:pt x="3955" y="158"/>
                    <a:pt x="3335" y="158"/>
                  </a:cubicBezTo>
                  <a:cubicBezTo>
                    <a:pt x="2762" y="158"/>
                    <a:pt x="2189" y="157"/>
                    <a:pt x="1615" y="157"/>
                  </a:cubicBezTo>
                  <a:cubicBezTo>
                    <a:pt x="1177" y="157"/>
                    <a:pt x="739" y="158"/>
                    <a:pt x="301" y="160"/>
                  </a:cubicBezTo>
                  <a:cubicBezTo>
                    <a:pt x="300" y="160"/>
                    <a:pt x="300" y="160"/>
                    <a:pt x="299" y="160"/>
                  </a:cubicBezTo>
                  <a:cubicBezTo>
                    <a:pt x="250" y="160"/>
                    <a:pt x="183" y="137"/>
                    <a:pt x="125" y="137"/>
                  </a:cubicBezTo>
                  <a:cubicBezTo>
                    <a:pt x="56" y="137"/>
                    <a:pt x="0" y="169"/>
                    <a:pt x="2" y="308"/>
                  </a:cubicBezTo>
                  <a:cubicBezTo>
                    <a:pt x="3" y="443"/>
                    <a:pt x="59" y="474"/>
                    <a:pt x="127" y="474"/>
                  </a:cubicBezTo>
                  <a:cubicBezTo>
                    <a:pt x="185" y="474"/>
                    <a:pt x="251" y="452"/>
                    <a:pt x="300" y="452"/>
                  </a:cubicBezTo>
                  <a:cubicBezTo>
                    <a:pt x="302" y="452"/>
                    <a:pt x="303" y="452"/>
                    <a:pt x="305" y="452"/>
                  </a:cubicBezTo>
                  <a:cubicBezTo>
                    <a:pt x="2622" y="504"/>
                    <a:pt x="4938" y="451"/>
                    <a:pt x="7258" y="511"/>
                  </a:cubicBezTo>
                  <a:cubicBezTo>
                    <a:pt x="8534" y="545"/>
                    <a:pt x="9810" y="555"/>
                    <a:pt x="11087" y="555"/>
                  </a:cubicBezTo>
                  <a:cubicBezTo>
                    <a:pt x="13018" y="555"/>
                    <a:pt x="14949" y="531"/>
                    <a:pt x="16880" y="531"/>
                  </a:cubicBezTo>
                  <a:lnTo>
                    <a:pt x="16880" y="607"/>
                  </a:lnTo>
                  <a:cubicBezTo>
                    <a:pt x="17463" y="607"/>
                    <a:pt x="18046" y="605"/>
                    <a:pt x="18630" y="605"/>
                  </a:cubicBezTo>
                  <a:cubicBezTo>
                    <a:pt x="19213" y="605"/>
                    <a:pt x="19797" y="607"/>
                    <a:pt x="20381" y="612"/>
                  </a:cubicBezTo>
                  <a:cubicBezTo>
                    <a:pt x="20391" y="612"/>
                    <a:pt x="20401" y="612"/>
                    <a:pt x="20410" y="612"/>
                  </a:cubicBezTo>
                  <a:cubicBezTo>
                    <a:pt x="20624" y="612"/>
                    <a:pt x="20729" y="585"/>
                    <a:pt x="20731" y="304"/>
                  </a:cubicBezTo>
                  <a:cubicBezTo>
                    <a:pt x="20732" y="33"/>
                    <a:pt x="20628" y="0"/>
                    <a:pt x="20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847925" y="4134500"/>
              <a:ext cx="16200" cy="518250"/>
            </a:xfrm>
            <a:custGeom>
              <a:avLst/>
              <a:gdLst/>
              <a:ahLst/>
              <a:cxnLst/>
              <a:rect l="l" t="t" r="r" b="b"/>
              <a:pathLst>
                <a:path w="648" h="20730" extrusionOk="0">
                  <a:moveTo>
                    <a:pt x="344" y="0"/>
                  </a:moveTo>
                  <a:cubicBezTo>
                    <a:pt x="343" y="0"/>
                    <a:pt x="341" y="0"/>
                    <a:pt x="340" y="0"/>
                  </a:cubicBezTo>
                  <a:cubicBezTo>
                    <a:pt x="47" y="1"/>
                    <a:pt x="29" y="118"/>
                    <a:pt x="34" y="351"/>
                  </a:cubicBezTo>
                  <a:cubicBezTo>
                    <a:pt x="87" y="2881"/>
                    <a:pt x="0" y="5410"/>
                    <a:pt x="97" y="7942"/>
                  </a:cubicBezTo>
                  <a:cubicBezTo>
                    <a:pt x="195" y="10496"/>
                    <a:pt x="168" y="13053"/>
                    <a:pt x="186" y="15610"/>
                  </a:cubicBezTo>
                  <a:cubicBezTo>
                    <a:pt x="197" y="17215"/>
                    <a:pt x="186" y="18822"/>
                    <a:pt x="194" y="20428"/>
                  </a:cubicBezTo>
                  <a:cubicBezTo>
                    <a:pt x="195" y="20534"/>
                    <a:pt x="84" y="20726"/>
                    <a:pt x="338" y="20729"/>
                  </a:cubicBezTo>
                  <a:cubicBezTo>
                    <a:pt x="340" y="20729"/>
                    <a:pt x="341" y="20729"/>
                    <a:pt x="342" y="20729"/>
                  </a:cubicBezTo>
                  <a:cubicBezTo>
                    <a:pt x="592" y="20729"/>
                    <a:pt x="483" y="20536"/>
                    <a:pt x="485" y="20431"/>
                  </a:cubicBezTo>
                  <a:cubicBezTo>
                    <a:pt x="537" y="18113"/>
                    <a:pt x="484" y="15796"/>
                    <a:pt x="545" y="13478"/>
                  </a:cubicBezTo>
                  <a:cubicBezTo>
                    <a:pt x="629" y="10271"/>
                    <a:pt x="566" y="7062"/>
                    <a:pt x="566" y="3855"/>
                  </a:cubicBezTo>
                  <a:lnTo>
                    <a:pt x="640" y="3855"/>
                  </a:lnTo>
                  <a:cubicBezTo>
                    <a:pt x="640" y="2689"/>
                    <a:pt x="635" y="1520"/>
                    <a:pt x="644" y="354"/>
                  </a:cubicBezTo>
                  <a:cubicBezTo>
                    <a:pt x="647" y="126"/>
                    <a:pt x="63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755675" y="3824725"/>
              <a:ext cx="70500" cy="134825"/>
            </a:xfrm>
            <a:custGeom>
              <a:avLst/>
              <a:gdLst/>
              <a:ahLst/>
              <a:cxnLst/>
              <a:rect l="l" t="t" r="r" b="b"/>
              <a:pathLst>
                <a:path w="2820" h="5393" extrusionOk="0">
                  <a:moveTo>
                    <a:pt x="400" y="1"/>
                  </a:moveTo>
                  <a:cubicBezTo>
                    <a:pt x="378" y="1"/>
                    <a:pt x="349" y="13"/>
                    <a:pt x="309" y="45"/>
                  </a:cubicBezTo>
                  <a:cubicBezTo>
                    <a:pt x="187" y="137"/>
                    <a:pt x="1" y="182"/>
                    <a:pt x="111" y="413"/>
                  </a:cubicBezTo>
                  <a:cubicBezTo>
                    <a:pt x="891" y="2036"/>
                    <a:pt x="1665" y="3660"/>
                    <a:pt x="2434" y="5288"/>
                  </a:cubicBezTo>
                  <a:cubicBezTo>
                    <a:pt x="2465" y="5355"/>
                    <a:pt x="2488" y="5393"/>
                    <a:pt x="2525" y="5393"/>
                  </a:cubicBezTo>
                  <a:cubicBezTo>
                    <a:pt x="2547" y="5393"/>
                    <a:pt x="2574" y="5380"/>
                    <a:pt x="2612" y="5352"/>
                  </a:cubicBezTo>
                  <a:cubicBezTo>
                    <a:pt x="2676" y="5303"/>
                    <a:pt x="2752" y="5268"/>
                    <a:pt x="2820" y="5228"/>
                  </a:cubicBezTo>
                  <a:cubicBezTo>
                    <a:pt x="2782" y="5166"/>
                    <a:pt x="2766" y="5146"/>
                    <a:pt x="2756" y="5124"/>
                  </a:cubicBezTo>
                  <a:cubicBezTo>
                    <a:pt x="2001" y="3466"/>
                    <a:pt x="1247" y="1808"/>
                    <a:pt x="492" y="151"/>
                  </a:cubicBezTo>
                  <a:cubicBezTo>
                    <a:pt x="467" y="94"/>
                    <a:pt x="460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885600" y="3824875"/>
              <a:ext cx="72000" cy="134625"/>
            </a:xfrm>
            <a:custGeom>
              <a:avLst/>
              <a:gdLst/>
              <a:ahLst/>
              <a:cxnLst/>
              <a:rect l="l" t="t" r="r" b="b"/>
              <a:pathLst>
                <a:path w="2880" h="5385" extrusionOk="0">
                  <a:moveTo>
                    <a:pt x="2447" y="0"/>
                  </a:moveTo>
                  <a:cubicBezTo>
                    <a:pt x="2347" y="0"/>
                    <a:pt x="2352" y="168"/>
                    <a:pt x="2325" y="224"/>
                  </a:cubicBezTo>
                  <a:cubicBezTo>
                    <a:pt x="1581" y="1833"/>
                    <a:pt x="855" y="3450"/>
                    <a:pt x="113" y="5061"/>
                  </a:cubicBezTo>
                  <a:cubicBezTo>
                    <a:pt x="0" y="5302"/>
                    <a:pt x="171" y="5310"/>
                    <a:pt x="336" y="5385"/>
                  </a:cubicBezTo>
                  <a:cubicBezTo>
                    <a:pt x="356" y="5364"/>
                    <a:pt x="397" y="5334"/>
                    <a:pt x="414" y="5292"/>
                  </a:cubicBezTo>
                  <a:cubicBezTo>
                    <a:pt x="1193" y="3657"/>
                    <a:pt x="1969" y="2019"/>
                    <a:pt x="2753" y="387"/>
                  </a:cubicBezTo>
                  <a:cubicBezTo>
                    <a:pt x="2879" y="126"/>
                    <a:pt x="2652" y="98"/>
                    <a:pt x="2535" y="30"/>
                  </a:cubicBezTo>
                  <a:cubicBezTo>
                    <a:pt x="2499" y="9"/>
                    <a:pt x="2470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633900" y="3945600"/>
              <a:ext cx="138050" cy="67875"/>
            </a:xfrm>
            <a:custGeom>
              <a:avLst/>
              <a:gdLst/>
              <a:ahLst/>
              <a:cxnLst/>
              <a:rect l="l" t="t" r="r" b="b"/>
              <a:pathLst>
                <a:path w="5522" h="2715" extrusionOk="0">
                  <a:moveTo>
                    <a:pt x="378" y="1"/>
                  </a:moveTo>
                  <a:cubicBezTo>
                    <a:pt x="254" y="1"/>
                    <a:pt x="229" y="144"/>
                    <a:pt x="164" y="227"/>
                  </a:cubicBezTo>
                  <a:cubicBezTo>
                    <a:pt x="0" y="435"/>
                    <a:pt x="256" y="418"/>
                    <a:pt x="318" y="445"/>
                  </a:cubicBezTo>
                  <a:cubicBezTo>
                    <a:pt x="1938" y="1194"/>
                    <a:pt x="3568" y="1926"/>
                    <a:pt x="5187" y="2678"/>
                  </a:cubicBezTo>
                  <a:cubicBezTo>
                    <a:pt x="5242" y="2703"/>
                    <a:pt x="5283" y="2714"/>
                    <a:pt x="5316" y="2714"/>
                  </a:cubicBezTo>
                  <a:cubicBezTo>
                    <a:pt x="5445" y="2714"/>
                    <a:pt x="5435" y="2549"/>
                    <a:pt x="5522" y="2457"/>
                  </a:cubicBezTo>
                  <a:cubicBezTo>
                    <a:pt x="5480" y="2426"/>
                    <a:pt x="5445" y="2389"/>
                    <a:pt x="5403" y="2370"/>
                  </a:cubicBezTo>
                  <a:cubicBezTo>
                    <a:pt x="3768" y="1591"/>
                    <a:pt x="2131" y="816"/>
                    <a:pt x="498" y="33"/>
                  </a:cubicBezTo>
                  <a:cubicBezTo>
                    <a:pt x="450" y="10"/>
                    <a:pt x="41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939825" y="3945550"/>
              <a:ext cx="138250" cy="68375"/>
            </a:xfrm>
            <a:custGeom>
              <a:avLst/>
              <a:gdLst/>
              <a:ahLst/>
              <a:cxnLst/>
              <a:rect l="l" t="t" r="r" b="b"/>
              <a:pathLst>
                <a:path w="5530" h="2735" extrusionOk="0">
                  <a:moveTo>
                    <a:pt x="5159" y="0"/>
                  </a:moveTo>
                  <a:cubicBezTo>
                    <a:pt x="5119" y="0"/>
                    <a:pt x="5072" y="12"/>
                    <a:pt x="5017" y="39"/>
                  </a:cubicBezTo>
                  <a:cubicBezTo>
                    <a:pt x="3406" y="813"/>
                    <a:pt x="1793" y="1584"/>
                    <a:pt x="180" y="2353"/>
                  </a:cubicBezTo>
                  <a:cubicBezTo>
                    <a:pt x="103" y="2391"/>
                    <a:pt x="1" y="2402"/>
                    <a:pt x="92" y="2526"/>
                  </a:cubicBezTo>
                  <a:cubicBezTo>
                    <a:pt x="144" y="2595"/>
                    <a:pt x="178" y="2677"/>
                    <a:pt x="211" y="2734"/>
                  </a:cubicBezTo>
                  <a:cubicBezTo>
                    <a:pt x="297" y="2703"/>
                    <a:pt x="344" y="2691"/>
                    <a:pt x="387" y="2670"/>
                  </a:cubicBezTo>
                  <a:cubicBezTo>
                    <a:pt x="2002" y="1936"/>
                    <a:pt x="3616" y="1205"/>
                    <a:pt x="5225" y="460"/>
                  </a:cubicBezTo>
                  <a:cubicBezTo>
                    <a:pt x="5291" y="430"/>
                    <a:pt x="5529" y="455"/>
                    <a:pt x="5416" y="247"/>
                  </a:cubicBezTo>
                  <a:cubicBezTo>
                    <a:pt x="5354" y="131"/>
                    <a:pt x="5294" y="0"/>
                    <a:pt x="5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634775" y="4075700"/>
              <a:ext cx="136650" cy="67325"/>
            </a:xfrm>
            <a:custGeom>
              <a:avLst/>
              <a:gdLst/>
              <a:ahLst/>
              <a:cxnLst/>
              <a:rect l="l" t="t" r="r" b="b"/>
              <a:pathLst>
                <a:path w="5466" h="2693" extrusionOk="0">
                  <a:moveTo>
                    <a:pt x="5267" y="0"/>
                  </a:moveTo>
                  <a:cubicBezTo>
                    <a:pt x="5227" y="0"/>
                    <a:pt x="5179" y="13"/>
                    <a:pt x="5117" y="42"/>
                  </a:cubicBezTo>
                  <a:cubicBezTo>
                    <a:pt x="3529" y="777"/>
                    <a:pt x="1933" y="1491"/>
                    <a:pt x="347" y="2227"/>
                  </a:cubicBezTo>
                  <a:cubicBezTo>
                    <a:pt x="274" y="2260"/>
                    <a:pt x="0" y="2220"/>
                    <a:pt x="124" y="2481"/>
                  </a:cubicBezTo>
                  <a:cubicBezTo>
                    <a:pt x="191" y="2622"/>
                    <a:pt x="270" y="2693"/>
                    <a:pt x="380" y="2693"/>
                  </a:cubicBezTo>
                  <a:cubicBezTo>
                    <a:pt x="434" y="2693"/>
                    <a:pt x="495" y="2676"/>
                    <a:pt x="567" y="2642"/>
                  </a:cubicBezTo>
                  <a:cubicBezTo>
                    <a:pt x="2147" y="1884"/>
                    <a:pt x="3729" y="1133"/>
                    <a:pt x="5309" y="379"/>
                  </a:cubicBezTo>
                  <a:cubicBezTo>
                    <a:pt x="5373" y="349"/>
                    <a:pt x="5426" y="293"/>
                    <a:pt x="5466" y="262"/>
                  </a:cubicBezTo>
                  <a:cubicBezTo>
                    <a:pt x="5416" y="115"/>
                    <a:pt x="5384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3939825" y="4074875"/>
              <a:ext cx="138475" cy="68450"/>
            </a:xfrm>
            <a:custGeom>
              <a:avLst/>
              <a:gdLst/>
              <a:ahLst/>
              <a:cxnLst/>
              <a:rect l="l" t="t" r="r" b="b"/>
              <a:pathLst>
                <a:path w="5539" h="2738" extrusionOk="0">
                  <a:moveTo>
                    <a:pt x="213" y="0"/>
                  </a:moveTo>
                  <a:cubicBezTo>
                    <a:pt x="186" y="53"/>
                    <a:pt x="152" y="121"/>
                    <a:pt x="114" y="183"/>
                  </a:cubicBezTo>
                  <a:cubicBezTo>
                    <a:pt x="70" y="258"/>
                    <a:pt x="1" y="301"/>
                    <a:pt x="149" y="370"/>
                  </a:cubicBezTo>
                  <a:cubicBezTo>
                    <a:pt x="1800" y="1140"/>
                    <a:pt x="3448" y="1917"/>
                    <a:pt x="5094" y="2703"/>
                  </a:cubicBezTo>
                  <a:cubicBezTo>
                    <a:pt x="5144" y="2727"/>
                    <a:pt x="5184" y="2737"/>
                    <a:pt x="5217" y="2737"/>
                  </a:cubicBezTo>
                  <a:cubicBezTo>
                    <a:pt x="5355" y="2737"/>
                    <a:pt x="5356" y="2555"/>
                    <a:pt x="5413" y="2483"/>
                  </a:cubicBezTo>
                  <a:cubicBezTo>
                    <a:pt x="5538" y="2322"/>
                    <a:pt x="5321" y="2327"/>
                    <a:pt x="5255" y="2296"/>
                  </a:cubicBezTo>
                  <a:cubicBezTo>
                    <a:pt x="4219" y="1804"/>
                    <a:pt x="3179" y="1315"/>
                    <a:pt x="2135" y="839"/>
                  </a:cubicBezTo>
                  <a:cubicBezTo>
                    <a:pt x="1511" y="554"/>
                    <a:pt x="877" y="289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755225" y="4129350"/>
              <a:ext cx="70775" cy="134825"/>
            </a:xfrm>
            <a:custGeom>
              <a:avLst/>
              <a:gdLst/>
              <a:ahLst/>
              <a:cxnLst/>
              <a:rect l="l" t="t" r="r" b="b"/>
              <a:pathLst>
                <a:path w="2831" h="5393" extrusionOk="0">
                  <a:moveTo>
                    <a:pt x="2542" y="1"/>
                  </a:moveTo>
                  <a:cubicBezTo>
                    <a:pt x="2516" y="1"/>
                    <a:pt x="2490" y="23"/>
                    <a:pt x="2459" y="91"/>
                  </a:cubicBezTo>
                  <a:cubicBezTo>
                    <a:pt x="1689" y="1743"/>
                    <a:pt x="912" y="3391"/>
                    <a:pt x="127" y="5037"/>
                  </a:cubicBezTo>
                  <a:cubicBezTo>
                    <a:pt x="0" y="5301"/>
                    <a:pt x="260" y="5284"/>
                    <a:pt x="348" y="5353"/>
                  </a:cubicBezTo>
                  <a:cubicBezTo>
                    <a:pt x="383" y="5381"/>
                    <a:pt x="411" y="5392"/>
                    <a:pt x="432" y="5392"/>
                  </a:cubicBezTo>
                  <a:cubicBezTo>
                    <a:pt x="509" y="5392"/>
                    <a:pt x="510" y="5247"/>
                    <a:pt x="535" y="5196"/>
                  </a:cubicBezTo>
                  <a:cubicBezTo>
                    <a:pt x="1028" y="4158"/>
                    <a:pt x="1516" y="3120"/>
                    <a:pt x="1992" y="2076"/>
                  </a:cubicBezTo>
                  <a:cubicBezTo>
                    <a:pt x="2279" y="1451"/>
                    <a:pt x="2542" y="818"/>
                    <a:pt x="2831" y="154"/>
                  </a:cubicBezTo>
                  <a:cubicBezTo>
                    <a:pt x="2778" y="126"/>
                    <a:pt x="2709" y="93"/>
                    <a:pt x="2644" y="55"/>
                  </a:cubicBezTo>
                  <a:cubicBezTo>
                    <a:pt x="2604" y="31"/>
                    <a:pt x="2573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884950" y="4128825"/>
              <a:ext cx="71375" cy="134625"/>
            </a:xfrm>
            <a:custGeom>
              <a:avLst/>
              <a:gdLst/>
              <a:ahLst/>
              <a:cxnLst/>
              <a:rect l="l" t="t" r="r" b="b"/>
              <a:pathLst>
                <a:path w="2855" h="5385" extrusionOk="0">
                  <a:moveTo>
                    <a:pt x="378" y="0"/>
                  </a:moveTo>
                  <a:cubicBezTo>
                    <a:pt x="247" y="106"/>
                    <a:pt x="1" y="62"/>
                    <a:pt x="140" y="353"/>
                  </a:cubicBezTo>
                  <a:cubicBezTo>
                    <a:pt x="875" y="1927"/>
                    <a:pt x="1587" y="3512"/>
                    <a:pt x="2320" y="5086"/>
                  </a:cubicBezTo>
                  <a:cubicBezTo>
                    <a:pt x="2361" y="5171"/>
                    <a:pt x="2325" y="5384"/>
                    <a:pt x="2480" y="5384"/>
                  </a:cubicBezTo>
                  <a:cubicBezTo>
                    <a:pt x="2511" y="5384"/>
                    <a:pt x="2550" y="5376"/>
                    <a:pt x="2598" y="5356"/>
                  </a:cubicBezTo>
                  <a:cubicBezTo>
                    <a:pt x="2855" y="5251"/>
                    <a:pt x="2828" y="5100"/>
                    <a:pt x="2724" y="4883"/>
                  </a:cubicBezTo>
                  <a:cubicBezTo>
                    <a:pt x="1980" y="3337"/>
                    <a:pt x="1251" y="1785"/>
                    <a:pt x="516" y="236"/>
                  </a:cubicBezTo>
                  <a:cubicBezTo>
                    <a:pt x="476" y="155"/>
                    <a:pt x="425" y="8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411350" y="4196100"/>
              <a:ext cx="102300" cy="51100"/>
            </a:xfrm>
            <a:custGeom>
              <a:avLst/>
              <a:gdLst/>
              <a:ahLst/>
              <a:cxnLst/>
              <a:rect l="l" t="t" r="r" b="b"/>
              <a:pathLst>
                <a:path w="4092" h="2044" extrusionOk="0">
                  <a:moveTo>
                    <a:pt x="3834" y="1"/>
                  </a:moveTo>
                  <a:cubicBezTo>
                    <a:pt x="3806" y="1"/>
                    <a:pt x="3771" y="11"/>
                    <a:pt x="3724" y="33"/>
                  </a:cubicBezTo>
                  <a:cubicBezTo>
                    <a:pt x="2545" y="591"/>
                    <a:pt x="1362" y="1141"/>
                    <a:pt x="179" y="1692"/>
                  </a:cubicBezTo>
                  <a:cubicBezTo>
                    <a:pt x="81" y="1738"/>
                    <a:pt x="0" y="1774"/>
                    <a:pt x="93" y="1898"/>
                  </a:cubicBezTo>
                  <a:cubicBezTo>
                    <a:pt x="122" y="1937"/>
                    <a:pt x="127" y="1995"/>
                    <a:pt x="143" y="2044"/>
                  </a:cubicBezTo>
                  <a:cubicBezTo>
                    <a:pt x="199" y="2018"/>
                    <a:pt x="222" y="2007"/>
                    <a:pt x="244" y="1998"/>
                  </a:cubicBezTo>
                  <a:cubicBezTo>
                    <a:pt x="1465" y="1446"/>
                    <a:pt x="2685" y="889"/>
                    <a:pt x="3912" y="349"/>
                  </a:cubicBezTo>
                  <a:cubicBezTo>
                    <a:pt x="4092" y="271"/>
                    <a:pt x="3975" y="224"/>
                    <a:pt x="3948" y="139"/>
                  </a:cubicBezTo>
                  <a:cubicBezTo>
                    <a:pt x="3919" y="52"/>
                    <a:pt x="3895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650600" y="3601650"/>
              <a:ext cx="54800" cy="98225"/>
            </a:xfrm>
            <a:custGeom>
              <a:avLst/>
              <a:gdLst/>
              <a:ahLst/>
              <a:cxnLst/>
              <a:rect l="l" t="t" r="r" b="b"/>
              <a:pathLst>
                <a:path w="2192" h="3929" extrusionOk="0">
                  <a:moveTo>
                    <a:pt x="338" y="0"/>
                  </a:moveTo>
                  <a:cubicBezTo>
                    <a:pt x="290" y="0"/>
                    <a:pt x="236" y="6"/>
                    <a:pt x="198" y="14"/>
                  </a:cubicBezTo>
                  <a:cubicBezTo>
                    <a:pt x="1" y="58"/>
                    <a:pt x="176" y="200"/>
                    <a:pt x="186" y="224"/>
                  </a:cubicBezTo>
                  <a:cubicBezTo>
                    <a:pt x="717" y="1417"/>
                    <a:pt x="1260" y="2603"/>
                    <a:pt x="1804" y="3789"/>
                  </a:cubicBezTo>
                  <a:cubicBezTo>
                    <a:pt x="1830" y="3849"/>
                    <a:pt x="1848" y="3928"/>
                    <a:pt x="1904" y="3928"/>
                  </a:cubicBezTo>
                  <a:cubicBezTo>
                    <a:pt x="1928" y="3928"/>
                    <a:pt x="1959" y="3913"/>
                    <a:pt x="2000" y="3876"/>
                  </a:cubicBezTo>
                  <a:cubicBezTo>
                    <a:pt x="2058" y="3823"/>
                    <a:pt x="2132" y="3786"/>
                    <a:pt x="2192" y="3745"/>
                  </a:cubicBezTo>
                  <a:cubicBezTo>
                    <a:pt x="1596" y="2474"/>
                    <a:pt x="1023" y="1247"/>
                    <a:pt x="440" y="24"/>
                  </a:cubicBezTo>
                  <a:cubicBezTo>
                    <a:pt x="431" y="7"/>
                    <a:pt x="38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200200" y="3842100"/>
              <a:ext cx="99425" cy="50650"/>
            </a:xfrm>
            <a:custGeom>
              <a:avLst/>
              <a:gdLst/>
              <a:ahLst/>
              <a:cxnLst/>
              <a:rect l="l" t="t" r="r" b="b"/>
              <a:pathLst>
                <a:path w="3977" h="2026" extrusionOk="0">
                  <a:moveTo>
                    <a:pt x="3861" y="0"/>
                  </a:moveTo>
                  <a:cubicBezTo>
                    <a:pt x="3828" y="0"/>
                    <a:pt x="3788" y="13"/>
                    <a:pt x="3742" y="35"/>
                  </a:cubicBezTo>
                  <a:cubicBezTo>
                    <a:pt x="2554" y="576"/>
                    <a:pt x="1368" y="1116"/>
                    <a:pt x="179" y="1657"/>
                  </a:cubicBezTo>
                  <a:cubicBezTo>
                    <a:pt x="72" y="1705"/>
                    <a:pt x="1" y="1724"/>
                    <a:pt x="92" y="1887"/>
                  </a:cubicBezTo>
                  <a:cubicBezTo>
                    <a:pt x="146" y="1983"/>
                    <a:pt x="183" y="2025"/>
                    <a:pt x="241" y="2025"/>
                  </a:cubicBezTo>
                  <a:cubicBezTo>
                    <a:pt x="271" y="2025"/>
                    <a:pt x="307" y="2014"/>
                    <a:pt x="354" y="1992"/>
                  </a:cubicBezTo>
                  <a:cubicBezTo>
                    <a:pt x="1502" y="1451"/>
                    <a:pt x="2652" y="913"/>
                    <a:pt x="3800" y="372"/>
                  </a:cubicBezTo>
                  <a:cubicBezTo>
                    <a:pt x="3878" y="336"/>
                    <a:pt x="3944" y="273"/>
                    <a:pt x="3960" y="261"/>
                  </a:cubicBezTo>
                  <a:cubicBezTo>
                    <a:pt x="3977" y="69"/>
                    <a:pt x="3938" y="0"/>
                    <a:pt x="3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412275" y="3841150"/>
              <a:ext cx="99550" cy="51625"/>
            </a:xfrm>
            <a:custGeom>
              <a:avLst/>
              <a:gdLst/>
              <a:ahLst/>
              <a:cxnLst/>
              <a:rect l="l" t="t" r="r" b="b"/>
              <a:pathLst>
                <a:path w="3982" h="2065" extrusionOk="0">
                  <a:moveTo>
                    <a:pt x="165" y="1"/>
                  </a:moveTo>
                  <a:cubicBezTo>
                    <a:pt x="125" y="1"/>
                    <a:pt x="85" y="30"/>
                    <a:pt x="56" y="121"/>
                  </a:cubicBezTo>
                  <a:cubicBezTo>
                    <a:pt x="1" y="296"/>
                    <a:pt x="63" y="337"/>
                    <a:pt x="200" y="402"/>
                  </a:cubicBezTo>
                  <a:cubicBezTo>
                    <a:pt x="1350" y="939"/>
                    <a:pt x="2498" y="1480"/>
                    <a:pt x="3642" y="2030"/>
                  </a:cubicBezTo>
                  <a:cubicBezTo>
                    <a:pt x="3692" y="2054"/>
                    <a:pt x="3733" y="2064"/>
                    <a:pt x="3767" y="2064"/>
                  </a:cubicBezTo>
                  <a:cubicBezTo>
                    <a:pt x="3884" y="2064"/>
                    <a:pt x="3917" y="1936"/>
                    <a:pt x="3982" y="1803"/>
                  </a:cubicBezTo>
                  <a:cubicBezTo>
                    <a:pt x="3925" y="1762"/>
                    <a:pt x="3864" y="1698"/>
                    <a:pt x="3790" y="1665"/>
                  </a:cubicBezTo>
                  <a:cubicBezTo>
                    <a:pt x="2637" y="1135"/>
                    <a:pt x="1483" y="608"/>
                    <a:pt x="321" y="96"/>
                  </a:cubicBezTo>
                  <a:cubicBezTo>
                    <a:pt x="305" y="89"/>
                    <a:pt x="23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005725" y="3601225"/>
              <a:ext cx="56825" cy="99350"/>
            </a:xfrm>
            <a:custGeom>
              <a:avLst/>
              <a:gdLst/>
              <a:ahLst/>
              <a:cxnLst/>
              <a:rect l="l" t="t" r="r" b="b"/>
              <a:pathLst>
                <a:path w="2273" h="3974" extrusionOk="0">
                  <a:moveTo>
                    <a:pt x="1931" y="1"/>
                  </a:moveTo>
                  <a:cubicBezTo>
                    <a:pt x="1861" y="1"/>
                    <a:pt x="1815" y="41"/>
                    <a:pt x="1764" y="153"/>
                  </a:cubicBezTo>
                  <a:cubicBezTo>
                    <a:pt x="1231" y="1317"/>
                    <a:pt x="685" y="2475"/>
                    <a:pt x="128" y="3629"/>
                  </a:cubicBezTo>
                  <a:cubicBezTo>
                    <a:pt x="1" y="3894"/>
                    <a:pt x="262" y="3842"/>
                    <a:pt x="355" y="3973"/>
                  </a:cubicBezTo>
                  <a:cubicBezTo>
                    <a:pt x="398" y="3903"/>
                    <a:pt x="440" y="3852"/>
                    <a:pt x="469" y="3795"/>
                  </a:cubicBezTo>
                  <a:cubicBezTo>
                    <a:pt x="1010" y="2620"/>
                    <a:pt x="1551" y="1445"/>
                    <a:pt x="2074" y="263"/>
                  </a:cubicBezTo>
                  <a:cubicBezTo>
                    <a:pt x="2085" y="240"/>
                    <a:pt x="2273" y="88"/>
                    <a:pt x="2051" y="24"/>
                  </a:cubicBezTo>
                  <a:cubicBezTo>
                    <a:pt x="2004" y="10"/>
                    <a:pt x="1965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200375" y="4196000"/>
              <a:ext cx="99750" cy="50850"/>
            </a:xfrm>
            <a:custGeom>
              <a:avLst/>
              <a:gdLst/>
              <a:ahLst/>
              <a:cxnLst/>
              <a:rect l="l" t="t" r="r" b="b"/>
              <a:pathLst>
                <a:path w="3990" h="2034" extrusionOk="0">
                  <a:moveTo>
                    <a:pt x="206" y="1"/>
                  </a:moveTo>
                  <a:cubicBezTo>
                    <a:pt x="133" y="1"/>
                    <a:pt x="131" y="95"/>
                    <a:pt x="91" y="152"/>
                  </a:cubicBezTo>
                  <a:cubicBezTo>
                    <a:pt x="13" y="259"/>
                    <a:pt x="1" y="296"/>
                    <a:pt x="143" y="358"/>
                  </a:cubicBezTo>
                  <a:cubicBezTo>
                    <a:pt x="1358" y="899"/>
                    <a:pt x="2569" y="1446"/>
                    <a:pt x="3774" y="2004"/>
                  </a:cubicBezTo>
                  <a:cubicBezTo>
                    <a:pt x="3819" y="2025"/>
                    <a:pt x="3852" y="2034"/>
                    <a:pt x="3876" y="2034"/>
                  </a:cubicBezTo>
                  <a:cubicBezTo>
                    <a:pt x="3969" y="2034"/>
                    <a:pt x="3940" y="1906"/>
                    <a:pt x="3989" y="1814"/>
                  </a:cubicBezTo>
                  <a:cubicBezTo>
                    <a:pt x="3975" y="1794"/>
                    <a:pt x="3957" y="1738"/>
                    <a:pt x="3918" y="1719"/>
                  </a:cubicBezTo>
                  <a:cubicBezTo>
                    <a:pt x="2705" y="1151"/>
                    <a:pt x="1487" y="584"/>
                    <a:pt x="271" y="18"/>
                  </a:cubicBezTo>
                  <a:cubicBezTo>
                    <a:pt x="244" y="6"/>
                    <a:pt x="22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649725" y="4388975"/>
              <a:ext cx="55625" cy="98725"/>
            </a:xfrm>
            <a:custGeom>
              <a:avLst/>
              <a:gdLst/>
              <a:ahLst/>
              <a:cxnLst/>
              <a:rect l="l" t="t" r="r" b="b"/>
              <a:pathLst>
                <a:path w="2225" h="3949" extrusionOk="0">
                  <a:moveTo>
                    <a:pt x="1922" y="0"/>
                  </a:moveTo>
                  <a:cubicBezTo>
                    <a:pt x="1842" y="0"/>
                    <a:pt x="1843" y="126"/>
                    <a:pt x="1823" y="169"/>
                  </a:cubicBezTo>
                  <a:cubicBezTo>
                    <a:pt x="1281" y="1331"/>
                    <a:pt x="747" y="2495"/>
                    <a:pt x="229" y="3666"/>
                  </a:cubicBezTo>
                  <a:cubicBezTo>
                    <a:pt x="221" y="3686"/>
                    <a:pt x="1" y="3852"/>
                    <a:pt x="261" y="3930"/>
                  </a:cubicBezTo>
                  <a:cubicBezTo>
                    <a:pt x="304" y="3943"/>
                    <a:pt x="338" y="3949"/>
                    <a:pt x="366" y="3949"/>
                  </a:cubicBezTo>
                  <a:cubicBezTo>
                    <a:pt x="464" y="3949"/>
                    <a:pt x="494" y="3880"/>
                    <a:pt x="541" y="3781"/>
                  </a:cubicBezTo>
                  <a:cubicBezTo>
                    <a:pt x="814" y="3202"/>
                    <a:pt x="1097" y="2626"/>
                    <a:pt x="1369" y="2045"/>
                  </a:cubicBezTo>
                  <a:cubicBezTo>
                    <a:pt x="1654" y="1432"/>
                    <a:pt x="1932" y="816"/>
                    <a:pt x="2225" y="177"/>
                  </a:cubicBezTo>
                  <a:cubicBezTo>
                    <a:pt x="2162" y="136"/>
                    <a:pt x="2086" y="85"/>
                    <a:pt x="2008" y="33"/>
                  </a:cubicBezTo>
                  <a:cubicBezTo>
                    <a:pt x="1972" y="10"/>
                    <a:pt x="1944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005600" y="4387675"/>
              <a:ext cx="56850" cy="100075"/>
            </a:xfrm>
            <a:custGeom>
              <a:avLst/>
              <a:gdLst/>
              <a:ahLst/>
              <a:cxnLst/>
              <a:rect l="l" t="t" r="r" b="b"/>
              <a:pathLst>
                <a:path w="2274" h="4003" extrusionOk="0">
                  <a:moveTo>
                    <a:pt x="342" y="1"/>
                  </a:moveTo>
                  <a:cubicBezTo>
                    <a:pt x="286" y="169"/>
                    <a:pt x="0" y="98"/>
                    <a:pt x="131" y="370"/>
                  </a:cubicBezTo>
                  <a:cubicBezTo>
                    <a:pt x="686" y="1523"/>
                    <a:pt x="1232" y="2682"/>
                    <a:pt x="1767" y="3846"/>
                  </a:cubicBezTo>
                  <a:cubicBezTo>
                    <a:pt x="1818" y="3956"/>
                    <a:pt x="1861" y="4003"/>
                    <a:pt x="1934" y="4003"/>
                  </a:cubicBezTo>
                  <a:cubicBezTo>
                    <a:pt x="1967" y="4003"/>
                    <a:pt x="2005" y="3993"/>
                    <a:pt x="2052" y="3976"/>
                  </a:cubicBezTo>
                  <a:cubicBezTo>
                    <a:pt x="2274" y="3893"/>
                    <a:pt x="2083" y="3748"/>
                    <a:pt x="2066" y="3707"/>
                  </a:cubicBezTo>
                  <a:cubicBezTo>
                    <a:pt x="1553" y="2545"/>
                    <a:pt x="1025" y="1393"/>
                    <a:pt x="496" y="240"/>
                  </a:cubicBezTo>
                  <a:cubicBezTo>
                    <a:pt x="464" y="169"/>
                    <a:pt x="412" y="107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957075" y="4282800"/>
              <a:ext cx="47400" cy="85450"/>
            </a:xfrm>
            <a:custGeom>
              <a:avLst/>
              <a:gdLst/>
              <a:ahLst/>
              <a:cxnLst/>
              <a:rect l="l" t="t" r="r" b="b"/>
              <a:pathLst>
                <a:path w="1896" h="3418" extrusionOk="0">
                  <a:moveTo>
                    <a:pt x="393" y="0"/>
                  </a:moveTo>
                  <a:cubicBezTo>
                    <a:pt x="375" y="0"/>
                    <a:pt x="352" y="10"/>
                    <a:pt x="323" y="33"/>
                  </a:cubicBezTo>
                  <a:cubicBezTo>
                    <a:pt x="228" y="109"/>
                    <a:pt x="1" y="160"/>
                    <a:pt x="112" y="390"/>
                  </a:cubicBezTo>
                  <a:cubicBezTo>
                    <a:pt x="568" y="1350"/>
                    <a:pt x="1020" y="2310"/>
                    <a:pt x="1474" y="3271"/>
                  </a:cubicBezTo>
                  <a:cubicBezTo>
                    <a:pt x="1506" y="3338"/>
                    <a:pt x="1537" y="3417"/>
                    <a:pt x="1608" y="3417"/>
                  </a:cubicBezTo>
                  <a:cubicBezTo>
                    <a:pt x="1630" y="3417"/>
                    <a:pt x="1657" y="3409"/>
                    <a:pt x="1688" y="3391"/>
                  </a:cubicBezTo>
                  <a:cubicBezTo>
                    <a:pt x="1763" y="3348"/>
                    <a:pt x="1895" y="3338"/>
                    <a:pt x="1810" y="3088"/>
                  </a:cubicBezTo>
                  <a:cubicBezTo>
                    <a:pt x="1401" y="2187"/>
                    <a:pt x="950" y="1186"/>
                    <a:pt x="489" y="188"/>
                  </a:cubicBezTo>
                  <a:cubicBezTo>
                    <a:pt x="466" y="139"/>
                    <a:pt x="463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707175" y="3720800"/>
              <a:ext cx="47525" cy="85175"/>
            </a:xfrm>
            <a:custGeom>
              <a:avLst/>
              <a:gdLst/>
              <a:ahLst/>
              <a:cxnLst/>
              <a:rect l="l" t="t" r="r" b="b"/>
              <a:pathLst>
                <a:path w="1901" h="3407" extrusionOk="0">
                  <a:moveTo>
                    <a:pt x="345" y="0"/>
                  </a:moveTo>
                  <a:cubicBezTo>
                    <a:pt x="311" y="0"/>
                    <a:pt x="269" y="12"/>
                    <a:pt x="214" y="40"/>
                  </a:cubicBezTo>
                  <a:cubicBezTo>
                    <a:pt x="1" y="147"/>
                    <a:pt x="118" y="247"/>
                    <a:pt x="169" y="360"/>
                  </a:cubicBezTo>
                  <a:cubicBezTo>
                    <a:pt x="593" y="1306"/>
                    <a:pt x="1020" y="2255"/>
                    <a:pt x="1450" y="3198"/>
                  </a:cubicBezTo>
                  <a:cubicBezTo>
                    <a:pt x="1484" y="3276"/>
                    <a:pt x="1556" y="3337"/>
                    <a:pt x="1611" y="3406"/>
                  </a:cubicBezTo>
                  <a:cubicBezTo>
                    <a:pt x="1718" y="3321"/>
                    <a:pt x="1826" y="3235"/>
                    <a:pt x="1900" y="3177"/>
                  </a:cubicBezTo>
                  <a:cubicBezTo>
                    <a:pt x="1857" y="3064"/>
                    <a:pt x="1843" y="3018"/>
                    <a:pt x="1823" y="2974"/>
                  </a:cubicBezTo>
                  <a:cubicBezTo>
                    <a:pt x="1390" y="2058"/>
                    <a:pt x="957" y="1141"/>
                    <a:pt x="514" y="230"/>
                  </a:cubicBezTo>
                  <a:cubicBezTo>
                    <a:pt x="474" y="151"/>
                    <a:pt x="466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3531475" y="3897725"/>
              <a:ext cx="87800" cy="44000"/>
            </a:xfrm>
            <a:custGeom>
              <a:avLst/>
              <a:gdLst/>
              <a:ahLst/>
              <a:cxnLst/>
              <a:rect l="l" t="t" r="r" b="b"/>
              <a:pathLst>
                <a:path w="3512" h="1760" extrusionOk="0">
                  <a:moveTo>
                    <a:pt x="227" y="0"/>
                  </a:moveTo>
                  <a:cubicBezTo>
                    <a:pt x="111" y="0"/>
                    <a:pt x="101" y="103"/>
                    <a:pt x="69" y="162"/>
                  </a:cubicBezTo>
                  <a:cubicBezTo>
                    <a:pt x="1" y="289"/>
                    <a:pt x="108" y="328"/>
                    <a:pt x="200" y="371"/>
                  </a:cubicBezTo>
                  <a:cubicBezTo>
                    <a:pt x="1149" y="820"/>
                    <a:pt x="2098" y="1269"/>
                    <a:pt x="3043" y="1726"/>
                  </a:cubicBezTo>
                  <a:cubicBezTo>
                    <a:pt x="3092" y="1749"/>
                    <a:pt x="3134" y="1759"/>
                    <a:pt x="3171" y="1759"/>
                  </a:cubicBezTo>
                  <a:cubicBezTo>
                    <a:pt x="3319" y="1759"/>
                    <a:pt x="3379" y="1600"/>
                    <a:pt x="3432" y="1514"/>
                  </a:cubicBezTo>
                  <a:cubicBezTo>
                    <a:pt x="3511" y="1380"/>
                    <a:pt x="3320" y="1380"/>
                    <a:pt x="3233" y="1339"/>
                  </a:cubicBezTo>
                  <a:cubicBezTo>
                    <a:pt x="2940" y="1195"/>
                    <a:pt x="2646" y="1050"/>
                    <a:pt x="2349" y="916"/>
                  </a:cubicBezTo>
                  <a:cubicBezTo>
                    <a:pt x="1656" y="604"/>
                    <a:pt x="961" y="299"/>
                    <a:pt x="331" y="20"/>
                  </a:cubicBezTo>
                  <a:cubicBezTo>
                    <a:pt x="289" y="6"/>
                    <a:pt x="255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094975" y="3897875"/>
              <a:ext cx="85750" cy="43800"/>
            </a:xfrm>
            <a:custGeom>
              <a:avLst/>
              <a:gdLst/>
              <a:ahLst/>
              <a:cxnLst/>
              <a:rect l="l" t="t" r="r" b="b"/>
              <a:pathLst>
                <a:path w="3430" h="1752" extrusionOk="0">
                  <a:moveTo>
                    <a:pt x="3220" y="1"/>
                  </a:moveTo>
                  <a:cubicBezTo>
                    <a:pt x="3181" y="1"/>
                    <a:pt x="3132" y="14"/>
                    <a:pt x="3069" y="44"/>
                  </a:cubicBezTo>
                  <a:cubicBezTo>
                    <a:pt x="2133" y="490"/>
                    <a:pt x="1178" y="899"/>
                    <a:pt x="233" y="1326"/>
                  </a:cubicBezTo>
                  <a:cubicBezTo>
                    <a:pt x="145" y="1366"/>
                    <a:pt x="77" y="1446"/>
                    <a:pt x="1" y="1508"/>
                  </a:cubicBezTo>
                  <a:cubicBezTo>
                    <a:pt x="111" y="1576"/>
                    <a:pt x="161" y="1752"/>
                    <a:pt x="310" y="1752"/>
                  </a:cubicBezTo>
                  <a:cubicBezTo>
                    <a:pt x="346" y="1752"/>
                    <a:pt x="387" y="1742"/>
                    <a:pt x="436" y="1718"/>
                  </a:cubicBezTo>
                  <a:cubicBezTo>
                    <a:pt x="1349" y="1275"/>
                    <a:pt x="2266" y="844"/>
                    <a:pt x="3180" y="406"/>
                  </a:cubicBezTo>
                  <a:cubicBezTo>
                    <a:pt x="3271" y="361"/>
                    <a:pt x="3350" y="291"/>
                    <a:pt x="3430" y="237"/>
                  </a:cubicBezTo>
                  <a:cubicBezTo>
                    <a:pt x="3362" y="104"/>
                    <a:pt x="3328" y="1"/>
                    <a:pt x="3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531050" y="4147300"/>
              <a:ext cx="86875" cy="44700"/>
            </a:xfrm>
            <a:custGeom>
              <a:avLst/>
              <a:gdLst/>
              <a:ahLst/>
              <a:cxnLst/>
              <a:rect l="l" t="t" r="r" b="b"/>
              <a:pathLst>
                <a:path w="3475" h="1788" extrusionOk="0">
                  <a:moveTo>
                    <a:pt x="3186" y="0"/>
                  </a:moveTo>
                  <a:cubicBezTo>
                    <a:pt x="3156" y="0"/>
                    <a:pt x="3120" y="9"/>
                    <a:pt x="3078" y="29"/>
                  </a:cubicBezTo>
                  <a:cubicBezTo>
                    <a:pt x="2119" y="484"/>
                    <a:pt x="1157" y="934"/>
                    <a:pt x="198" y="1390"/>
                  </a:cubicBezTo>
                  <a:cubicBezTo>
                    <a:pt x="114" y="1429"/>
                    <a:pt x="0" y="1478"/>
                    <a:pt x="96" y="1610"/>
                  </a:cubicBezTo>
                  <a:cubicBezTo>
                    <a:pt x="139" y="1669"/>
                    <a:pt x="185" y="1729"/>
                    <a:pt x="229" y="1787"/>
                  </a:cubicBezTo>
                  <a:cubicBezTo>
                    <a:pt x="323" y="1741"/>
                    <a:pt x="376" y="1713"/>
                    <a:pt x="431" y="1689"/>
                  </a:cubicBezTo>
                  <a:cubicBezTo>
                    <a:pt x="1377" y="1262"/>
                    <a:pt x="2325" y="837"/>
                    <a:pt x="3269" y="407"/>
                  </a:cubicBezTo>
                  <a:cubicBezTo>
                    <a:pt x="3346" y="372"/>
                    <a:pt x="3407" y="300"/>
                    <a:pt x="3475" y="245"/>
                  </a:cubicBezTo>
                  <a:cubicBezTo>
                    <a:pt x="3361" y="194"/>
                    <a:pt x="3330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92100" y="4147175"/>
              <a:ext cx="88425" cy="44025"/>
            </a:xfrm>
            <a:custGeom>
              <a:avLst/>
              <a:gdLst/>
              <a:ahLst/>
              <a:cxnLst/>
              <a:rect l="l" t="t" r="r" b="b"/>
              <a:pathLst>
                <a:path w="3537" h="1761" extrusionOk="0">
                  <a:moveTo>
                    <a:pt x="387" y="0"/>
                  </a:moveTo>
                  <a:cubicBezTo>
                    <a:pt x="251" y="0"/>
                    <a:pt x="217" y="177"/>
                    <a:pt x="129" y="246"/>
                  </a:cubicBezTo>
                  <a:cubicBezTo>
                    <a:pt x="0" y="348"/>
                    <a:pt x="179" y="348"/>
                    <a:pt x="209" y="360"/>
                  </a:cubicBezTo>
                  <a:cubicBezTo>
                    <a:pt x="1207" y="818"/>
                    <a:pt x="2213" y="1257"/>
                    <a:pt x="3207" y="1724"/>
                  </a:cubicBezTo>
                  <a:cubicBezTo>
                    <a:pt x="3261" y="1749"/>
                    <a:pt x="3303" y="1760"/>
                    <a:pt x="3337" y="1760"/>
                  </a:cubicBezTo>
                  <a:cubicBezTo>
                    <a:pt x="3445" y="1760"/>
                    <a:pt x="3472" y="1649"/>
                    <a:pt x="3537" y="1542"/>
                  </a:cubicBezTo>
                  <a:cubicBezTo>
                    <a:pt x="3499" y="1498"/>
                    <a:pt x="3461" y="1423"/>
                    <a:pt x="3403" y="1396"/>
                  </a:cubicBezTo>
                  <a:cubicBezTo>
                    <a:pt x="2432" y="936"/>
                    <a:pt x="1459" y="482"/>
                    <a:pt x="487" y="26"/>
                  </a:cubicBezTo>
                  <a:cubicBezTo>
                    <a:pt x="448" y="8"/>
                    <a:pt x="41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707950" y="4282175"/>
              <a:ext cx="47750" cy="86400"/>
            </a:xfrm>
            <a:custGeom>
              <a:avLst/>
              <a:gdLst/>
              <a:ahLst/>
              <a:cxnLst/>
              <a:rect l="l" t="t" r="r" b="b"/>
              <a:pathLst>
                <a:path w="1910" h="3456" extrusionOk="0">
                  <a:moveTo>
                    <a:pt x="1525" y="1"/>
                  </a:moveTo>
                  <a:cubicBezTo>
                    <a:pt x="1483" y="1"/>
                    <a:pt x="1480" y="103"/>
                    <a:pt x="1470" y="125"/>
                  </a:cubicBezTo>
                  <a:cubicBezTo>
                    <a:pt x="1014" y="1124"/>
                    <a:pt x="575" y="2130"/>
                    <a:pt x="107" y="3124"/>
                  </a:cubicBezTo>
                  <a:cubicBezTo>
                    <a:pt x="1" y="3349"/>
                    <a:pt x="147" y="3370"/>
                    <a:pt x="288" y="3455"/>
                  </a:cubicBezTo>
                  <a:cubicBezTo>
                    <a:pt x="333" y="3416"/>
                    <a:pt x="407" y="3380"/>
                    <a:pt x="434" y="3321"/>
                  </a:cubicBezTo>
                  <a:cubicBezTo>
                    <a:pt x="893" y="2350"/>
                    <a:pt x="1348" y="1377"/>
                    <a:pt x="1803" y="404"/>
                  </a:cubicBezTo>
                  <a:cubicBezTo>
                    <a:pt x="1910" y="181"/>
                    <a:pt x="1669" y="153"/>
                    <a:pt x="1585" y="47"/>
                  </a:cubicBezTo>
                  <a:cubicBezTo>
                    <a:pt x="1559" y="13"/>
                    <a:pt x="1539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57075" y="3720775"/>
              <a:ext cx="47375" cy="85025"/>
            </a:xfrm>
            <a:custGeom>
              <a:avLst/>
              <a:gdLst/>
              <a:ahLst/>
              <a:cxnLst/>
              <a:rect l="l" t="t" r="r" b="b"/>
              <a:pathLst>
                <a:path w="1895" h="3401" extrusionOk="0">
                  <a:moveTo>
                    <a:pt x="1607" y="0"/>
                  </a:moveTo>
                  <a:cubicBezTo>
                    <a:pt x="1518" y="0"/>
                    <a:pt x="1496" y="108"/>
                    <a:pt x="1458" y="187"/>
                  </a:cubicBezTo>
                  <a:cubicBezTo>
                    <a:pt x="1015" y="1111"/>
                    <a:pt x="575" y="2038"/>
                    <a:pt x="123" y="2959"/>
                  </a:cubicBezTo>
                  <a:cubicBezTo>
                    <a:pt x="1" y="3206"/>
                    <a:pt x="203" y="3311"/>
                    <a:pt x="331" y="3385"/>
                  </a:cubicBezTo>
                  <a:cubicBezTo>
                    <a:pt x="351" y="3396"/>
                    <a:pt x="368" y="3401"/>
                    <a:pt x="382" y="3401"/>
                  </a:cubicBezTo>
                  <a:cubicBezTo>
                    <a:pt x="461" y="3401"/>
                    <a:pt x="472" y="3255"/>
                    <a:pt x="509" y="3181"/>
                  </a:cubicBezTo>
                  <a:cubicBezTo>
                    <a:pt x="650" y="2886"/>
                    <a:pt x="795" y="2593"/>
                    <a:pt x="929" y="2295"/>
                  </a:cubicBezTo>
                  <a:cubicBezTo>
                    <a:pt x="1241" y="1603"/>
                    <a:pt x="1546" y="907"/>
                    <a:pt x="1823" y="283"/>
                  </a:cubicBezTo>
                  <a:cubicBezTo>
                    <a:pt x="1894" y="58"/>
                    <a:pt x="1748" y="49"/>
                    <a:pt x="1679" y="18"/>
                  </a:cubicBezTo>
                  <a:cubicBezTo>
                    <a:pt x="1651" y="6"/>
                    <a:pt x="1627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9"/>
          <p:cNvSpPr/>
          <p:nvPr/>
        </p:nvSpPr>
        <p:spPr>
          <a:xfrm rot="-820355">
            <a:off x="7902027" y="2694399"/>
            <a:ext cx="710741" cy="911277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9"/>
          <p:cNvSpPr/>
          <p:nvPr/>
        </p:nvSpPr>
        <p:spPr>
          <a:xfrm rot="932611">
            <a:off x="3013593" y="217326"/>
            <a:ext cx="710900" cy="911296"/>
          </a:xfrm>
          <a:prstGeom prst="star4">
            <a:avLst>
              <a:gd name="adj" fmla="val 12221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10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0"/>
          <p:cNvSpPr txBox="1">
            <a:spLocks noGrp="1"/>
          </p:cNvSpPr>
          <p:nvPr>
            <p:ph type="title"/>
          </p:nvPr>
        </p:nvSpPr>
        <p:spPr>
          <a:xfrm>
            <a:off x="720000" y="4013400"/>
            <a:ext cx="7704000" cy="59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11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281575" y="-225250"/>
            <a:ext cx="9780152" cy="55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1"/>
          <p:cNvSpPr txBox="1">
            <a:spLocks noGrp="1"/>
          </p:cNvSpPr>
          <p:nvPr>
            <p:ph type="subTitle" idx="1"/>
          </p:nvPr>
        </p:nvSpPr>
        <p:spPr>
          <a:xfrm>
            <a:off x="3325325" y="2184650"/>
            <a:ext cx="50775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9" name="Google Shape;649;p11"/>
          <p:cNvSpPr txBox="1">
            <a:spLocks noGrp="1"/>
          </p:cNvSpPr>
          <p:nvPr>
            <p:ph type="title" hasCustomPrompt="1"/>
          </p:nvPr>
        </p:nvSpPr>
        <p:spPr>
          <a:xfrm rot="406">
            <a:off x="3325327" y="729050"/>
            <a:ext cx="5077500" cy="1455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650" name="Google Shape;650;p11"/>
          <p:cNvGrpSpPr/>
          <p:nvPr/>
        </p:nvGrpSpPr>
        <p:grpSpPr>
          <a:xfrm>
            <a:off x="47722" y="4446900"/>
            <a:ext cx="605894" cy="605745"/>
            <a:chOff x="3244225" y="2003875"/>
            <a:chExt cx="1224275" cy="1223975"/>
          </a:xfrm>
        </p:grpSpPr>
        <p:sp>
          <p:nvSpPr>
            <p:cNvPr id="651" name="Google Shape;651;p11"/>
            <p:cNvSpPr/>
            <p:nvPr/>
          </p:nvSpPr>
          <p:spPr>
            <a:xfrm>
              <a:off x="3848650" y="2840750"/>
              <a:ext cx="15325" cy="387100"/>
            </a:xfrm>
            <a:custGeom>
              <a:avLst/>
              <a:gdLst/>
              <a:ahLst/>
              <a:cxnLst/>
              <a:rect l="l" t="t" r="r" b="b"/>
              <a:pathLst>
                <a:path w="613" h="15484" extrusionOk="0">
                  <a:moveTo>
                    <a:pt x="320" y="1"/>
                  </a:moveTo>
                  <a:cubicBezTo>
                    <a:pt x="314" y="1"/>
                    <a:pt x="309" y="1"/>
                    <a:pt x="303" y="1"/>
                  </a:cubicBezTo>
                  <a:cubicBezTo>
                    <a:pt x="0" y="10"/>
                    <a:pt x="113" y="230"/>
                    <a:pt x="113" y="365"/>
                  </a:cubicBezTo>
                  <a:cubicBezTo>
                    <a:pt x="107" y="3807"/>
                    <a:pt x="108" y="7251"/>
                    <a:pt x="108" y="10693"/>
                  </a:cubicBezTo>
                  <a:cubicBezTo>
                    <a:pt x="108" y="12199"/>
                    <a:pt x="108" y="13705"/>
                    <a:pt x="109" y="15210"/>
                  </a:cubicBezTo>
                  <a:cubicBezTo>
                    <a:pt x="109" y="15341"/>
                    <a:pt x="74" y="15475"/>
                    <a:pt x="294" y="15483"/>
                  </a:cubicBezTo>
                  <a:cubicBezTo>
                    <a:pt x="302" y="15483"/>
                    <a:pt x="310" y="15484"/>
                    <a:pt x="317" y="15484"/>
                  </a:cubicBezTo>
                  <a:cubicBezTo>
                    <a:pt x="535" y="15484"/>
                    <a:pt x="503" y="15344"/>
                    <a:pt x="517" y="15195"/>
                  </a:cubicBezTo>
                  <a:cubicBezTo>
                    <a:pt x="536" y="15001"/>
                    <a:pt x="612" y="14808"/>
                    <a:pt x="610" y="14616"/>
                  </a:cubicBezTo>
                  <a:cubicBezTo>
                    <a:pt x="582" y="9861"/>
                    <a:pt x="547" y="5104"/>
                    <a:pt x="510" y="349"/>
                  </a:cubicBezTo>
                  <a:cubicBezTo>
                    <a:pt x="509" y="210"/>
                    <a:pt x="603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3244225" y="2610400"/>
              <a:ext cx="387425" cy="12950"/>
            </a:xfrm>
            <a:custGeom>
              <a:avLst/>
              <a:gdLst/>
              <a:ahLst/>
              <a:cxnLst/>
              <a:rect l="l" t="t" r="r" b="b"/>
              <a:pathLst>
                <a:path w="15497" h="518" extrusionOk="0">
                  <a:moveTo>
                    <a:pt x="15324" y="1"/>
                  </a:moveTo>
                  <a:cubicBezTo>
                    <a:pt x="15259" y="1"/>
                    <a:pt x="15186" y="22"/>
                    <a:pt x="15128" y="22"/>
                  </a:cubicBezTo>
                  <a:cubicBezTo>
                    <a:pt x="12545" y="17"/>
                    <a:pt x="9963" y="16"/>
                    <a:pt x="7381" y="16"/>
                  </a:cubicBezTo>
                  <a:cubicBezTo>
                    <a:pt x="6520" y="16"/>
                    <a:pt x="5659" y="16"/>
                    <a:pt x="4798" y="16"/>
                  </a:cubicBezTo>
                  <a:cubicBezTo>
                    <a:pt x="3293" y="16"/>
                    <a:pt x="1787" y="16"/>
                    <a:pt x="282" y="15"/>
                  </a:cubicBezTo>
                  <a:cubicBezTo>
                    <a:pt x="251" y="15"/>
                    <a:pt x="221" y="14"/>
                    <a:pt x="192" y="14"/>
                  </a:cubicBezTo>
                  <a:cubicBezTo>
                    <a:pt x="96" y="14"/>
                    <a:pt x="16" y="33"/>
                    <a:pt x="9" y="201"/>
                  </a:cubicBezTo>
                  <a:cubicBezTo>
                    <a:pt x="0" y="446"/>
                    <a:pt x="146" y="411"/>
                    <a:pt x="299" y="425"/>
                  </a:cubicBezTo>
                  <a:cubicBezTo>
                    <a:pt x="490" y="443"/>
                    <a:pt x="680" y="517"/>
                    <a:pt x="870" y="517"/>
                  </a:cubicBezTo>
                  <a:cubicBezTo>
                    <a:pt x="873" y="517"/>
                    <a:pt x="875" y="517"/>
                    <a:pt x="878" y="517"/>
                  </a:cubicBezTo>
                  <a:cubicBezTo>
                    <a:pt x="5633" y="490"/>
                    <a:pt x="10390" y="455"/>
                    <a:pt x="15144" y="418"/>
                  </a:cubicBezTo>
                  <a:cubicBezTo>
                    <a:pt x="15145" y="418"/>
                    <a:pt x="15146" y="418"/>
                    <a:pt x="15147" y="418"/>
                  </a:cubicBezTo>
                  <a:cubicBezTo>
                    <a:pt x="15201" y="418"/>
                    <a:pt x="15266" y="432"/>
                    <a:pt x="15325" y="432"/>
                  </a:cubicBezTo>
                  <a:cubicBezTo>
                    <a:pt x="15419" y="432"/>
                    <a:pt x="15497" y="396"/>
                    <a:pt x="15491" y="211"/>
                  </a:cubicBezTo>
                  <a:cubicBezTo>
                    <a:pt x="15486" y="38"/>
                    <a:pt x="15412" y="1"/>
                    <a:pt x="15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4081250" y="2608400"/>
              <a:ext cx="387250" cy="12850"/>
            </a:xfrm>
            <a:custGeom>
              <a:avLst/>
              <a:gdLst/>
              <a:ahLst/>
              <a:cxnLst/>
              <a:rect l="l" t="t" r="r" b="b"/>
              <a:pathLst>
                <a:path w="15490" h="514" extrusionOk="0">
                  <a:moveTo>
                    <a:pt x="14590" y="1"/>
                  </a:moveTo>
                  <a:cubicBezTo>
                    <a:pt x="14587" y="1"/>
                    <a:pt x="14584" y="1"/>
                    <a:pt x="14580" y="1"/>
                  </a:cubicBezTo>
                  <a:cubicBezTo>
                    <a:pt x="9841" y="27"/>
                    <a:pt x="5103" y="62"/>
                    <a:pt x="364" y="100"/>
                  </a:cubicBezTo>
                  <a:cubicBezTo>
                    <a:pt x="364" y="100"/>
                    <a:pt x="363" y="100"/>
                    <a:pt x="363" y="100"/>
                  </a:cubicBezTo>
                  <a:cubicBezTo>
                    <a:pt x="305" y="100"/>
                    <a:pt x="234" y="81"/>
                    <a:pt x="170" y="81"/>
                  </a:cubicBezTo>
                  <a:cubicBezTo>
                    <a:pt x="81" y="81"/>
                    <a:pt x="7" y="118"/>
                    <a:pt x="4" y="294"/>
                  </a:cubicBezTo>
                  <a:cubicBezTo>
                    <a:pt x="0" y="477"/>
                    <a:pt x="77" y="513"/>
                    <a:pt x="169" y="513"/>
                  </a:cubicBezTo>
                  <a:cubicBezTo>
                    <a:pt x="230" y="513"/>
                    <a:pt x="298" y="497"/>
                    <a:pt x="354" y="497"/>
                  </a:cubicBezTo>
                  <a:cubicBezTo>
                    <a:pt x="2814" y="501"/>
                    <a:pt x="5273" y="501"/>
                    <a:pt x="7732" y="501"/>
                  </a:cubicBezTo>
                  <a:cubicBezTo>
                    <a:pt x="8716" y="501"/>
                    <a:pt x="9700" y="501"/>
                    <a:pt x="10684" y="501"/>
                  </a:cubicBezTo>
                  <a:cubicBezTo>
                    <a:pt x="11514" y="501"/>
                    <a:pt x="12344" y="500"/>
                    <a:pt x="13174" y="500"/>
                  </a:cubicBezTo>
                  <a:cubicBezTo>
                    <a:pt x="13867" y="500"/>
                    <a:pt x="14558" y="501"/>
                    <a:pt x="15250" y="503"/>
                  </a:cubicBezTo>
                  <a:cubicBezTo>
                    <a:pt x="15254" y="503"/>
                    <a:pt x="15257" y="503"/>
                    <a:pt x="15261" y="503"/>
                  </a:cubicBezTo>
                  <a:cubicBezTo>
                    <a:pt x="15424" y="503"/>
                    <a:pt x="15490" y="456"/>
                    <a:pt x="15485" y="278"/>
                  </a:cubicBezTo>
                  <a:cubicBezTo>
                    <a:pt x="15481" y="107"/>
                    <a:pt x="15390" y="105"/>
                    <a:pt x="15260" y="93"/>
                  </a:cubicBezTo>
                  <a:cubicBezTo>
                    <a:pt x="15036" y="74"/>
                    <a:pt x="14813" y="1"/>
                    <a:pt x="1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848900" y="2003875"/>
              <a:ext cx="15325" cy="387050"/>
            </a:xfrm>
            <a:custGeom>
              <a:avLst/>
              <a:gdLst/>
              <a:ahLst/>
              <a:cxnLst/>
              <a:rect l="l" t="t" r="r" b="b"/>
              <a:pathLst>
                <a:path w="613" h="15482" extrusionOk="0">
                  <a:moveTo>
                    <a:pt x="297" y="0"/>
                  </a:moveTo>
                  <a:cubicBezTo>
                    <a:pt x="76" y="0"/>
                    <a:pt x="108" y="141"/>
                    <a:pt x="94" y="290"/>
                  </a:cubicBezTo>
                  <a:cubicBezTo>
                    <a:pt x="77" y="485"/>
                    <a:pt x="0" y="676"/>
                    <a:pt x="1" y="869"/>
                  </a:cubicBezTo>
                  <a:cubicBezTo>
                    <a:pt x="29" y="5625"/>
                    <a:pt x="64" y="10381"/>
                    <a:pt x="102" y="15135"/>
                  </a:cubicBezTo>
                  <a:cubicBezTo>
                    <a:pt x="103" y="15274"/>
                    <a:pt x="12" y="15482"/>
                    <a:pt x="287" y="15482"/>
                  </a:cubicBezTo>
                  <a:cubicBezTo>
                    <a:pt x="294" y="15482"/>
                    <a:pt x="302" y="15482"/>
                    <a:pt x="309" y="15482"/>
                  </a:cubicBezTo>
                  <a:cubicBezTo>
                    <a:pt x="612" y="15473"/>
                    <a:pt x="499" y="15254"/>
                    <a:pt x="499" y="15119"/>
                  </a:cubicBezTo>
                  <a:cubicBezTo>
                    <a:pt x="505" y="11676"/>
                    <a:pt x="504" y="8233"/>
                    <a:pt x="504" y="4790"/>
                  </a:cubicBezTo>
                  <a:lnTo>
                    <a:pt x="504" y="273"/>
                  </a:lnTo>
                  <a:cubicBezTo>
                    <a:pt x="504" y="143"/>
                    <a:pt x="537" y="9"/>
                    <a:pt x="319" y="0"/>
                  </a:cubicBezTo>
                  <a:cubicBezTo>
                    <a:pt x="311" y="0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3613275" y="2091500"/>
              <a:ext cx="172100" cy="284050"/>
            </a:xfrm>
            <a:custGeom>
              <a:avLst/>
              <a:gdLst/>
              <a:ahLst/>
              <a:cxnLst/>
              <a:rect l="l" t="t" r="r" b="b"/>
              <a:pathLst>
                <a:path w="6884" h="11362" extrusionOk="0">
                  <a:moveTo>
                    <a:pt x="212" y="1"/>
                  </a:moveTo>
                  <a:cubicBezTo>
                    <a:pt x="140" y="32"/>
                    <a:pt x="69" y="65"/>
                    <a:pt x="0" y="96"/>
                  </a:cubicBezTo>
                  <a:cubicBezTo>
                    <a:pt x="140" y="371"/>
                    <a:pt x="269" y="653"/>
                    <a:pt x="423" y="921"/>
                  </a:cubicBezTo>
                  <a:cubicBezTo>
                    <a:pt x="2347" y="4290"/>
                    <a:pt x="4272" y="7659"/>
                    <a:pt x="6212" y="11022"/>
                  </a:cubicBezTo>
                  <a:cubicBezTo>
                    <a:pt x="6266" y="11118"/>
                    <a:pt x="6277" y="11361"/>
                    <a:pt x="6439" y="11361"/>
                  </a:cubicBezTo>
                  <a:cubicBezTo>
                    <a:pt x="6482" y="11361"/>
                    <a:pt x="6535" y="11344"/>
                    <a:pt x="6602" y="11304"/>
                  </a:cubicBezTo>
                  <a:cubicBezTo>
                    <a:pt x="6883" y="11134"/>
                    <a:pt x="6692" y="10950"/>
                    <a:pt x="6593" y="10781"/>
                  </a:cubicBezTo>
                  <a:cubicBezTo>
                    <a:pt x="4658" y="7473"/>
                    <a:pt x="2724" y="4166"/>
                    <a:pt x="784" y="863"/>
                  </a:cubicBezTo>
                  <a:cubicBezTo>
                    <a:pt x="609" y="566"/>
                    <a:pt x="403" y="288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3929425" y="2092275"/>
              <a:ext cx="169200" cy="283825"/>
            </a:xfrm>
            <a:custGeom>
              <a:avLst/>
              <a:gdLst/>
              <a:ahLst/>
              <a:cxnLst/>
              <a:rect l="l" t="t" r="r" b="b"/>
              <a:pathLst>
                <a:path w="6768" h="11353" extrusionOk="0">
                  <a:moveTo>
                    <a:pt x="6621" y="1"/>
                  </a:moveTo>
                  <a:cubicBezTo>
                    <a:pt x="6514" y="1"/>
                    <a:pt x="6471" y="139"/>
                    <a:pt x="6414" y="231"/>
                  </a:cubicBezTo>
                  <a:cubicBezTo>
                    <a:pt x="6102" y="744"/>
                    <a:pt x="5786" y="1255"/>
                    <a:pt x="5481" y="1772"/>
                  </a:cubicBezTo>
                  <a:cubicBezTo>
                    <a:pt x="3703" y="4796"/>
                    <a:pt x="1929" y="7823"/>
                    <a:pt x="147" y="10845"/>
                  </a:cubicBezTo>
                  <a:cubicBezTo>
                    <a:pt x="1" y="11092"/>
                    <a:pt x="78" y="11225"/>
                    <a:pt x="344" y="11352"/>
                  </a:cubicBezTo>
                  <a:cubicBezTo>
                    <a:pt x="400" y="11273"/>
                    <a:pt x="467" y="11189"/>
                    <a:pt x="520" y="11099"/>
                  </a:cubicBezTo>
                  <a:cubicBezTo>
                    <a:pt x="929" y="10417"/>
                    <a:pt x="1348" y="9738"/>
                    <a:pt x="1743" y="9047"/>
                  </a:cubicBezTo>
                  <a:cubicBezTo>
                    <a:pt x="3397" y="6158"/>
                    <a:pt x="5045" y="3265"/>
                    <a:pt x="6688" y="371"/>
                  </a:cubicBezTo>
                  <a:cubicBezTo>
                    <a:pt x="6740" y="277"/>
                    <a:pt x="6767" y="61"/>
                    <a:pt x="6725" y="36"/>
                  </a:cubicBezTo>
                  <a:cubicBezTo>
                    <a:pt x="6684" y="11"/>
                    <a:pt x="6650" y="1"/>
                    <a:pt x="6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4097175" y="2689450"/>
              <a:ext cx="285475" cy="169450"/>
            </a:xfrm>
            <a:custGeom>
              <a:avLst/>
              <a:gdLst/>
              <a:ahLst/>
              <a:cxnLst/>
              <a:rect l="l" t="t" r="r" b="b"/>
              <a:pathLst>
                <a:path w="11419" h="6778" extrusionOk="0">
                  <a:moveTo>
                    <a:pt x="204" y="0"/>
                  </a:moveTo>
                  <a:cubicBezTo>
                    <a:pt x="142" y="70"/>
                    <a:pt x="0" y="160"/>
                    <a:pt x="4" y="245"/>
                  </a:cubicBezTo>
                  <a:cubicBezTo>
                    <a:pt x="13" y="546"/>
                    <a:pt x="316" y="583"/>
                    <a:pt x="509" y="694"/>
                  </a:cubicBezTo>
                  <a:cubicBezTo>
                    <a:pt x="3878" y="2623"/>
                    <a:pt x="7249" y="4544"/>
                    <a:pt x="10623" y="6464"/>
                  </a:cubicBezTo>
                  <a:cubicBezTo>
                    <a:pt x="10778" y="6553"/>
                    <a:pt x="10971" y="6778"/>
                    <a:pt x="11123" y="6778"/>
                  </a:cubicBezTo>
                  <a:cubicBezTo>
                    <a:pt x="11176" y="6778"/>
                    <a:pt x="11224" y="6750"/>
                    <a:pt x="11263" y="6680"/>
                  </a:cubicBezTo>
                  <a:cubicBezTo>
                    <a:pt x="11419" y="6403"/>
                    <a:pt x="10950" y="6300"/>
                    <a:pt x="10739" y="6175"/>
                  </a:cubicBezTo>
                  <a:cubicBezTo>
                    <a:pt x="8035" y="4559"/>
                    <a:pt x="5323" y="2958"/>
                    <a:pt x="2610" y="1361"/>
                  </a:cubicBezTo>
                  <a:cubicBezTo>
                    <a:pt x="1827" y="901"/>
                    <a:pt x="1028" y="465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330350" y="2690875"/>
              <a:ext cx="287350" cy="168350"/>
            </a:xfrm>
            <a:custGeom>
              <a:avLst/>
              <a:gdLst/>
              <a:ahLst/>
              <a:cxnLst/>
              <a:rect l="l" t="t" r="r" b="b"/>
              <a:pathLst>
                <a:path w="11494" h="6734" extrusionOk="0">
                  <a:moveTo>
                    <a:pt x="11085" y="0"/>
                  </a:moveTo>
                  <a:cubicBezTo>
                    <a:pt x="10855" y="0"/>
                    <a:pt x="10671" y="253"/>
                    <a:pt x="10502" y="351"/>
                  </a:cubicBezTo>
                  <a:cubicBezTo>
                    <a:pt x="7144" y="2295"/>
                    <a:pt x="3798" y="4259"/>
                    <a:pt x="457" y="6235"/>
                  </a:cubicBezTo>
                  <a:cubicBezTo>
                    <a:pt x="326" y="6313"/>
                    <a:pt x="1" y="6379"/>
                    <a:pt x="128" y="6638"/>
                  </a:cubicBezTo>
                  <a:cubicBezTo>
                    <a:pt x="162" y="6709"/>
                    <a:pt x="208" y="6734"/>
                    <a:pt x="258" y="6734"/>
                  </a:cubicBezTo>
                  <a:cubicBezTo>
                    <a:pt x="358" y="6734"/>
                    <a:pt x="475" y="6631"/>
                    <a:pt x="554" y="6586"/>
                  </a:cubicBezTo>
                  <a:cubicBezTo>
                    <a:pt x="3841" y="4712"/>
                    <a:pt x="7125" y="2828"/>
                    <a:pt x="10407" y="943"/>
                  </a:cubicBezTo>
                  <a:cubicBezTo>
                    <a:pt x="10767" y="736"/>
                    <a:pt x="11113" y="508"/>
                    <a:pt x="11493" y="273"/>
                  </a:cubicBezTo>
                  <a:cubicBezTo>
                    <a:pt x="11341" y="71"/>
                    <a:pt x="11207" y="0"/>
                    <a:pt x="1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3931525" y="2854675"/>
              <a:ext cx="171300" cy="284825"/>
            </a:xfrm>
            <a:custGeom>
              <a:avLst/>
              <a:gdLst/>
              <a:ahLst/>
              <a:cxnLst/>
              <a:rect l="l" t="t" r="r" b="b"/>
              <a:pathLst>
                <a:path w="6852" h="11393" extrusionOk="0">
                  <a:moveTo>
                    <a:pt x="258" y="0"/>
                  </a:moveTo>
                  <a:cubicBezTo>
                    <a:pt x="145" y="105"/>
                    <a:pt x="1" y="195"/>
                    <a:pt x="14" y="235"/>
                  </a:cubicBezTo>
                  <a:cubicBezTo>
                    <a:pt x="104" y="494"/>
                    <a:pt x="203" y="754"/>
                    <a:pt x="341" y="989"/>
                  </a:cubicBezTo>
                  <a:cubicBezTo>
                    <a:pt x="2296" y="4341"/>
                    <a:pt x="4256" y="7692"/>
                    <a:pt x="6231" y="11032"/>
                  </a:cubicBezTo>
                  <a:cubicBezTo>
                    <a:pt x="6296" y="11144"/>
                    <a:pt x="6353" y="11393"/>
                    <a:pt x="6525" y="11393"/>
                  </a:cubicBezTo>
                  <a:cubicBezTo>
                    <a:pt x="6557" y="11393"/>
                    <a:pt x="6592" y="11384"/>
                    <a:pt x="6633" y="11365"/>
                  </a:cubicBezTo>
                  <a:cubicBezTo>
                    <a:pt x="6852" y="11259"/>
                    <a:pt x="6651" y="11057"/>
                    <a:pt x="6585" y="10940"/>
                  </a:cubicBezTo>
                  <a:cubicBezTo>
                    <a:pt x="4709" y="7636"/>
                    <a:pt x="2824" y="4336"/>
                    <a:pt x="935" y="1040"/>
                  </a:cubicBezTo>
                  <a:cubicBezTo>
                    <a:pt x="735" y="692"/>
                    <a:pt x="497" y="366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3607775" y="2856375"/>
              <a:ext cx="175325" cy="282600"/>
            </a:xfrm>
            <a:custGeom>
              <a:avLst/>
              <a:gdLst/>
              <a:ahLst/>
              <a:cxnLst/>
              <a:rect l="l" t="t" r="r" b="b"/>
              <a:pathLst>
                <a:path w="7013" h="11304" extrusionOk="0">
                  <a:moveTo>
                    <a:pt x="6688" y="1"/>
                  </a:moveTo>
                  <a:cubicBezTo>
                    <a:pt x="6565" y="1"/>
                    <a:pt x="6545" y="147"/>
                    <a:pt x="6485" y="249"/>
                  </a:cubicBezTo>
                  <a:cubicBezTo>
                    <a:pt x="4511" y="3686"/>
                    <a:pt x="2527" y="7117"/>
                    <a:pt x="565" y="10562"/>
                  </a:cubicBezTo>
                  <a:cubicBezTo>
                    <a:pt x="444" y="10774"/>
                    <a:pt x="1" y="11055"/>
                    <a:pt x="345" y="11275"/>
                  </a:cubicBezTo>
                  <a:cubicBezTo>
                    <a:pt x="375" y="11295"/>
                    <a:pt x="404" y="11304"/>
                    <a:pt x="431" y="11304"/>
                  </a:cubicBezTo>
                  <a:cubicBezTo>
                    <a:pt x="611" y="11304"/>
                    <a:pt x="723" y="10920"/>
                    <a:pt x="835" y="10733"/>
                  </a:cubicBezTo>
                  <a:cubicBezTo>
                    <a:pt x="2450" y="8028"/>
                    <a:pt x="4056" y="5318"/>
                    <a:pt x="5655" y="2604"/>
                  </a:cubicBezTo>
                  <a:cubicBezTo>
                    <a:pt x="6108" y="1835"/>
                    <a:pt x="6531" y="1049"/>
                    <a:pt x="7013" y="192"/>
                  </a:cubicBezTo>
                  <a:cubicBezTo>
                    <a:pt x="6956" y="149"/>
                    <a:pt x="6880" y="61"/>
                    <a:pt x="6783" y="23"/>
                  </a:cubicBezTo>
                  <a:cubicBezTo>
                    <a:pt x="6746" y="7"/>
                    <a:pt x="6714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3330625" y="2373500"/>
              <a:ext cx="286150" cy="167425"/>
            </a:xfrm>
            <a:custGeom>
              <a:avLst/>
              <a:gdLst/>
              <a:ahLst/>
              <a:cxnLst/>
              <a:rect l="l" t="t" r="r" b="b"/>
              <a:pathLst>
                <a:path w="11446" h="6697" extrusionOk="0">
                  <a:moveTo>
                    <a:pt x="380" y="0"/>
                  </a:moveTo>
                  <a:cubicBezTo>
                    <a:pt x="300" y="0"/>
                    <a:pt x="228" y="35"/>
                    <a:pt x="167" y="122"/>
                  </a:cubicBezTo>
                  <a:cubicBezTo>
                    <a:pt x="0" y="360"/>
                    <a:pt x="821" y="567"/>
                    <a:pt x="1140" y="865"/>
                  </a:cubicBezTo>
                  <a:cubicBezTo>
                    <a:pt x="1197" y="920"/>
                    <a:pt x="1281" y="944"/>
                    <a:pt x="1351" y="985"/>
                  </a:cubicBezTo>
                  <a:cubicBezTo>
                    <a:pt x="4544" y="2862"/>
                    <a:pt x="7737" y="4736"/>
                    <a:pt x="10925" y="6619"/>
                  </a:cubicBezTo>
                  <a:cubicBezTo>
                    <a:pt x="11010" y="6671"/>
                    <a:pt x="11082" y="6696"/>
                    <a:pt x="11146" y="6696"/>
                  </a:cubicBezTo>
                  <a:cubicBezTo>
                    <a:pt x="11264" y="6696"/>
                    <a:pt x="11354" y="6608"/>
                    <a:pt x="11445" y="6428"/>
                  </a:cubicBezTo>
                  <a:cubicBezTo>
                    <a:pt x="11355" y="6366"/>
                    <a:pt x="11259" y="6293"/>
                    <a:pt x="11156" y="6232"/>
                  </a:cubicBezTo>
                  <a:cubicBezTo>
                    <a:pt x="7852" y="4319"/>
                    <a:pt x="4556" y="2393"/>
                    <a:pt x="1233" y="516"/>
                  </a:cubicBezTo>
                  <a:cubicBezTo>
                    <a:pt x="980" y="373"/>
                    <a:pt x="641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4094975" y="2372550"/>
              <a:ext cx="287700" cy="169200"/>
            </a:xfrm>
            <a:custGeom>
              <a:avLst/>
              <a:gdLst/>
              <a:ahLst/>
              <a:cxnLst/>
              <a:rect l="l" t="t" r="r" b="b"/>
              <a:pathLst>
                <a:path w="11508" h="6768" extrusionOk="0">
                  <a:moveTo>
                    <a:pt x="11226" y="1"/>
                  </a:moveTo>
                  <a:cubicBezTo>
                    <a:pt x="11114" y="1"/>
                    <a:pt x="10994" y="121"/>
                    <a:pt x="10904" y="170"/>
                  </a:cubicBezTo>
                  <a:cubicBezTo>
                    <a:pt x="9612" y="886"/>
                    <a:pt x="8325" y="1612"/>
                    <a:pt x="7048" y="2353"/>
                  </a:cubicBezTo>
                  <a:cubicBezTo>
                    <a:pt x="4800" y="3657"/>
                    <a:pt x="2560" y="4975"/>
                    <a:pt x="313" y="6283"/>
                  </a:cubicBezTo>
                  <a:cubicBezTo>
                    <a:pt x="184" y="6357"/>
                    <a:pt x="1" y="6377"/>
                    <a:pt x="108" y="6583"/>
                  </a:cubicBezTo>
                  <a:cubicBezTo>
                    <a:pt x="151" y="6669"/>
                    <a:pt x="253" y="6723"/>
                    <a:pt x="300" y="6768"/>
                  </a:cubicBezTo>
                  <a:cubicBezTo>
                    <a:pt x="422" y="6720"/>
                    <a:pt x="487" y="6705"/>
                    <a:pt x="541" y="6672"/>
                  </a:cubicBezTo>
                  <a:cubicBezTo>
                    <a:pt x="4069" y="4598"/>
                    <a:pt x="7597" y="2523"/>
                    <a:pt x="11118" y="438"/>
                  </a:cubicBezTo>
                  <a:cubicBezTo>
                    <a:pt x="11232" y="371"/>
                    <a:pt x="11508" y="309"/>
                    <a:pt x="11374" y="99"/>
                  </a:cubicBezTo>
                  <a:cubicBezTo>
                    <a:pt x="11329" y="27"/>
                    <a:pt x="11278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4008925" y="2346175"/>
              <a:ext cx="117800" cy="118700"/>
            </a:xfrm>
            <a:custGeom>
              <a:avLst/>
              <a:gdLst/>
              <a:ahLst/>
              <a:cxnLst/>
              <a:rect l="l" t="t" r="r" b="b"/>
              <a:pathLst>
                <a:path w="4712" h="4748" extrusionOk="0">
                  <a:moveTo>
                    <a:pt x="4494" y="0"/>
                  </a:moveTo>
                  <a:cubicBezTo>
                    <a:pt x="4427" y="0"/>
                    <a:pt x="4368" y="7"/>
                    <a:pt x="4335" y="40"/>
                  </a:cubicBezTo>
                  <a:cubicBezTo>
                    <a:pt x="2927" y="1456"/>
                    <a:pt x="1528" y="2879"/>
                    <a:pt x="134" y="4307"/>
                  </a:cubicBezTo>
                  <a:cubicBezTo>
                    <a:pt x="63" y="4378"/>
                    <a:pt x="15" y="4490"/>
                    <a:pt x="3" y="4589"/>
                  </a:cubicBezTo>
                  <a:cubicBezTo>
                    <a:pt x="0" y="4634"/>
                    <a:pt x="114" y="4690"/>
                    <a:pt x="181" y="4748"/>
                  </a:cubicBezTo>
                  <a:cubicBezTo>
                    <a:pt x="264" y="4670"/>
                    <a:pt x="326" y="4614"/>
                    <a:pt x="384" y="4557"/>
                  </a:cubicBezTo>
                  <a:cubicBezTo>
                    <a:pt x="1806" y="3158"/>
                    <a:pt x="3233" y="1762"/>
                    <a:pt x="4647" y="354"/>
                  </a:cubicBezTo>
                  <a:cubicBezTo>
                    <a:pt x="4712" y="289"/>
                    <a:pt x="4676" y="122"/>
                    <a:pt x="4686" y="1"/>
                  </a:cubicBezTo>
                  <a:lnTo>
                    <a:pt x="4686" y="1"/>
                  </a:lnTo>
                  <a:cubicBezTo>
                    <a:pt x="4669" y="3"/>
                    <a:pt x="4652" y="3"/>
                    <a:pt x="4634" y="3"/>
                  </a:cubicBezTo>
                  <a:cubicBezTo>
                    <a:pt x="4588" y="3"/>
                    <a:pt x="4539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586075" y="2344375"/>
              <a:ext cx="122600" cy="119875"/>
            </a:xfrm>
            <a:custGeom>
              <a:avLst/>
              <a:gdLst/>
              <a:ahLst/>
              <a:cxnLst/>
              <a:rect l="l" t="t" r="r" b="b"/>
              <a:pathLst>
                <a:path w="4904" h="4795" extrusionOk="0">
                  <a:moveTo>
                    <a:pt x="238" y="0"/>
                  </a:moveTo>
                  <a:cubicBezTo>
                    <a:pt x="132" y="52"/>
                    <a:pt x="12" y="82"/>
                    <a:pt x="8" y="120"/>
                  </a:cubicBezTo>
                  <a:cubicBezTo>
                    <a:pt x="1" y="223"/>
                    <a:pt x="7" y="366"/>
                    <a:pt x="71" y="429"/>
                  </a:cubicBezTo>
                  <a:cubicBezTo>
                    <a:pt x="1463" y="1812"/>
                    <a:pt x="2861" y="3188"/>
                    <a:pt x="4267" y="4558"/>
                  </a:cubicBezTo>
                  <a:cubicBezTo>
                    <a:pt x="4339" y="4627"/>
                    <a:pt x="4401" y="4794"/>
                    <a:pt x="4515" y="4794"/>
                  </a:cubicBezTo>
                  <a:cubicBezTo>
                    <a:pt x="4554" y="4794"/>
                    <a:pt x="4600" y="4775"/>
                    <a:pt x="4653" y="4726"/>
                  </a:cubicBezTo>
                  <a:cubicBezTo>
                    <a:pt x="4904" y="4500"/>
                    <a:pt x="4602" y="4405"/>
                    <a:pt x="4502" y="4305"/>
                  </a:cubicBezTo>
                  <a:cubicBezTo>
                    <a:pt x="3225" y="3013"/>
                    <a:pt x="1937" y="1734"/>
                    <a:pt x="655" y="448"/>
                  </a:cubicBezTo>
                  <a:cubicBezTo>
                    <a:pt x="512" y="307"/>
                    <a:pt x="382" y="154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586075" y="2767450"/>
              <a:ext cx="121750" cy="120125"/>
            </a:xfrm>
            <a:custGeom>
              <a:avLst/>
              <a:gdLst/>
              <a:ahLst/>
              <a:cxnLst/>
              <a:rect l="l" t="t" r="r" b="b"/>
              <a:pathLst>
                <a:path w="4870" h="4805" extrusionOk="0">
                  <a:moveTo>
                    <a:pt x="4516" y="1"/>
                  </a:moveTo>
                  <a:cubicBezTo>
                    <a:pt x="4400" y="1"/>
                    <a:pt x="4331" y="175"/>
                    <a:pt x="4258" y="248"/>
                  </a:cubicBezTo>
                  <a:cubicBezTo>
                    <a:pt x="2867" y="1609"/>
                    <a:pt x="1485" y="2979"/>
                    <a:pt x="106" y="4354"/>
                  </a:cubicBezTo>
                  <a:cubicBezTo>
                    <a:pt x="40" y="4420"/>
                    <a:pt x="1" y="4545"/>
                    <a:pt x="7" y="4638"/>
                  </a:cubicBezTo>
                  <a:cubicBezTo>
                    <a:pt x="11" y="4692"/>
                    <a:pt x="130" y="4739"/>
                    <a:pt x="219" y="4805"/>
                  </a:cubicBezTo>
                  <a:cubicBezTo>
                    <a:pt x="297" y="4734"/>
                    <a:pt x="352" y="4688"/>
                    <a:pt x="400" y="4640"/>
                  </a:cubicBezTo>
                  <a:cubicBezTo>
                    <a:pt x="1772" y="3256"/>
                    <a:pt x="3145" y="1875"/>
                    <a:pt x="4509" y="485"/>
                  </a:cubicBezTo>
                  <a:cubicBezTo>
                    <a:pt x="4603" y="389"/>
                    <a:pt x="4870" y="311"/>
                    <a:pt x="4679" y="99"/>
                  </a:cubicBezTo>
                  <a:cubicBezTo>
                    <a:pt x="4615" y="28"/>
                    <a:pt x="4562" y="1"/>
                    <a:pt x="4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4004975" y="2767425"/>
              <a:ext cx="123150" cy="118625"/>
            </a:xfrm>
            <a:custGeom>
              <a:avLst/>
              <a:gdLst/>
              <a:ahLst/>
              <a:cxnLst/>
              <a:rect l="l" t="t" r="r" b="b"/>
              <a:pathLst>
                <a:path w="4926" h="4745" extrusionOk="0">
                  <a:moveTo>
                    <a:pt x="353" y="0"/>
                  </a:moveTo>
                  <a:cubicBezTo>
                    <a:pt x="307" y="0"/>
                    <a:pt x="254" y="28"/>
                    <a:pt x="190" y="99"/>
                  </a:cubicBezTo>
                  <a:cubicBezTo>
                    <a:pt x="1" y="312"/>
                    <a:pt x="268" y="390"/>
                    <a:pt x="361" y="485"/>
                  </a:cubicBezTo>
                  <a:cubicBezTo>
                    <a:pt x="1725" y="1876"/>
                    <a:pt x="3097" y="3257"/>
                    <a:pt x="4472" y="4637"/>
                  </a:cubicBezTo>
                  <a:cubicBezTo>
                    <a:pt x="4537" y="4701"/>
                    <a:pt x="4652" y="4745"/>
                    <a:pt x="4744" y="4745"/>
                  </a:cubicBezTo>
                  <a:cubicBezTo>
                    <a:pt x="4746" y="4745"/>
                    <a:pt x="4748" y="4745"/>
                    <a:pt x="4750" y="4745"/>
                  </a:cubicBezTo>
                  <a:cubicBezTo>
                    <a:pt x="4806" y="4744"/>
                    <a:pt x="4858" y="4628"/>
                    <a:pt x="4926" y="4548"/>
                  </a:cubicBezTo>
                  <a:cubicBezTo>
                    <a:pt x="4858" y="4463"/>
                    <a:pt x="4817" y="4402"/>
                    <a:pt x="4766" y="4350"/>
                  </a:cubicBezTo>
                  <a:cubicBezTo>
                    <a:pt x="3384" y="2980"/>
                    <a:pt x="2002" y="1608"/>
                    <a:pt x="612" y="245"/>
                  </a:cubicBezTo>
                  <a:cubicBezTo>
                    <a:pt x="539" y="174"/>
                    <a:pt x="469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1"/>
          <p:cNvGrpSpPr/>
          <p:nvPr/>
        </p:nvGrpSpPr>
        <p:grpSpPr>
          <a:xfrm>
            <a:off x="8479022" y="58400"/>
            <a:ext cx="605894" cy="605745"/>
            <a:chOff x="3244225" y="2003875"/>
            <a:chExt cx="1224275" cy="1223975"/>
          </a:xfrm>
        </p:grpSpPr>
        <p:sp>
          <p:nvSpPr>
            <p:cNvPr id="668" name="Google Shape;668;p11"/>
            <p:cNvSpPr/>
            <p:nvPr/>
          </p:nvSpPr>
          <p:spPr>
            <a:xfrm>
              <a:off x="3848650" y="2840750"/>
              <a:ext cx="15325" cy="387100"/>
            </a:xfrm>
            <a:custGeom>
              <a:avLst/>
              <a:gdLst/>
              <a:ahLst/>
              <a:cxnLst/>
              <a:rect l="l" t="t" r="r" b="b"/>
              <a:pathLst>
                <a:path w="613" h="15484" extrusionOk="0">
                  <a:moveTo>
                    <a:pt x="320" y="1"/>
                  </a:moveTo>
                  <a:cubicBezTo>
                    <a:pt x="314" y="1"/>
                    <a:pt x="309" y="1"/>
                    <a:pt x="303" y="1"/>
                  </a:cubicBezTo>
                  <a:cubicBezTo>
                    <a:pt x="0" y="10"/>
                    <a:pt x="113" y="230"/>
                    <a:pt x="113" y="365"/>
                  </a:cubicBezTo>
                  <a:cubicBezTo>
                    <a:pt x="107" y="3807"/>
                    <a:pt x="108" y="7251"/>
                    <a:pt x="108" y="10693"/>
                  </a:cubicBezTo>
                  <a:cubicBezTo>
                    <a:pt x="108" y="12199"/>
                    <a:pt x="108" y="13705"/>
                    <a:pt x="109" y="15210"/>
                  </a:cubicBezTo>
                  <a:cubicBezTo>
                    <a:pt x="109" y="15341"/>
                    <a:pt x="74" y="15475"/>
                    <a:pt x="294" y="15483"/>
                  </a:cubicBezTo>
                  <a:cubicBezTo>
                    <a:pt x="302" y="15483"/>
                    <a:pt x="310" y="15484"/>
                    <a:pt x="317" y="15484"/>
                  </a:cubicBezTo>
                  <a:cubicBezTo>
                    <a:pt x="535" y="15484"/>
                    <a:pt x="503" y="15344"/>
                    <a:pt x="517" y="15195"/>
                  </a:cubicBezTo>
                  <a:cubicBezTo>
                    <a:pt x="536" y="15001"/>
                    <a:pt x="612" y="14808"/>
                    <a:pt x="610" y="14616"/>
                  </a:cubicBezTo>
                  <a:cubicBezTo>
                    <a:pt x="582" y="9861"/>
                    <a:pt x="547" y="5104"/>
                    <a:pt x="510" y="349"/>
                  </a:cubicBezTo>
                  <a:cubicBezTo>
                    <a:pt x="509" y="210"/>
                    <a:pt x="603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3244225" y="2610400"/>
              <a:ext cx="387425" cy="12950"/>
            </a:xfrm>
            <a:custGeom>
              <a:avLst/>
              <a:gdLst/>
              <a:ahLst/>
              <a:cxnLst/>
              <a:rect l="l" t="t" r="r" b="b"/>
              <a:pathLst>
                <a:path w="15497" h="518" extrusionOk="0">
                  <a:moveTo>
                    <a:pt x="15324" y="1"/>
                  </a:moveTo>
                  <a:cubicBezTo>
                    <a:pt x="15259" y="1"/>
                    <a:pt x="15186" y="22"/>
                    <a:pt x="15128" y="22"/>
                  </a:cubicBezTo>
                  <a:cubicBezTo>
                    <a:pt x="12545" y="17"/>
                    <a:pt x="9963" y="16"/>
                    <a:pt x="7381" y="16"/>
                  </a:cubicBezTo>
                  <a:cubicBezTo>
                    <a:pt x="6520" y="16"/>
                    <a:pt x="5659" y="16"/>
                    <a:pt x="4798" y="16"/>
                  </a:cubicBezTo>
                  <a:cubicBezTo>
                    <a:pt x="3293" y="16"/>
                    <a:pt x="1787" y="16"/>
                    <a:pt x="282" y="15"/>
                  </a:cubicBezTo>
                  <a:cubicBezTo>
                    <a:pt x="251" y="15"/>
                    <a:pt x="221" y="14"/>
                    <a:pt x="192" y="14"/>
                  </a:cubicBezTo>
                  <a:cubicBezTo>
                    <a:pt x="96" y="14"/>
                    <a:pt x="16" y="33"/>
                    <a:pt x="9" y="201"/>
                  </a:cubicBezTo>
                  <a:cubicBezTo>
                    <a:pt x="0" y="446"/>
                    <a:pt x="146" y="411"/>
                    <a:pt x="299" y="425"/>
                  </a:cubicBezTo>
                  <a:cubicBezTo>
                    <a:pt x="490" y="443"/>
                    <a:pt x="680" y="517"/>
                    <a:pt x="870" y="517"/>
                  </a:cubicBezTo>
                  <a:cubicBezTo>
                    <a:pt x="873" y="517"/>
                    <a:pt x="875" y="517"/>
                    <a:pt x="878" y="517"/>
                  </a:cubicBezTo>
                  <a:cubicBezTo>
                    <a:pt x="5633" y="490"/>
                    <a:pt x="10390" y="455"/>
                    <a:pt x="15144" y="418"/>
                  </a:cubicBezTo>
                  <a:cubicBezTo>
                    <a:pt x="15145" y="418"/>
                    <a:pt x="15146" y="418"/>
                    <a:pt x="15147" y="418"/>
                  </a:cubicBezTo>
                  <a:cubicBezTo>
                    <a:pt x="15201" y="418"/>
                    <a:pt x="15266" y="432"/>
                    <a:pt x="15325" y="432"/>
                  </a:cubicBezTo>
                  <a:cubicBezTo>
                    <a:pt x="15419" y="432"/>
                    <a:pt x="15497" y="396"/>
                    <a:pt x="15491" y="211"/>
                  </a:cubicBezTo>
                  <a:cubicBezTo>
                    <a:pt x="15486" y="38"/>
                    <a:pt x="15412" y="1"/>
                    <a:pt x="15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081250" y="2608400"/>
              <a:ext cx="387250" cy="12850"/>
            </a:xfrm>
            <a:custGeom>
              <a:avLst/>
              <a:gdLst/>
              <a:ahLst/>
              <a:cxnLst/>
              <a:rect l="l" t="t" r="r" b="b"/>
              <a:pathLst>
                <a:path w="15490" h="514" extrusionOk="0">
                  <a:moveTo>
                    <a:pt x="14590" y="1"/>
                  </a:moveTo>
                  <a:cubicBezTo>
                    <a:pt x="14587" y="1"/>
                    <a:pt x="14584" y="1"/>
                    <a:pt x="14580" y="1"/>
                  </a:cubicBezTo>
                  <a:cubicBezTo>
                    <a:pt x="9841" y="27"/>
                    <a:pt x="5103" y="62"/>
                    <a:pt x="364" y="100"/>
                  </a:cubicBezTo>
                  <a:cubicBezTo>
                    <a:pt x="364" y="100"/>
                    <a:pt x="363" y="100"/>
                    <a:pt x="363" y="100"/>
                  </a:cubicBezTo>
                  <a:cubicBezTo>
                    <a:pt x="305" y="100"/>
                    <a:pt x="234" y="81"/>
                    <a:pt x="170" y="81"/>
                  </a:cubicBezTo>
                  <a:cubicBezTo>
                    <a:pt x="81" y="81"/>
                    <a:pt x="7" y="118"/>
                    <a:pt x="4" y="294"/>
                  </a:cubicBezTo>
                  <a:cubicBezTo>
                    <a:pt x="0" y="477"/>
                    <a:pt x="77" y="513"/>
                    <a:pt x="169" y="513"/>
                  </a:cubicBezTo>
                  <a:cubicBezTo>
                    <a:pt x="230" y="513"/>
                    <a:pt x="298" y="497"/>
                    <a:pt x="354" y="497"/>
                  </a:cubicBezTo>
                  <a:cubicBezTo>
                    <a:pt x="2814" y="501"/>
                    <a:pt x="5273" y="501"/>
                    <a:pt x="7732" y="501"/>
                  </a:cubicBezTo>
                  <a:cubicBezTo>
                    <a:pt x="8716" y="501"/>
                    <a:pt x="9700" y="501"/>
                    <a:pt x="10684" y="501"/>
                  </a:cubicBezTo>
                  <a:cubicBezTo>
                    <a:pt x="11514" y="501"/>
                    <a:pt x="12344" y="500"/>
                    <a:pt x="13174" y="500"/>
                  </a:cubicBezTo>
                  <a:cubicBezTo>
                    <a:pt x="13867" y="500"/>
                    <a:pt x="14558" y="501"/>
                    <a:pt x="15250" y="503"/>
                  </a:cubicBezTo>
                  <a:cubicBezTo>
                    <a:pt x="15254" y="503"/>
                    <a:pt x="15257" y="503"/>
                    <a:pt x="15261" y="503"/>
                  </a:cubicBezTo>
                  <a:cubicBezTo>
                    <a:pt x="15424" y="503"/>
                    <a:pt x="15490" y="456"/>
                    <a:pt x="15485" y="278"/>
                  </a:cubicBezTo>
                  <a:cubicBezTo>
                    <a:pt x="15481" y="107"/>
                    <a:pt x="15390" y="105"/>
                    <a:pt x="15260" y="93"/>
                  </a:cubicBezTo>
                  <a:cubicBezTo>
                    <a:pt x="15036" y="74"/>
                    <a:pt x="14813" y="1"/>
                    <a:pt x="1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848900" y="2003875"/>
              <a:ext cx="15325" cy="387050"/>
            </a:xfrm>
            <a:custGeom>
              <a:avLst/>
              <a:gdLst/>
              <a:ahLst/>
              <a:cxnLst/>
              <a:rect l="l" t="t" r="r" b="b"/>
              <a:pathLst>
                <a:path w="613" h="15482" extrusionOk="0">
                  <a:moveTo>
                    <a:pt x="297" y="0"/>
                  </a:moveTo>
                  <a:cubicBezTo>
                    <a:pt x="76" y="0"/>
                    <a:pt x="108" y="141"/>
                    <a:pt x="94" y="290"/>
                  </a:cubicBezTo>
                  <a:cubicBezTo>
                    <a:pt x="77" y="485"/>
                    <a:pt x="0" y="676"/>
                    <a:pt x="1" y="869"/>
                  </a:cubicBezTo>
                  <a:cubicBezTo>
                    <a:pt x="29" y="5625"/>
                    <a:pt x="64" y="10381"/>
                    <a:pt x="102" y="15135"/>
                  </a:cubicBezTo>
                  <a:cubicBezTo>
                    <a:pt x="103" y="15274"/>
                    <a:pt x="12" y="15482"/>
                    <a:pt x="287" y="15482"/>
                  </a:cubicBezTo>
                  <a:cubicBezTo>
                    <a:pt x="294" y="15482"/>
                    <a:pt x="302" y="15482"/>
                    <a:pt x="309" y="15482"/>
                  </a:cubicBezTo>
                  <a:cubicBezTo>
                    <a:pt x="612" y="15473"/>
                    <a:pt x="499" y="15254"/>
                    <a:pt x="499" y="15119"/>
                  </a:cubicBezTo>
                  <a:cubicBezTo>
                    <a:pt x="505" y="11676"/>
                    <a:pt x="504" y="8233"/>
                    <a:pt x="504" y="4790"/>
                  </a:cubicBezTo>
                  <a:lnTo>
                    <a:pt x="504" y="273"/>
                  </a:lnTo>
                  <a:cubicBezTo>
                    <a:pt x="504" y="143"/>
                    <a:pt x="537" y="9"/>
                    <a:pt x="319" y="0"/>
                  </a:cubicBezTo>
                  <a:cubicBezTo>
                    <a:pt x="311" y="0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3613275" y="2091500"/>
              <a:ext cx="172100" cy="284050"/>
            </a:xfrm>
            <a:custGeom>
              <a:avLst/>
              <a:gdLst/>
              <a:ahLst/>
              <a:cxnLst/>
              <a:rect l="l" t="t" r="r" b="b"/>
              <a:pathLst>
                <a:path w="6884" h="11362" extrusionOk="0">
                  <a:moveTo>
                    <a:pt x="212" y="1"/>
                  </a:moveTo>
                  <a:cubicBezTo>
                    <a:pt x="140" y="32"/>
                    <a:pt x="69" y="65"/>
                    <a:pt x="0" y="96"/>
                  </a:cubicBezTo>
                  <a:cubicBezTo>
                    <a:pt x="140" y="371"/>
                    <a:pt x="269" y="653"/>
                    <a:pt x="423" y="921"/>
                  </a:cubicBezTo>
                  <a:cubicBezTo>
                    <a:pt x="2347" y="4290"/>
                    <a:pt x="4272" y="7659"/>
                    <a:pt x="6212" y="11022"/>
                  </a:cubicBezTo>
                  <a:cubicBezTo>
                    <a:pt x="6266" y="11118"/>
                    <a:pt x="6277" y="11361"/>
                    <a:pt x="6439" y="11361"/>
                  </a:cubicBezTo>
                  <a:cubicBezTo>
                    <a:pt x="6482" y="11361"/>
                    <a:pt x="6535" y="11344"/>
                    <a:pt x="6602" y="11304"/>
                  </a:cubicBezTo>
                  <a:cubicBezTo>
                    <a:pt x="6883" y="11134"/>
                    <a:pt x="6692" y="10950"/>
                    <a:pt x="6593" y="10781"/>
                  </a:cubicBezTo>
                  <a:cubicBezTo>
                    <a:pt x="4658" y="7473"/>
                    <a:pt x="2724" y="4166"/>
                    <a:pt x="784" y="863"/>
                  </a:cubicBezTo>
                  <a:cubicBezTo>
                    <a:pt x="609" y="566"/>
                    <a:pt x="403" y="288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3929425" y="2092275"/>
              <a:ext cx="169200" cy="283825"/>
            </a:xfrm>
            <a:custGeom>
              <a:avLst/>
              <a:gdLst/>
              <a:ahLst/>
              <a:cxnLst/>
              <a:rect l="l" t="t" r="r" b="b"/>
              <a:pathLst>
                <a:path w="6768" h="11353" extrusionOk="0">
                  <a:moveTo>
                    <a:pt x="6621" y="1"/>
                  </a:moveTo>
                  <a:cubicBezTo>
                    <a:pt x="6514" y="1"/>
                    <a:pt x="6471" y="139"/>
                    <a:pt x="6414" y="231"/>
                  </a:cubicBezTo>
                  <a:cubicBezTo>
                    <a:pt x="6102" y="744"/>
                    <a:pt x="5786" y="1255"/>
                    <a:pt x="5481" y="1772"/>
                  </a:cubicBezTo>
                  <a:cubicBezTo>
                    <a:pt x="3703" y="4796"/>
                    <a:pt x="1929" y="7823"/>
                    <a:pt x="147" y="10845"/>
                  </a:cubicBezTo>
                  <a:cubicBezTo>
                    <a:pt x="1" y="11092"/>
                    <a:pt x="78" y="11225"/>
                    <a:pt x="344" y="11352"/>
                  </a:cubicBezTo>
                  <a:cubicBezTo>
                    <a:pt x="400" y="11273"/>
                    <a:pt x="467" y="11189"/>
                    <a:pt x="520" y="11099"/>
                  </a:cubicBezTo>
                  <a:cubicBezTo>
                    <a:pt x="929" y="10417"/>
                    <a:pt x="1348" y="9738"/>
                    <a:pt x="1743" y="9047"/>
                  </a:cubicBezTo>
                  <a:cubicBezTo>
                    <a:pt x="3397" y="6158"/>
                    <a:pt x="5045" y="3265"/>
                    <a:pt x="6688" y="371"/>
                  </a:cubicBezTo>
                  <a:cubicBezTo>
                    <a:pt x="6740" y="277"/>
                    <a:pt x="6767" y="61"/>
                    <a:pt x="6725" y="36"/>
                  </a:cubicBezTo>
                  <a:cubicBezTo>
                    <a:pt x="6684" y="11"/>
                    <a:pt x="6650" y="1"/>
                    <a:pt x="6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4097175" y="2689450"/>
              <a:ext cx="285475" cy="169450"/>
            </a:xfrm>
            <a:custGeom>
              <a:avLst/>
              <a:gdLst/>
              <a:ahLst/>
              <a:cxnLst/>
              <a:rect l="l" t="t" r="r" b="b"/>
              <a:pathLst>
                <a:path w="11419" h="6778" extrusionOk="0">
                  <a:moveTo>
                    <a:pt x="204" y="0"/>
                  </a:moveTo>
                  <a:cubicBezTo>
                    <a:pt x="142" y="70"/>
                    <a:pt x="0" y="160"/>
                    <a:pt x="4" y="245"/>
                  </a:cubicBezTo>
                  <a:cubicBezTo>
                    <a:pt x="13" y="546"/>
                    <a:pt x="316" y="583"/>
                    <a:pt x="509" y="694"/>
                  </a:cubicBezTo>
                  <a:cubicBezTo>
                    <a:pt x="3878" y="2623"/>
                    <a:pt x="7249" y="4544"/>
                    <a:pt x="10623" y="6464"/>
                  </a:cubicBezTo>
                  <a:cubicBezTo>
                    <a:pt x="10778" y="6553"/>
                    <a:pt x="10971" y="6778"/>
                    <a:pt x="11123" y="6778"/>
                  </a:cubicBezTo>
                  <a:cubicBezTo>
                    <a:pt x="11176" y="6778"/>
                    <a:pt x="11224" y="6750"/>
                    <a:pt x="11263" y="6680"/>
                  </a:cubicBezTo>
                  <a:cubicBezTo>
                    <a:pt x="11419" y="6403"/>
                    <a:pt x="10950" y="6300"/>
                    <a:pt x="10739" y="6175"/>
                  </a:cubicBezTo>
                  <a:cubicBezTo>
                    <a:pt x="8035" y="4559"/>
                    <a:pt x="5323" y="2958"/>
                    <a:pt x="2610" y="1361"/>
                  </a:cubicBezTo>
                  <a:cubicBezTo>
                    <a:pt x="1827" y="901"/>
                    <a:pt x="1028" y="465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3330350" y="2690875"/>
              <a:ext cx="287350" cy="168350"/>
            </a:xfrm>
            <a:custGeom>
              <a:avLst/>
              <a:gdLst/>
              <a:ahLst/>
              <a:cxnLst/>
              <a:rect l="l" t="t" r="r" b="b"/>
              <a:pathLst>
                <a:path w="11494" h="6734" extrusionOk="0">
                  <a:moveTo>
                    <a:pt x="11085" y="0"/>
                  </a:moveTo>
                  <a:cubicBezTo>
                    <a:pt x="10855" y="0"/>
                    <a:pt x="10671" y="253"/>
                    <a:pt x="10502" y="351"/>
                  </a:cubicBezTo>
                  <a:cubicBezTo>
                    <a:pt x="7144" y="2295"/>
                    <a:pt x="3798" y="4259"/>
                    <a:pt x="457" y="6235"/>
                  </a:cubicBezTo>
                  <a:cubicBezTo>
                    <a:pt x="326" y="6313"/>
                    <a:pt x="1" y="6379"/>
                    <a:pt x="128" y="6638"/>
                  </a:cubicBezTo>
                  <a:cubicBezTo>
                    <a:pt x="162" y="6709"/>
                    <a:pt x="208" y="6734"/>
                    <a:pt x="258" y="6734"/>
                  </a:cubicBezTo>
                  <a:cubicBezTo>
                    <a:pt x="358" y="6734"/>
                    <a:pt x="475" y="6631"/>
                    <a:pt x="554" y="6586"/>
                  </a:cubicBezTo>
                  <a:cubicBezTo>
                    <a:pt x="3841" y="4712"/>
                    <a:pt x="7125" y="2828"/>
                    <a:pt x="10407" y="943"/>
                  </a:cubicBezTo>
                  <a:cubicBezTo>
                    <a:pt x="10767" y="736"/>
                    <a:pt x="11113" y="508"/>
                    <a:pt x="11493" y="273"/>
                  </a:cubicBezTo>
                  <a:cubicBezTo>
                    <a:pt x="11341" y="71"/>
                    <a:pt x="11207" y="0"/>
                    <a:pt x="1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3931525" y="2854675"/>
              <a:ext cx="171300" cy="284825"/>
            </a:xfrm>
            <a:custGeom>
              <a:avLst/>
              <a:gdLst/>
              <a:ahLst/>
              <a:cxnLst/>
              <a:rect l="l" t="t" r="r" b="b"/>
              <a:pathLst>
                <a:path w="6852" h="11393" extrusionOk="0">
                  <a:moveTo>
                    <a:pt x="258" y="0"/>
                  </a:moveTo>
                  <a:cubicBezTo>
                    <a:pt x="145" y="105"/>
                    <a:pt x="1" y="195"/>
                    <a:pt x="14" y="235"/>
                  </a:cubicBezTo>
                  <a:cubicBezTo>
                    <a:pt x="104" y="494"/>
                    <a:pt x="203" y="754"/>
                    <a:pt x="341" y="989"/>
                  </a:cubicBezTo>
                  <a:cubicBezTo>
                    <a:pt x="2296" y="4341"/>
                    <a:pt x="4256" y="7692"/>
                    <a:pt x="6231" y="11032"/>
                  </a:cubicBezTo>
                  <a:cubicBezTo>
                    <a:pt x="6296" y="11144"/>
                    <a:pt x="6353" y="11393"/>
                    <a:pt x="6525" y="11393"/>
                  </a:cubicBezTo>
                  <a:cubicBezTo>
                    <a:pt x="6557" y="11393"/>
                    <a:pt x="6592" y="11384"/>
                    <a:pt x="6633" y="11365"/>
                  </a:cubicBezTo>
                  <a:cubicBezTo>
                    <a:pt x="6852" y="11259"/>
                    <a:pt x="6651" y="11057"/>
                    <a:pt x="6585" y="10940"/>
                  </a:cubicBezTo>
                  <a:cubicBezTo>
                    <a:pt x="4709" y="7636"/>
                    <a:pt x="2824" y="4336"/>
                    <a:pt x="935" y="1040"/>
                  </a:cubicBezTo>
                  <a:cubicBezTo>
                    <a:pt x="735" y="692"/>
                    <a:pt x="497" y="366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3607775" y="2856375"/>
              <a:ext cx="175325" cy="282600"/>
            </a:xfrm>
            <a:custGeom>
              <a:avLst/>
              <a:gdLst/>
              <a:ahLst/>
              <a:cxnLst/>
              <a:rect l="l" t="t" r="r" b="b"/>
              <a:pathLst>
                <a:path w="7013" h="11304" extrusionOk="0">
                  <a:moveTo>
                    <a:pt x="6688" y="1"/>
                  </a:moveTo>
                  <a:cubicBezTo>
                    <a:pt x="6565" y="1"/>
                    <a:pt x="6545" y="147"/>
                    <a:pt x="6485" y="249"/>
                  </a:cubicBezTo>
                  <a:cubicBezTo>
                    <a:pt x="4511" y="3686"/>
                    <a:pt x="2527" y="7117"/>
                    <a:pt x="565" y="10562"/>
                  </a:cubicBezTo>
                  <a:cubicBezTo>
                    <a:pt x="444" y="10774"/>
                    <a:pt x="1" y="11055"/>
                    <a:pt x="345" y="11275"/>
                  </a:cubicBezTo>
                  <a:cubicBezTo>
                    <a:pt x="375" y="11295"/>
                    <a:pt x="404" y="11304"/>
                    <a:pt x="431" y="11304"/>
                  </a:cubicBezTo>
                  <a:cubicBezTo>
                    <a:pt x="611" y="11304"/>
                    <a:pt x="723" y="10920"/>
                    <a:pt x="835" y="10733"/>
                  </a:cubicBezTo>
                  <a:cubicBezTo>
                    <a:pt x="2450" y="8028"/>
                    <a:pt x="4056" y="5318"/>
                    <a:pt x="5655" y="2604"/>
                  </a:cubicBezTo>
                  <a:cubicBezTo>
                    <a:pt x="6108" y="1835"/>
                    <a:pt x="6531" y="1049"/>
                    <a:pt x="7013" y="192"/>
                  </a:cubicBezTo>
                  <a:cubicBezTo>
                    <a:pt x="6956" y="149"/>
                    <a:pt x="6880" y="61"/>
                    <a:pt x="6783" y="23"/>
                  </a:cubicBezTo>
                  <a:cubicBezTo>
                    <a:pt x="6746" y="7"/>
                    <a:pt x="6714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3330625" y="2373500"/>
              <a:ext cx="286150" cy="167425"/>
            </a:xfrm>
            <a:custGeom>
              <a:avLst/>
              <a:gdLst/>
              <a:ahLst/>
              <a:cxnLst/>
              <a:rect l="l" t="t" r="r" b="b"/>
              <a:pathLst>
                <a:path w="11446" h="6697" extrusionOk="0">
                  <a:moveTo>
                    <a:pt x="380" y="0"/>
                  </a:moveTo>
                  <a:cubicBezTo>
                    <a:pt x="300" y="0"/>
                    <a:pt x="228" y="35"/>
                    <a:pt x="167" y="122"/>
                  </a:cubicBezTo>
                  <a:cubicBezTo>
                    <a:pt x="0" y="360"/>
                    <a:pt x="821" y="567"/>
                    <a:pt x="1140" y="865"/>
                  </a:cubicBezTo>
                  <a:cubicBezTo>
                    <a:pt x="1197" y="920"/>
                    <a:pt x="1281" y="944"/>
                    <a:pt x="1351" y="985"/>
                  </a:cubicBezTo>
                  <a:cubicBezTo>
                    <a:pt x="4544" y="2862"/>
                    <a:pt x="7737" y="4736"/>
                    <a:pt x="10925" y="6619"/>
                  </a:cubicBezTo>
                  <a:cubicBezTo>
                    <a:pt x="11010" y="6671"/>
                    <a:pt x="11082" y="6696"/>
                    <a:pt x="11146" y="6696"/>
                  </a:cubicBezTo>
                  <a:cubicBezTo>
                    <a:pt x="11264" y="6696"/>
                    <a:pt x="11354" y="6608"/>
                    <a:pt x="11445" y="6428"/>
                  </a:cubicBezTo>
                  <a:cubicBezTo>
                    <a:pt x="11355" y="6366"/>
                    <a:pt x="11259" y="6293"/>
                    <a:pt x="11156" y="6232"/>
                  </a:cubicBezTo>
                  <a:cubicBezTo>
                    <a:pt x="7852" y="4319"/>
                    <a:pt x="4556" y="2393"/>
                    <a:pt x="1233" y="516"/>
                  </a:cubicBezTo>
                  <a:cubicBezTo>
                    <a:pt x="980" y="373"/>
                    <a:pt x="641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4094975" y="2372550"/>
              <a:ext cx="287700" cy="169200"/>
            </a:xfrm>
            <a:custGeom>
              <a:avLst/>
              <a:gdLst/>
              <a:ahLst/>
              <a:cxnLst/>
              <a:rect l="l" t="t" r="r" b="b"/>
              <a:pathLst>
                <a:path w="11508" h="6768" extrusionOk="0">
                  <a:moveTo>
                    <a:pt x="11226" y="1"/>
                  </a:moveTo>
                  <a:cubicBezTo>
                    <a:pt x="11114" y="1"/>
                    <a:pt x="10994" y="121"/>
                    <a:pt x="10904" y="170"/>
                  </a:cubicBezTo>
                  <a:cubicBezTo>
                    <a:pt x="9612" y="886"/>
                    <a:pt x="8325" y="1612"/>
                    <a:pt x="7048" y="2353"/>
                  </a:cubicBezTo>
                  <a:cubicBezTo>
                    <a:pt x="4800" y="3657"/>
                    <a:pt x="2560" y="4975"/>
                    <a:pt x="313" y="6283"/>
                  </a:cubicBezTo>
                  <a:cubicBezTo>
                    <a:pt x="184" y="6357"/>
                    <a:pt x="1" y="6377"/>
                    <a:pt x="108" y="6583"/>
                  </a:cubicBezTo>
                  <a:cubicBezTo>
                    <a:pt x="151" y="6669"/>
                    <a:pt x="253" y="6723"/>
                    <a:pt x="300" y="6768"/>
                  </a:cubicBezTo>
                  <a:cubicBezTo>
                    <a:pt x="422" y="6720"/>
                    <a:pt x="487" y="6705"/>
                    <a:pt x="541" y="6672"/>
                  </a:cubicBezTo>
                  <a:cubicBezTo>
                    <a:pt x="4069" y="4598"/>
                    <a:pt x="7597" y="2523"/>
                    <a:pt x="11118" y="438"/>
                  </a:cubicBezTo>
                  <a:cubicBezTo>
                    <a:pt x="11232" y="371"/>
                    <a:pt x="11508" y="309"/>
                    <a:pt x="11374" y="99"/>
                  </a:cubicBezTo>
                  <a:cubicBezTo>
                    <a:pt x="11329" y="27"/>
                    <a:pt x="11278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4008925" y="2346175"/>
              <a:ext cx="117800" cy="118700"/>
            </a:xfrm>
            <a:custGeom>
              <a:avLst/>
              <a:gdLst/>
              <a:ahLst/>
              <a:cxnLst/>
              <a:rect l="l" t="t" r="r" b="b"/>
              <a:pathLst>
                <a:path w="4712" h="4748" extrusionOk="0">
                  <a:moveTo>
                    <a:pt x="4494" y="0"/>
                  </a:moveTo>
                  <a:cubicBezTo>
                    <a:pt x="4427" y="0"/>
                    <a:pt x="4368" y="7"/>
                    <a:pt x="4335" y="40"/>
                  </a:cubicBezTo>
                  <a:cubicBezTo>
                    <a:pt x="2927" y="1456"/>
                    <a:pt x="1528" y="2879"/>
                    <a:pt x="134" y="4307"/>
                  </a:cubicBezTo>
                  <a:cubicBezTo>
                    <a:pt x="63" y="4378"/>
                    <a:pt x="15" y="4490"/>
                    <a:pt x="3" y="4589"/>
                  </a:cubicBezTo>
                  <a:cubicBezTo>
                    <a:pt x="0" y="4634"/>
                    <a:pt x="114" y="4690"/>
                    <a:pt x="181" y="4748"/>
                  </a:cubicBezTo>
                  <a:cubicBezTo>
                    <a:pt x="264" y="4670"/>
                    <a:pt x="326" y="4614"/>
                    <a:pt x="384" y="4557"/>
                  </a:cubicBezTo>
                  <a:cubicBezTo>
                    <a:pt x="1806" y="3158"/>
                    <a:pt x="3233" y="1762"/>
                    <a:pt x="4647" y="354"/>
                  </a:cubicBezTo>
                  <a:cubicBezTo>
                    <a:pt x="4712" y="289"/>
                    <a:pt x="4676" y="122"/>
                    <a:pt x="4686" y="1"/>
                  </a:cubicBezTo>
                  <a:lnTo>
                    <a:pt x="4686" y="1"/>
                  </a:lnTo>
                  <a:cubicBezTo>
                    <a:pt x="4669" y="3"/>
                    <a:pt x="4652" y="3"/>
                    <a:pt x="4634" y="3"/>
                  </a:cubicBezTo>
                  <a:cubicBezTo>
                    <a:pt x="4588" y="3"/>
                    <a:pt x="4539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586075" y="2344375"/>
              <a:ext cx="122600" cy="119875"/>
            </a:xfrm>
            <a:custGeom>
              <a:avLst/>
              <a:gdLst/>
              <a:ahLst/>
              <a:cxnLst/>
              <a:rect l="l" t="t" r="r" b="b"/>
              <a:pathLst>
                <a:path w="4904" h="4795" extrusionOk="0">
                  <a:moveTo>
                    <a:pt x="238" y="0"/>
                  </a:moveTo>
                  <a:cubicBezTo>
                    <a:pt x="132" y="52"/>
                    <a:pt x="12" y="82"/>
                    <a:pt x="8" y="120"/>
                  </a:cubicBezTo>
                  <a:cubicBezTo>
                    <a:pt x="1" y="223"/>
                    <a:pt x="7" y="366"/>
                    <a:pt x="71" y="429"/>
                  </a:cubicBezTo>
                  <a:cubicBezTo>
                    <a:pt x="1463" y="1812"/>
                    <a:pt x="2861" y="3188"/>
                    <a:pt x="4267" y="4558"/>
                  </a:cubicBezTo>
                  <a:cubicBezTo>
                    <a:pt x="4339" y="4627"/>
                    <a:pt x="4401" y="4794"/>
                    <a:pt x="4515" y="4794"/>
                  </a:cubicBezTo>
                  <a:cubicBezTo>
                    <a:pt x="4554" y="4794"/>
                    <a:pt x="4600" y="4775"/>
                    <a:pt x="4653" y="4726"/>
                  </a:cubicBezTo>
                  <a:cubicBezTo>
                    <a:pt x="4904" y="4500"/>
                    <a:pt x="4602" y="4405"/>
                    <a:pt x="4502" y="4305"/>
                  </a:cubicBezTo>
                  <a:cubicBezTo>
                    <a:pt x="3225" y="3013"/>
                    <a:pt x="1937" y="1734"/>
                    <a:pt x="655" y="448"/>
                  </a:cubicBezTo>
                  <a:cubicBezTo>
                    <a:pt x="512" y="307"/>
                    <a:pt x="382" y="154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586075" y="2767450"/>
              <a:ext cx="121750" cy="120125"/>
            </a:xfrm>
            <a:custGeom>
              <a:avLst/>
              <a:gdLst/>
              <a:ahLst/>
              <a:cxnLst/>
              <a:rect l="l" t="t" r="r" b="b"/>
              <a:pathLst>
                <a:path w="4870" h="4805" extrusionOk="0">
                  <a:moveTo>
                    <a:pt x="4516" y="1"/>
                  </a:moveTo>
                  <a:cubicBezTo>
                    <a:pt x="4400" y="1"/>
                    <a:pt x="4331" y="175"/>
                    <a:pt x="4258" y="248"/>
                  </a:cubicBezTo>
                  <a:cubicBezTo>
                    <a:pt x="2867" y="1609"/>
                    <a:pt x="1485" y="2979"/>
                    <a:pt x="106" y="4354"/>
                  </a:cubicBezTo>
                  <a:cubicBezTo>
                    <a:pt x="40" y="4420"/>
                    <a:pt x="1" y="4545"/>
                    <a:pt x="7" y="4638"/>
                  </a:cubicBezTo>
                  <a:cubicBezTo>
                    <a:pt x="11" y="4692"/>
                    <a:pt x="130" y="4739"/>
                    <a:pt x="219" y="4805"/>
                  </a:cubicBezTo>
                  <a:cubicBezTo>
                    <a:pt x="297" y="4734"/>
                    <a:pt x="352" y="4688"/>
                    <a:pt x="400" y="4640"/>
                  </a:cubicBezTo>
                  <a:cubicBezTo>
                    <a:pt x="1772" y="3256"/>
                    <a:pt x="3145" y="1875"/>
                    <a:pt x="4509" y="485"/>
                  </a:cubicBezTo>
                  <a:cubicBezTo>
                    <a:pt x="4603" y="389"/>
                    <a:pt x="4870" y="311"/>
                    <a:pt x="4679" y="99"/>
                  </a:cubicBezTo>
                  <a:cubicBezTo>
                    <a:pt x="4615" y="28"/>
                    <a:pt x="4562" y="1"/>
                    <a:pt x="4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4004975" y="2767425"/>
              <a:ext cx="123150" cy="118625"/>
            </a:xfrm>
            <a:custGeom>
              <a:avLst/>
              <a:gdLst/>
              <a:ahLst/>
              <a:cxnLst/>
              <a:rect l="l" t="t" r="r" b="b"/>
              <a:pathLst>
                <a:path w="4926" h="4745" extrusionOk="0">
                  <a:moveTo>
                    <a:pt x="353" y="0"/>
                  </a:moveTo>
                  <a:cubicBezTo>
                    <a:pt x="307" y="0"/>
                    <a:pt x="254" y="28"/>
                    <a:pt x="190" y="99"/>
                  </a:cubicBezTo>
                  <a:cubicBezTo>
                    <a:pt x="1" y="312"/>
                    <a:pt x="268" y="390"/>
                    <a:pt x="361" y="485"/>
                  </a:cubicBezTo>
                  <a:cubicBezTo>
                    <a:pt x="1725" y="1876"/>
                    <a:pt x="3097" y="3257"/>
                    <a:pt x="4472" y="4637"/>
                  </a:cubicBezTo>
                  <a:cubicBezTo>
                    <a:pt x="4537" y="4701"/>
                    <a:pt x="4652" y="4745"/>
                    <a:pt x="4744" y="4745"/>
                  </a:cubicBezTo>
                  <a:cubicBezTo>
                    <a:pt x="4746" y="4745"/>
                    <a:pt x="4748" y="4745"/>
                    <a:pt x="4750" y="4745"/>
                  </a:cubicBezTo>
                  <a:cubicBezTo>
                    <a:pt x="4806" y="4744"/>
                    <a:pt x="4858" y="4628"/>
                    <a:pt x="4926" y="4548"/>
                  </a:cubicBezTo>
                  <a:cubicBezTo>
                    <a:pt x="4858" y="4463"/>
                    <a:pt x="4817" y="4402"/>
                    <a:pt x="4766" y="4350"/>
                  </a:cubicBezTo>
                  <a:cubicBezTo>
                    <a:pt x="3384" y="2980"/>
                    <a:pt x="2002" y="1608"/>
                    <a:pt x="612" y="245"/>
                  </a:cubicBezTo>
                  <a:cubicBezTo>
                    <a:pt x="539" y="174"/>
                    <a:pt x="469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E8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El Messiri"/>
              <a:buNone/>
              <a:defRPr sz="3000" b="1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-takla.org/Bibles/BibleSearch/showVerses.php?book=50&amp;chapter=8&amp;vmin=2&amp;vmax=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-takla.org/Bibles/BibleSearch/showVerses.php?book=50&amp;chapter=24&amp;vmin=30&amp;vmax=30" TargetMode="External"/><Relationship Id="rId5" Type="http://schemas.openxmlformats.org/officeDocument/2006/relationships/hyperlink" Target="https://st-takla.org/Bibles/BibleSearch/showVerses.php?book=50&amp;chapter=12&amp;vmin=8&amp;vmax=8" TargetMode="External"/><Relationship Id="rId4" Type="http://schemas.openxmlformats.org/officeDocument/2006/relationships/hyperlink" Target="https://st-takla.org/Bibles/BibleSearch/showVerses.php?book=50&amp;chapter=23&amp;vmin=10&amp;vmax=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-takla.org/Bibles/BibleSearch/showVerses.php?book=53&amp;chapter=6&amp;vmin=35&amp;vmax=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-takla.org/Bibles/BibleSearch/showVerses.php?book=53&amp;chapter=8&amp;vmin=12&amp;vmax=12" TargetMode="External"/><Relationship Id="rId5" Type="http://schemas.openxmlformats.org/officeDocument/2006/relationships/hyperlink" Target="https://st-takla.org/Bibles/BibleSearch/showVerses.php?book=54&amp;chapter=3&amp;vmin=14&amp;vmax=14" TargetMode="External"/><Relationship Id="rId4" Type="http://schemas.openxmlformats.org/officeDocument/2006/relationships/hyperlink" Target="https://st-takla.org/Bibles/BibleSearch/showVerses.php?book=53&amp;chapter=1&amp;vmin=29&amp;vmax=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-takla.org/Bibles/BibleSearch/showVerses.php?book=50&amp;chapter=1&amp;vmin=23&amp;vmax=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t-takla.org/Bibles/BibleSearch/showVerses.php?book=59&amp;chapter=2&amp;vmin=20&amp;vmax=20" TargetMode="External"/><Relationship Id="rId4" Type="http://schemas.openxmlformats.org/officeDocument/2006/relationships/hyperlink" Target="https://st-takla.org/Bibles/BibleSearch/showVerses.php?book=53&amp;chapter=10&amp;vmin=11&amp;vmax=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-takla.org/Bibles/BibleSearch/showVerses.php?book=76&amp;chapter=1&amp;vmin=8&amp;vmax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6"/>
          <p:cNvSpPr txBox="1">
            <a:spLocks noGrp="1"/>
          </p:cNvSpPr>
          <p:nvPr>
            <p:ph type="ctrTitle"/>
          </p:nvPr>
        </p:nvSpPr>
        <p:spPr>
          <a:xfrm>
            <a:off x="3536600" y="607200"/>
            <a:ext cx="4720800" cy="3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Cairo"/>
              </a:rPr>
              <a:t>ألقاب واسماء الرب يسوع المسيح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65" name="Google Shape;765;p16"/>
          <p:cNvGrpSpPr/>
          <p:nvPr/>
        </p:nvGrpSpPr>
        <p:grpSpPr>
          <a:xfrm>
            <a:off x="489646" y="703837"/>
            <a:ext cx="2951639" cy="3258941"/>
            <a:chOff x="4311277" y="3397377"/>
            <a:chExt cx="915038" cy="1010336"/>
          </a:xfrm>
        </p:grpSpPr>
        <p:sp>
          <p:nvSpPr>
            <p:cNvPr id="766" name="Google Shape;766;p16"/>
            <p:cNvSpPr/>
            <p:nvPr/>
          </p:nvSpPr>
          <p:spPr>
            <a:xfrm>
              <a:off x="4311277" y="3397377"/>
              <a:ext cx="915038" cy="1010336"/>
            </a:xfrm>
            <a:custGeom>
              <a:avLst/>
              <a:gdLst/>
              <a:ahLst/>
              <a:cxnLst/>
              <a:rect l="l" t="t" r="r" b="b"/>
              <a:pathLst>
                <a:path w="62047" h="68509" extrusionOk="0">
                  <a:moveTo>
                    <a:pt x="25860" y="0"/>
                  </a:moveTo>
                  <a:cubicBezTo>
                    <a:pt x="25137" y="0"/>
                    <a:pt x="24414" y="82"/>
                    <a:pt x="23717" y="241"/>
                  </a:cubicBezTo>
                  <a:cubicBezTo>
                    <a:pt x="20693" y="910"/>
                    <a:pt x="18051" y="2979"/>
                    <a:pt x="16268" y="5494"/>
                  </a:cubicBezTo>
                  <a:cubicBezTo>
                    <a:pt x="13658" y="9155"/>
                    <a:pt x="12098" y="13930"/>
                    <a:pt x="11747" y="18387"/>
                  </a:cubicBezTo>
                  <a:cubicBezTo>
                    <a:pt x="11270" y="24213"/>
                    <a:pt x="12798" y="30102"/>
                    <a:pt x="11620" y="35928"/>
                  </a:cubicBezTo>
                  <a:cubicBezTo>
                    <a:pt x="10952" y="39271"/>
                    <a:pt x="8914" y="42486"/>
                    <a:pt x="6654" y="45001"/>
                  </a:cubicBezTo>
                  <a:cubicBezTo>
                    <a:pt x="4680" y="47134"/>
                    <a:pt x="1751" y="48567"/>
                    <a:pt x="701" y="51432"/>
                  </a:cubicBezTo>
                  <a:cubicBezTo>
                    <a:pt x="0" y="53405"/>
                    <a:pt x="478" y="55634"/>
                    <a:pt x="1178" y="57608"/>
                  </a:cubicBezTo>
                  <a:cubicBezTo>
                    <a:pt x="2133" y="60282"/>
                    <a:pt x="3630" y="62733"/>
                    <a:pt x="5444" y="64866"/>
                  </a:cubicBezTo>
                  <a:cubicBezTo>
                    <a:pt x="8213" y="68048"/>
                    <a:pt x="12768" y="68392"/>
                    <a:pt x="17078" y="68392"/>
                  </a:cubicBezTo>
                  <a:cubicBezTo>
                    <a:pt x="18071" y="68392"/>
                    <a:pt x="19051" y="68374"/>
                    <a:pt x="19993" y="68368"/>
                  </a:cubicBezTo>
                  <a:cubicBezTo>
                    <a:pt x="20566" y="68368"/>
                    <a:pt x="21075" y="68368"/>
                    <a:pt x="21648" y="68400"/>
                  </a:cubicBezTo>
                  <a:cubicBezTo>
                    <a:pt x="24822" y="68473"/>
                    <a:pt x="27993" y="68508"/>
                    <a:pt x="31162" y="68508"/>
                  </a:cubicBezTo>
                  <a:cubicBezTo>
                    <a:pt x="37656" y="68508"/>
                    <a:pt x="44146" y="68359"/>
                    <a:pt x="50650" y="68081"/>
                  </a:cubicBezTo>
                  <a:cubicBezTo>
                    <a:pt x="50839" y="68074"/>
                    <a:pt x="51040" y="68070"/>
                    <a:pt x="51252" y="68070"/>
                  </a:cubicBezTo>
                  <a:cubicBezTo>
                    <a:pt x="52194" y="68070"/>
                    <a:pt x="53338" y="68133"/>
                    <a:pt x="54517" y="68133"/>
                  </a:cubicBezTo>
                  <a:cubicBezTo>
                    <a:pt x="57433" y="68133"/>
                    <a:pt x="60569" y="67750"/>
                    <a:pt x="61442" y="65089"/>
                  </a:cubicBezTo>
                  <a:cubicBezTo>
                    <a:pt x="62047" y="63306"/>
                    <a:pt x="60837" y="61428"/>
                    <a:pt x="60073" y="59709"/>
                  </a:cubicBezTo>
                  <a:cubicBezTo>
                    <a:pt x="58545" y="56207"/>
                    <a:pt x="58545" y="52228"/>
                    <a:pt x="58067" y="48471"/>
                  </a:cubicBezTo>
                  <a:cubicBezTo>
                    <a:pt x="57526" y="44205"/>
                    <a:pt x="56316" y="40067"/>
                    <a:pt x="54502" y="36151"/>
                  </a:cubicBezTo>
                  <a:cubicBezTo>
                    <a:pt x="53387" y="33827"/>
                    <a:pt x="52082" y="31694"/>
                    <a:pt x="49663" y="30548"/>
                  </a:cubicBezTo>
                  <a:cubicBezTo>
                    <a:pt x="48294" y="29879"/>
                    <a:pt x="46766" y="29561"/>
                    <a:pt x="45652" y="28511"/>
                  </a:cubicBezTo>
                  <a:cubicBezTo>
                    <a:pt x="44251" y="27205"/>
                    <a:pt x="43933" y="25104"/>
                    <a:pt x="44124" y="23226"/>
                  </a:cubicBezTo>
                  <a:cubicBezTo>
                    <a:pt x="44537" y="19215"/>
                    <a:pt x="46384" y="13580"/>
                    <a:pt x="41099" y="11829"/>
                  </a:cubicBezTo>
                  <a:cubicBezTo>
                    <a:pt x="39348" y="11256"/>
                    <a:pt x="37247" y="11543"/>
                    <a:pt x="35719" y="10460"/>
                  </a:cubicBezTo>
                  <a:cubicBezTo>
                    <a:pt x="33714" y="9028"/>
                    <a:pt x="33714" y="6003"/>
                    <a:pt x="32599" y="3775"/>
                  </a:cubicBezTo>
                  <a:cubicBezTo>
                    <a:pt x="31339" y="1180"/>
                    <a:pt x="28603" y="0"/>
                    <a:pt x="25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63504A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4374664" y="3458242"/>
              <a:ext cx="791557" cy="907015"/>
            </a:xfrm>
            <a:custGeom>
              <a:avLst/>
              <a:gdLst/>
              <a:ahLst/>
              <a:cxnLst/>
              <a:rect l="l" t="t" r="r" b="b"/>
              <a:pathLst>
                <a:path w="53674" h="61503" extrusionOk="0">
                  <a:moveTo>
                    <a:pt x="34284" y="18611"/>
                  </a:moveTo>
                  <a:cubicBezTo>
                    <a:pt x="34350" y="18661"/>
                    <a:pt x="34354" y="18693"/>
                    <a:pt x="34382" y="18749"/>
                  </a:cubicBezTo>
                  <a:cubicBezTo>
                    <a:pt x="34318" y="18685"/>
                    <a:pt x="34318" y="18653"/>
                    <a:pt x="34286" y="18621"/>
                  </a:cubicBezTo>
                  <a:cubicBezTo>
                    <a:pt x="34286" y="18621"/>
                    <a:pt x="34286" y="18617"/>
                    <a:pt x="34284" y="18611"/>
                  </a:cubicBezTo>
                  <a:close/>
                  <a:moveTo>
                    <a:pt x="34414" y="18781"/>
                  </a:moveTo>
                  <a:cubicBezTo>
                    <a:pt x="34445" y="18813"/>
                    <a:pt x="34477" y="18908"/>
                    <a:pt x="34541" y="18940"/>
                  </a:cubicBezTo>
                  <a:cubicBezTo>
                    <a:pt x="34477" y="18908"/>
                    <a:pt x="34445" y="18844"/>
                    <a:pt x="34414" y="18781"/>
                  </a:cubicBezTo>
                  <a:close/>
                  <a:moveTo>
                    <a:pt x="34636" y="19099"/>
                  </a:moveTo>
                  <a:lnTo>
                    <a:pt x="34636" y="19099"/>
                  </a:lnTo>
                  <a:cubicBezTo>
                    <a:pt x="34668" y="19115"/>
                    <a:pt x="34692" y="19147"/>
                    <a:pt x="34716" y="19179"/>
                  </a:cubicBezTo>
                  <a:lnTo>
                    <a:pt x="34636" y="19099"/>
                  </a:lnTo>
                  <a:close/>
                  <a:moveTo>
                    <a:pt x="36069" y="19449"/>
                  </a:moveTo>
                  <a:cubicBezTo>
                    <a:pt x="36068" y="19453"/>
                    <a:pt x="36062" y="19466"/>
                    <a:pt x="36054" y="19486"/>
                  </a:cubicBezTo>
                  <a:lnTo>
                    <a:pt x="36054" y="19486"/>
                  </a:lnTo>
                  <a:cubicBezTo>
                    <a:pt x="36059" y="19475"/>
                    <a:pt x="36065" y="19463"/>
                    <a:pt x="36069" y="19449"/>
                  </a:cubicBezTo>
                  <a:close/>
                  <a:moveTo>
                    <a:pt x="35018" y="19417"/>
                  </a:moveTo>
                  <a:lnTo>
                    <a:pt x="35018" y="19417"/>
                  </a:lnTo>
                  <a:cubicBezTo>
                    <a:pt x="35050" y="19449"/>
                    <a:pt x="35082" y="19449"/>
                    <a:pt x="35114" y="19513"/>
                  </a:cubicBezTo>
                  <a:cubicBezTo>
                    <a:pt x="35082" y="19481"/>
                    <a:pt x="35050" y="19449"/>
                    <a:pt x="35018" y="19417"/>
                  </a:cubicBezTo>
                  <a:close/>
                  <a:moveTo>
                    <a:pt x="20153" y="0"/>
                  </a:moveTo>
                  <a:cubicBezTo>
                    <a:pt x="17321" y="0"/>
                    <a:pt x="15069" y="3766"/>
                    <a:pt x="15854" y="5728"/>
                  </a:cubicBezTo>
                  <a:cubicBezTo>
                    <a:pt x="16713" y="7766"/>
                    <a:pt x="15026" y="9389"/>
                    <a:pt x="13530" y="9389"/>
                  </a:cubicBezTo>
                  <a:cubicBezTo>
                    <a:pt x="11715" y="9389"/>
                    <a:pt x="11938" y="11586"/>
                    <a:pt x="12607" y="12414"/>
                  </a:cubicBezTo>
                  <a:cubicBezTo>
                    <a:pt x="12352" y="12573"/>
                    <a:pt x="12193" y="12764"/>
                    <a:pt x="12193" y="13114"/>
                  </a:cubicBezTo>
                  <a:cubicBezTo>
                    <a:pt x="11811" y="13273"/>
                    <a:pt x="11652" y="13496"/>
                    <a:pt x="11620" y="13687"/>
                  </a:cubicBezTo>
                  <a:cubicBezTo>
                    <a:pt x="11524" y="13910"/>
                    <a:pt x="11620" y="14133"/>
                    <a:pt x="11620" y="14133"/>
                  </a:cubicBezTo>
                  <a:cubicBezTo>
                    <a:pt x="11174" y="14960"/>
                    <a:pt x="10983" y="15947"/>
                    <a:pt x="10983" y="17030"/>
                  </a:cubicBezTo>
                  <a:cubicBezTo>
                    <a:pt x="11079" y="21550"/>
                    <a:pt x="11206" y="24033"/>
                    <a:pt x="11811" y="25657"/>
                  </a:cubicBezTo>
                  <a:cubicBezTo>
                    <a:pt x="12097" y="26421"/>
                    <a:pt x="12511" y="27026"/>
                    <a:pt x="13084" y="27503"/>
                  </a:cubicBezTo>
                  <a:cubicBezTo>
                    <a:pt x="13371" y="27758"/>
                    <a:pt x="13721" y="28013"/>
                    <a:pt x="14103" y="28236"/>
                  </a:cubicBezTo>
                  <a:lnTo>
                    <a:pt x="14708" y="28618"/>
                  </a:lnTo>
                  <a:cubicBezTo>
                    <a:pt x="14740" y="28872"/>
                    <a:pt x="14835" y="29191"/>
                    <a:pt x="14867" y="29477"/>
                  </a:cubicBezTo>
                  <a:cubicBezTo>
                    <a:pt x="14867" y="29477"/>
                    <a:pt x="9232" y="38996"/>
                    <a:pt x="8914" y="39760"/>
                  </a:cubicBezTo>
                  <a:cubicBezTo>
                    <a:pt x="8755" y="40142"/>
                    <a:pt x="9169" y="42402"/>
                    <a:pt x="9614" y="44440"/>
                  </a:cubicBezTo>
                  <a:lnTo>
                    <a:pt x="6431" y="42243"/>
                  </a:lnTo>
                  <a:lnTo>
                    <a:pt x="0" y="49469"/>
                  </a:lnTo>
                  <a:lnTo>
                    <a:pt x="2006" y="55836"/>
                  </a:lnTo>
                  <a:lnTo>
                    <a:pt x="5317" y="56823"/>
                  </a:lnTo>
                  <a:lnTo>
                    <a:pt x="6399" y="57142"/>
                  </a:lnTo>
                  <a:lnTo>
                    <a:pt x="5762" y="59020"/>
                  </a:lnTo>
                  <a:lnTo>
                    <a:pt x="8468" y="60803"/>
                  </a:lnTo>
                  <a:lnTo>
                    <a:pt x="11970" y="59434"/>
                  </a:lnTo>
                  <a:lnTo>
                    <a:pt x="11461" y="58065"/>
                  </a:lnTo>
                  <a:lnTo>
                    <a:pt x="18337" y="58065"/>
                  </a:lnTo>
                  <a:lnTo>
                    <a:pt x="18846" y="59720"/>
                  </a:lnTo>
                  <a:lnTo>
                    <a:pt x="26487" y="61503"/>
                  </a:lnTo>
                  <a:lnTo>
                    <a:pt x="34636" y="59115"/>
                  </a:lnTo>
                  <a:lnTo>
                    <a:pt x="34159" y="58065"/>
                  </a:lnTo>
                  <a:lnTo>
                    <a:pt x="37979" y="58065"/>
                  </a:lnTo>
                  <a:lnTo>
                    <a:pt x="40653" y="57333"/>
                  </a:lnTo>
                  <a:cubicBezTo>
                    <a:pt x="41895" y="58256"/>
                    <a:pt x="43709" y="59529"/>
                    <a:pt x="44442" y="59688"/>
                  </a:cubicBezTo>
                  <a:cubicBezTo>
                    <a:pt x="44656" y="59735"/>
                    <a:pt x="44865" y="59757"/>
                    <a:pt x="45061" y="59757"/>
                  </a:cubicBezTo>
                  <a:cubicBezTo>
                    <a:pt x="45799" y="59757"/>
                    <a:pt x="46365" y="59454"/>
                    <a:pt x="46415" y="59052"/>
                  </a:cubicBezTo>
                  <a:cubicBezTo>
                    <a:pt x="46511" y="58924"/>
                    <a:pt x="46543" y="58765"/>
                    <a:pt x="46543" y="58638"/>
                  </a:cubicBezTo>
                  <a:cubicBezTo>
                    <a:pt x="46543" y="58479"/>
                    <a:pt x="46479" y="58288"/>
                    <a:pt x="46320" y="58160"/>
                  </a:cubicBezTo>
                  <a:cubicBezTo>
                    <a:pt x="46033" y="57938"/>
                    <a:pt x="45747" y="57746"/>
                    <a:pt x="45524" y="57524"/>
                  </a:cubicBezTo>
                  <a:cubicBezTo>
                    <a:pt x="45046" y="57142"/>
                    <a:pt x="44633" y="56823"/>
                    <a:pt x="44314" y="56537"/>
                  </a:cubicBezTo>
                  <a:cubicBezTo>
                    <a:pt x="44282" y="56505"/>
                    <a:pt x="44187" y="56473"/>
                    <a:pt x="44155" y="56378"/>
                  </a:cubicBezTo>
                  <a:lnTo>
                    <a:pt x="46797" y="55677"/>
                  </a:lnTo>
                  <a:lnTo>
                    <a:pt x="46797" y="55677"/>
                  </a:lnTo>
                  <a:cubicBezTo>
                    <a:pt x="46734" y="55868"/>
                    <a:pt x="46734" y="56027"/>
                    <a:pt x="46861" y="56218"/>
                  </a:cubicBezTo>
                  <a:cubicBezTo>
                    <a:pt x="46957" y="56346"/>
                    <a:pt x="47052" y="56473"/>
                    <a:pt x="47179" y="56569"/>
                  </a:cubicBezTo>
                  <a:lnTo>
                    <a:pt x="51573" y="59752"/>
                  </a:lnTo>
                  <a:lnTo>
                    <a:pt x="51764" y="59911"/>
                  </a:lnTo>
                  <a:cubicBezTo>
                    <a:pt x="51827" y="60007"/>
                    <a:pt x="51955" y="60039"/>
                    <a:pt x="52082" y="60070"/>
                  </a:cubicBezTo>
                  <a:cubicBezTo>
                    <a:pt x="52114" y="60070"/>
                    <a:pt x="52146" y="60070"/>
                    <a:pt x="52209" y="60134"/>
                  </a:cubicBezTo>
                  <a:cubicBezTo>
                    <a:pt x="52273" y="60166"/>
                    <a:pt x="52305" y="60166"/>
                    <a:pt x="52400" y="60166"/>
                  </a:cubicBezTo>
                  <a:lnTo>
                    <a:pt x="52751" y="60166"/>
                  </a:lnTo>
                  <a:cubicBezTo>
                    <a:pt x="52782" y="60166"/>
                    <a:pt x="52846" y="60134"/>
                    <a:pt x="52910" y="60134"/>
                  </a:cubicBezTo>
                  <a:cubicBezTo>
                    <a:pt x="53005" y="60134"/>
                    <a:pt x="53037" y="60134"/>
                    <a:pt x="53101" y="60070"/>
                  </a:cubicBezTo>
                  <a:cubicBezTo>
                    <a:pt x="53196" y="60039"/>
                    <a:pt x="53260" y="60007"/>
                    <a:pt x="53387" y="59975"/>
                  </a:cubicBezTo>
                  <a:cubicBezTo>
                    <a:pt x="53546" y="59879"/>
                    <a:pt x="53674" y="59657"/>
                    <a:pt x="53674" y="59434"/>
                  </a:cubicBezTo>
                  <a:cubicBezTo>
                    <a:pt x="53674" y="59338"/>
                    <a:pt x="53642" y="59179"/>
                    <a:pt x="53515" y="59084"/>
                  </a:cubicBezTo>
                  <a:cubicBezTo>
                    <a:pt x="53164" y="58606"/>
                    <a:pt x="52878" y="58351"/>
                    <a:pt x="52623" y="58097"/>
                  </a:cubicBezTo>
                  <a:cubicBezTo>
                    <a:pt x="52273" y="57746"/>
                    <a:pt x="52018" y="57396"/>
                    <a:pt x="51732" y="57110"/>
                  </a:cubicBezTo>
                  <a:cubicBezTo>
                    <a:pt x="51700" y="57014"/>
                    <a:pt x="51573" y="56855"/>
                    <a:pt x="51413" y="56664"/>
                  </a:cubicBezTo>
                  <a:cubicBezTo>
                    <a:pt x="51031" y="56187"/>
                    <a:pt x="50809" y="55741"/>
                    <a:pt x="50554" y="55327"/>
                  </a:cubicBezTo>
                  <a:cubicBezTo>
                    <a:pt x="50554" y="55327"/>
                    <a:pt x="50490" y="54881"/>
                    <a:pt x="50299" y="54754"/>
                  </a:cubicBezTo>
                  <a:cubicBezTo>
                    <a:pt x="50076" y="54372"/>
                    <a:pt x="49854" y="53894"/>
                    <a:pt x="49535" y="53353"/>
                  </a:cubicBezTo>
                  <a:cubicBezTo>
                    <a:pt x="49854" y="53321"/>
                    <a:pt x="50204" y="53258"/>
                    <a:pt x="50522" y="53130"/>
                  </a:cubicBezTo>
                  <a:cubicBezTo>
                    <a:pt x="50840" y="52016"/>
                    <a:pt x="50204" y="47082"/>
                    <a:pt x="49089" y="42020"/>
                  </a:cubicBezTo>
                  <a:cubicBezTo>
                    <a:pt x="48485" y="39282"/>
                    <a:pt x="47752" y="36449"/>
                    <a:pt x="46734" y="34061"/>
                  </a:cubicBezTo>
                  <a:cubicBezTo>
                    <a:pt x="46161" y="32597"/>
                    <a:pt x="45524" y="31387"/>
                    <a:pt x="44824" y="30655"/>
                  </a:cubicBezTo>
                  <a:cubicBezTo>
                    <a:pt x="43041" y="30082"/>
                    <a:pt x="41417" y="29700"/>
                    <a:pt x="40303" y="29413"/>
                  </a:cubicBezTo>
                  <a:cubicBezTo>
                    <a:pt x="40144" y="29095"/>
                    <a:pt x="39953" y="28809"/>
                    <a:pt x="39698" y="28522"/>
                  </a:cubicBezTo>
                  <a:cubicBezTo>
                    <a:pt x="39189" y="27885"/>
                    <a:pt x="38679" y="27376"/>
                    <a:pt x="37915" y="27185"/>
                  </a:cubicBezTo>
                  <a:cubicBezTo>
                    <a:pt x="35878" y="26739"/>
                    <a:pt x="33331" y="26676"/>
                    <a:pt x="31135" y="26676"/>
                  </a:cubicBezTo>
                  <a:cubicBezTo>
                    <a:pt x="33935" y="24088"/>
                    <a:pt x="35862" y="19929"/>
                    <a:pt x="36054" y="19486"/>
                  </a:cubicBezTo>
                  <a:lnTo>
                    <a:pt x="36054" y="19486"/>
                  </a:lnTo>
                  <a:cubicBezTo>
                    <a:pt x="36020" y="19554"/>
                    <a:pt x="35969" y="19581"/>
                    <a:pt x="35942" y="19608"/>
                  </a:cubicBezTo>
                  <a:lnTo>
                    <a:pt x="35751" y="19608"/>
                  </a:lnTo>
                  <a:cubicBezTo>
                    <a:pt x="35814" y="19608"/>
                    <a:pt x="35846" y="19577"/>
                    <a:pt x="35878" y="19577"/>
                  </a:cubicBezTo>
                  <a:cubicBezTo>
                    <a:pt x="35974" y="19545"/>
                    <a:pt x="36005" y="19481"/>
                    <a:pt x="36037" y="19417"/>
                  </a:cubicBezTo>
                  <a:cubicBezTo>
                    <a:pt x="36324" y="19004"/>
                    <a:pt x="36228" y="18112"/>
                    <a:pt x="35400" y="17348"/>
                  </a:cubicBezTo>
                  <a:lnTo>
                    <a:pt x="35878" y="16425"/>
                  </a:lnTo>
                  <a:lnTo>
                    <a:pt x="36196" y="15820"/>
                  </a:lnTo>
                  <a:cubicBezTo>
                    <a:pt x="36642" y="15406"/>
                    <a:pt x="36929" y="14769"/>
                    <a:pt x="37024" y="14387"/>
                  </a:cubicBezTo>
                  <a:cubicBezTo>
                    <a:pt x="37024" y="14356"/>
                    <a:pt x="37088" y="14324"/>
                    <a:pt x="37088" y="14292"/>
                  </a:cubicBezTo>
                  <a:lnTo>
                    <a:pt x="37120" y="14228"/>
                  </a:lnTo>
                  <a:cubicBezTo>
                    <a:pt x="37151" y="14165"/>
                    <a:pt x="37151" y="14069"/>
                    <a:pt x="37088" y="14037"/>
                  </a:cubicBezTo>
                  <a:lnTo>
                    <a:pt x="36960" y="13974"/>
                  </a:lnTo>
                  <a:cubicBezTo>
                    <a:pt x="36944" y="13942"/>
                    <a:pt x="36921" y="13926"/>
                    <a:pt x="36897" y="13926"/>
                  </a:cubicBezTo>
                  <a:cubicBezTo>
                    <a:pt x="36873" y="13926"/>
                    <a:pt x="36849" y="13942"/>
                    <a:pt x="36833" y="13974"/>
                  </a:cubicBezTo>
                  <a:lnTo>
                    <a:pt x="36801" y="13910"/>
                  </a:lnTo>
                  <a:lnTo>
                    <a:pt x="36865" y="13846"/>
                  </a:lnTo>
                  <a:cubicBezTo>
                    <a:pt x="36929" y="13751"/>
                    <a:pt x="36929" y="13655"/>
                    <a:pt x="36833" y="13592"/>
                  </a:cubicBezTo>
                  <a:lnTo>
                    <a:pt x="36706" y="13528"/>
                  </a:lnTo>
                  <a:cubicBezTo>
                    <a:pt x="36679" y="13515"/>
                    <a:pt x="36648" y="13507"/>
                    <a:pt x="36617" y="13507"/>
                  </a:cubicBezTo>
                  <a:cubicBezTo>
                    <a:pt x="36574" y="13507"/>
                    <a:pt x="36533" y="13522"/>
                    <a:pt x="36515" y="13560"/>
                  </a:cubicBezTo>
                  <a:cubicBezTo>
                    <a:pt x="36515" y="13560"/>
                    <a:pt x="36483" y="13560"/>
                    <a:pt x="36483" y="13528"/>
                  </a:cubicBezTo>
                  <a:lnTo>
                    <a:pt x="36515" y="13432"/>
                  </a:lnTo>
                  <a:cubicBezTo>
                    <a:pt x="36547" y="13369"/>
                    <a:pt x="36515" y="13241"/>
                    <a:pt x="36451" y="13210"/>
                  </a:cubicBezTo>
                  <a:lnTo>
                    <a:pt x="36292" y="13114"/>
                  </a:lnTo>
                  <a:cubicBezTo>
                    <a:pt x="36269" y="13107"/>
                    <a:pt x="36245" y="13103"/>
                    <a:pt x="36221" y="13103"/>
                  </a:cubicBezTo>
                  <a:cubicBezTo>
                    <a:pt x="36142" y="13103"/>
                    <a:pt x="36062" y="13144"/>
                    <a:pt x="36037" y="13241"/>
                  </a:cubicBezTo>
                  <a:lnTo>
                    <a:pt x="36037" y="13273"/>
                  </a:lnTo>
                  <a:lnTo>
                    <a:pt x="36005" y="13273"/>
                  </a:lnTo>
                  <a:cubicBezTo>
                    <a:pt x="36005" y="13210"/>
                    <a:pt x="35974" y="13114"/>
                    <a:pt x="35878" y="13114"/>
                  </a:cubicBezTo>
                  <a:lnTo>
                    <a:pt x="35751" y="13082"/>
                  </a:lnTo>
                  <a:cubicBezTo>
                    <a:pt x="35739" y="13077"/>
                    <a:pt x="35727" y="13074"/>
                    <a:pt x="35714" y="13074"/>
                  </a:cubicBezTo>
                  <a:cubicBezTo>
                    <a:pt x="35655" y="13074"/>
                    <a:pt x="35586" y="13131"/>
                    <a:pt x="35560" y="13210"/>
                  </a:cubicBezTo>
                  <a:lnTo>
                    <a:pt x="35560" y="13178"/>
                  </a:lnTo>
                  <a:lnTo>
                    <a:pt x="35591" y="11299"/>
                  </a:lnTo>
                  <a:cubicBezTo>
                    <a:pt x="35591" y="11172"/>
                    <a:pt x="35528" y="11108"/>
                    <a:pt x="35400" y="11108"/>
                  </a:cubicBezTo>
                  <a:cubicBezTo>
                    <a:pt x="35369" y="11108"/>
                    <a:pt x="35337" y="11140"/>
                    <a:pt x="35337" y="11140"/>
                  </a:cubicBezTo>
                  <a:cubicBezTo>
                    <a:pt x="35273" y="11172"/>
                    <a:pt x="35273" y="11204"/>
                    <a:pt x="35273" y="11268"/>
                  </a:cubicBezTo>
                  <a:cubicBezTo>
                    <a:pt x="35209" y="11618"/>
                    <a:pt x="35018" y="12700"/>
                    <a:pt x="34891" y="13528"/>
                  </a:cubicBezTo>
                  <a:cubicBezTo>
                    <a:pt x="34732" y="13655"/>
                    <a:pt x="34573" y="13814"/>
                    <a:pt x="34541" y="14005"/>
                  </a:cubicBezTo>
                  <a:cubicBezTo>
                    <a:pt x="34445" y="14610"/>
                    <a:pt x="34605" y="15247"/>
                    <a:pt x="34605" y="15247"/>
                  </a:cubicBezTo>
                  <a:cubicBezTo>
                    <a:pt x="34541" y="15438"/>
                    <a:pt x="34414" y="15597"/>
                    <a:pt x="34254" y="15756"/>
                  </a:cubicBezTo>
                  <a:cubicBezTo>
                    <a:pt x="34223" y="15756"/>
                    <a:pt x="34223" y="15725"/>
                    <a:pt x="34159" y="15725"/>
                  </a:cubicBezTo>
                  <a:cubicBezTo>
                    <a:pt x="34032" y="15661"/>
                    <a:pt x="33928" y="15629"/>
                    <a:pt x="33829" y="15629"/>
                  </a:cubicBezTo>
                  <a:cubicBezTo>
                    <a:pt x="33729" y="15629"/>
                    <a:pt x="33634" y="15661"/>
                    <a:pt x="33522" y="15725"/>
                  </a:cubicBezTo>
                  <a:cubicBezTo>
                    <a:pt x="33427" y="15788"/>
                    <a:pt x="33331" y="15884"/>
                    <a:pt x="33299" y="15947"/>
                  </a:cubicBezTo>
                  <a:cubicBezTo>
                    <a:pt x="33299" y="15947"/>
                    <a:pt x="30721" y="18208"/>
                    <a:pt x="28588" y="20691"/>
                  </a:cubicBezTo>
                  <a:lnTo>
                    <a:pt x="27728" y="18112"/>
                  </a:lnTo>
                  <a:cubicBezTo>
                    <a:pt x="27760" y="18048"/>
                    <a:pt x="27792" y="17985"/>
                    <a:pt x="27792" y="17953"/>
                  </a:cubicBezTo>
                  <a:cubicBezTo>
                    <a:pt x="27792" y="17857"/>
                    <a:pt x="27728" y="17826"/>
                    <a:pt x="27633" y="17826"/>
                  </a:cubicBezTo>
                  <a:lnTo>
                    <a:pt x="27569" y="17635"/>
                  </a:lnTo>
                  <a:lnTo>
                    <a:pt x="27696" y="17571"/>
                  </a:lnTo>
                  <a:cubicBezTo>
                    <a:pt x="27760" y="17539"/>
                    <a:pt x="27792" y="17475"/>
                    <a:pt x="27760" y="17380"/>
                  </a:cubicBezTo>
                  <a:cubicBezTo>
                    <a:pt x="27738" y="17335"/>
                    <a:pt x="27715" y="17290"/>
                    <a:pt x="27670" y="17290"/>
                  </a:cubicBezTo>
                  <a:cubicBezTo>
                    <a:pt x="27651" y="17290"/>
                    <a:pt x="27629" y="17298"/>
                    <a:pt x="27601" y="17316"/>
                  </a:cubicBezTo>
                  <a:lnTo>
                    <a:pt x="27442" y="17348"/>
                  </a:lnTo>
                  <a:lnTo>
                    <a:pt x="27378" y="17093"/>
                  </a:lnTo>
                  <a:cubicBezTo>
                    <a:pt x="27442" y="17062"/>
                    <a:pt x="27474" y="17030"/>
                    <a:pt x="27442" y="16934"/>
                  </a:cubicBezTo>
                  <a:cubicBezTo>
                    <a:pt x="27442" y="16871"/>
                    <a:pt x="27378" y="16839"/>
                    <a:pt x="27283" y="16839"/>
                  </a:cubicBezTo>
                  <a:lnTo>
                    <a:pt x="25850" y="12605"/>
                  </a:lnTo>
                  <a:lnTo>
                    <a:pt x="25691" y="12637"/>
                  </a:lnTo>
                  <a:lnTo>
                    <a:pt x="24863" y="12891"/>
                  </a:lnTo>
                  <a:lnTo>
                    <a:pt x="24831" y="12796"/>
                  </a:lnTo>
                  <a:lnTo>
                    <a:pt x="24672" y="12796"/>
                  </a:lnTo>
                  <a:lnTo>
                    <a:pt x="23940" y="13178"/>
                  </a:lnTo>
                  <a:cubicBezTo>
                    <a:pt x="23572" y="12678"/>
                    <a:pt x="23117" y="12635"/>
                    <a:pt x="22934" y="12635"/>
                  </a:cubicBezTo>
                  <a:cubicBezTo>
                    <a:pt x="22895" y="12635"/>
                    <a:pt x="22869" y="12637"/>
                    <a:pt x="22858" y="12637"/>
                  </a:cubicBezTo>
                  <a:cubicBezTo>
                    <a:pt x="23908" y="12223"/>
                    <a:pt x="24290" y="11045"/>
                    <a:pt x="24290" y="10472"/>
                  </a:cubicBezTo>
                  <a:cubicBezTo>
                    <a:pt x="24417" y="9899"/>
                    <a:pt x="24449" y="9230"/>
                    <a:pt x="24449" y="8721"/>
                  </a:cubicBezTo>
                  <a:cubicBezTo>
                    <a:pt x="24577" y="8275"/>
                    <a:pt x="24768" y="7766"/>
                    <a:pt x="25054" y="7161"/>
                  </a:cubicBezTo>
                  <a:cubicBezTo>
                    <a:pt x="25691" y="5760"/>
                    <a:pt x="26105" y="3786"/>
                    <a:pt x="24258" y="2067"/>
                  </a:cubicBezTo>
                  <a:cubicBezTo>
                    <a:pt x="23886" y="425"/>
                    <a:pt x="22639" y="168"/>
                    <a:pt x="21898" y="168"/>
                  </a:cubicBezTo>
                  <a:cubicBezTo>
                    <a:pt x="21562" y="168"/>
                    <a:pt x="21329" y="221"/>
                    <a:pt x="21329" y="221"/>
                  </a:cubicBezTo>
                  <a:cubicBezTo>
                    <a:pt x="20931" y="69"/>
                    <a:pt x="20537" y="0"/>
                    <a:pt x="20153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4373720" y="4079358"/>
              <a:ext cx="207999" cy="230533"/>
            </a:xfrm>
            <a:custGeom>
              <a:avLst/>
              <a:gdLst/>
              <a:ahLst/>
              <a:cxnLst/>
              <a:rect l="l" t="t" r="r" b="b"/>
              <a:pathLst>
                <a:path w="14104" h="15632" extrusionOk="0">
                  <a:moveTo>
                    <a:pt x="6463" y="1"/>
                  </a:moveTo>
                  <a:lnTo>
                    <a:pt x="0" y="7195"/>
                  </a:lnTo>
                  <a:lnTo>
                    <a:pt x="2038" y="13562"/>
                  </a:lnTo>
                  <a:lnTo>
                    <a:pt x="5381" y="14549"/>
                  </a:lnTo>
                  <a:lnTo>
                    <a:pt x="8914" y="15631"/>
                  </a:lnTo>
                  <a:lnTo>
                    <a:pt x="14103" y="12480"/>
                  </a:lnTo>
                  <a:lnTo>
                    <a:pt x="12989" y="4489"/>
                  </a:lnTo>
                  <a:lnTo>
                    <a:pt x="6463" y="1"/>
                  </a:ln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4453064" y="4079358"/>
              <a:ext cx="128657" cy="230533"/>
            </a:xfrm>
            <a:custGeom>
              <a:avLst/>
              <a:gdLst/>
              <a:ahLst/>
              <a:cxnLst/>
              <a:rect l="l" t="t" r="r" b="b"/>
              <a:pathLst>
                <a:path w="8724" h="15632" extrusionOk="0">
                  <a:moveTo>
                    <a:pt x="1083" y="1"/>
                  </a:moveTo>
                  <a:lnTo>
                    <a:pt x="4107" y="4680"/>
                  </a:lnTo>
                  <a:lnTo>
                    <a:pt x="128" y="11334"/>
                  </a:lnTo>
                  <a:lnTo>
                    <a:pt x="1" y="14549"/>
                  </a:lnTo>
                  <a:lnTo>
                    <a:pt x="3534" y="15631"/>
                  </a:lnTo>
                  <a:lnTo>
                    <a:pt x="8723" y="12480"/>
                  </a:lnTo>
                  <a:lnTo>
                    <a:pt x="7609" y="4489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FFFFFF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4501423" y="3890612"/>
              <a:ext cx="590623" cy="422088"/>
            </a:xfrm>
            <a:custGeom>
              <a:avLst/>
              <a:gdLst/>
              <a:ahLst/>
              <a:cxnLst/>
              <a:rect l="l" t="t" r="r" b="b"/>
              <a:pathLst>
                <a:path w="40049" h="28621" extrusionOk="0">
                  <a:moveTo>
                    <a:pt x="6272" y="1"/>
                  </a:moveTo>
                  <a:cubicBezTo>
                    <a:pt x="6272" y="1"/>
                    <a:pt x="637" y="9488"/>
                    <a:pt x="319" y="10284"/>
                  </a:cubicBezTo>
                  <a:cubicBezTo>
                    <a:pt x="1" y="11080"/>
                    <a:pt x="1847" y="18561"/>
                    <a:pt x="1847" y="18561"/>
                  </a:cubicBezTo>
                  <a:lnTo>
                    <a:pt x="255" y="28621"/>
                  </a:lnTo>
                  <a:lnTo>
                    <a:pt x="29384" y="28621"/>
                  </a:lnTo>
                  <a:lnTo>
                    <a:pt x="40049" y="25692"/>
                  </a:lnTo>
                  <a:lnTo>
                    <a:pt x="37820" y="17797"/>
                  </a:lnTo>
                  <a:lnTo>
                    <a:pt x="25246" y="10729"/>
                  </a:lnTo>
                  <a:lnTo>
                    <a:pt x="22030" y="8883"/>
                  </a:lnTo>
                  <a:lnTo>
                    <a:pt x="8309" y="1179"/>
                  </a:lnTo>
                  <a:lnTo>
                    <a:pt x="6941" y="415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4501423" y="3890155"/>
              <a:ext cx="155881" cy="422073"/>
            </a:xfrm>
            <a:custGeom>
              <a:avLst/>
              <a:gdLst/>
              <a:ahLst/>
              <a:cxnLst/>
              <a:rect l="l" t="t" r="r" b="b"/>
              <a:pathLst>
                <a:path w="10570" h="28620" extrusionOk="0">
                  <a:moveTo>
                    <a:pt x="6272" y="0"/>
                  </a:moveTo>
                  <a:cubicBezTo>
                    <a:pt x="6272" y="0"/>
                    <a:pt x="637" y="9487"/>
                    <a:pt x="319" y="10283"/>
                  </a:cubicBezTo>
                  <a:cubicBezTo>
                    <a:pt x="1" y="11079"/>
                    <a:pt x="1847" y="18560"/>
                    <a:pt x="1847" y="18560"/>
                  </a:cubicBezTo>
                  <a:lnTo>
                    <a:pt x="255" y="28620"/>
                  </a:lnTo>
                  <a:lnTo>
                    <a:pt x="10220" y="28620"/>
                  </a:lnTo>
                  <a:lnTo>
                    <a:pt x="10570" y="19451"/>
                  </a:lnTo>
                  <a:lnTo>
                    <a:pt x="4394" y="11779"/>
                  </a:lnTo>
                  <a:lnTo>
                    <a:pt x="5508" y="6494"/>
                  </a:lnTo>
                  <a:lnTo>
                    <a:pt x="6590" y="1560"/>
                  </a:lnTo>
                  <a:cubicBezTo>
                    <a:pt x="6590" y="1560"/>
                    <a:pt x="7545" y="1305"/>
                    <a:pt x="8309" y="1146"/>
                  </a:cubicBezTo>
                  <a:lnTo>
                    <a:pt x="6941" y="414"/>
                  </a:lnTo>
                  <a:lnTo>
                    <a:pt x="6272" y="0"/>
                  </a:ln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4810350" y="4048844"/>
              <a:ext cx="281707" cy="263862"/>
            </a:xfrm>
            <a:custGeom>
              <a:avLst/>
              <a:gdLst/>
              <a:ahLst/>
              <a:cxnLst/>
              <a:rect l="l" t="t" r="r" b="b"/>
              <a:pathLst>
                <a:path w="19102" h="17892" extrusionOk="0">
                  <a:moveTo>
                    <a:pt x="4362" y="0"/>
                  </a:moveTo>
                  <a:cubicBezTo>
                    <a:pt x="1911" y="160"/>
                    <a:pt x="1" y="319"/>
                    <a:pt x="1" y="319"/>
                  </a:cubicBezTo>
                  <a:cubicBezTo>
                    <a:pt x="1" y="828"/>
                    <a:pt x="1656" y="14071"/>
                    <a:pt x="2134" y="17892"/>
                  </a:cubicBezTo>
                  <a:lnTo>
                    <a:pt x="8437" y="17892"/>
                  </a:lnTo>
                  <a:lnTo>
                    <a:pt x="19102" y="14963"/>
                  </a:lnTo>
                  <a:lnTo>
                    <a:pt x="16937" y="7068"/>
                  </a:lnTo>
                  <a:lnTo>
                    <a:pt x="4362" y="0"/>
                  </a:ln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4583584" y="3907056"/>
              <a:ext cx="266207" cy="150631"/>
            </a:xfrm>
            <a:custGeom>
              <a:avLst/>
              <a:gdLst/>
              <a:ahLst/>
              <a:cxnLst/>
              <a:rect l="l" t="t" r="r" b="b"/>
              <a:pathLst>
                <a:path w="18051" h="10214" extrusionOk="0">
                  <a:moveTo>
                    <a:pt x="2770" y="0"/>
                  </a:moveTo>
                  <a:cubicBezTo>
                    <a:pt x="2006" y="159"/>
                    <a:pt x="1051" y="414"/>
                    <a:pt x="1051" y="414"/>
                  </a:cubicBezTo>
                  <a:lnTo>
                    <a:pt x="1" y="5348"/>
                  </a:lnTo>
                  <a:cubicBezTo>
                    <a:pt x="414" y="5953"/>
                    <a:pt x="2420" y="8405"/>
                    <a:pt x="4139" y="9360"/>
                  </a:cubicBezTo>
                  <a:cubicBezTo>
                    <a:pt x="5460" y="10096"/>
                    <a:pt x="11417" y="10213"/>
                    <a:pt x="15095" y="10213"/>
                  </a:cubicBezTo>
                  <a:cubicBezTo>
                    <a:pt x="16825" y="10213"/>
                    <a:pt x="18051" y="10187"/>
                    <a:pt x="18051" y="10187"/>
                  </a:cubicBezTo>
                  <a:lnTo>
                    <a:pt x="16491" y="7736"/>
                  </a:lnTo>
                  <a:lnTo>
                    <a:pt x="2770" y="0"/>
                  </a:ln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4656823" y="3459201"/>
              <a:ext cx="102834" cy="186777"/>
            </a:xfrm>
            <a:custGeom>
              <a:avLst/>
              <a:gdLst/>
              <a:ahLst/>
              <a:cxnLst/>
              <a:rect l="l" t="t" r="r" b="b"/>
              <a:pathLst>
                <a:path w="6973" h="12665" extrusionOk="0">
                  <a:moveTo>
                    <a:pt x="2775" y="0"/>
                  </a:moveTo>
                  <a:cubicBezTo>
                    <a:pt x="2417" y="0"/>
                    <a:pt x="2166" y="60"/>
                    <a:pt x="2166" y="60"/>
                  </a:cubicBezTo>
                  <a:lnTo>
                    <a:pt x="4012" y="4868"/>
                  </a:lnTo>
                  <a:cubicBezTo>
                    <a:pt x="4012" y="4868"/>
                    <a:pt x="2166" y="6746"/>
                    <a:pt x="2038" y="6778"/>
                  </a:cubicBezTo>
                  <a:cubicBezTo>
                    <a:pt x="1879" y="6809"/>
                    <a:pt x="1" y="10821"/>
                    <a:pt x="1" y="10821"/>
                  </a:cubicBezTo>
                  <a:cubicBezTo>
                    <a:pt x="1" y="10821"/>
                    <a:pt x="192" y="12317"/>
                    <a:pt x="2420" y="12635"/>
                  </a:cubicBezTo>
                  <a:cubicBezTo>
                    <a:pt x="2562" y="12655"/>
                    <a:pt x="2697" y="12665"/>
                    <a:pt x="2827" y="12665"/>
                  </a:cubicBezTo>
                  <a:cubicBezTo>
                    <a:pt x="4727" y="12665"/>
                    <a:pt x="5275" y="10595"/>
                    <a:pt x="5126" y="10088"/>
                  </a:cubicBezTo>
                  <a:cubicBezTo>
                    <a:pt x="4935" y="9484"/>
                    <a:pt x="5254" y="8369"/>
                    <a:pt x="5890" y="6969"/>
                  </a:cubicBezTo>
                  <a:cubicBezTo>
                    <a:pt x="6559" y="5600"/>
                    <a:pt x="6973" y="3594"/>
                    <a:pt x="5094" y="1875"/>
                  </a:cubicBezTo>
                  <a:cubicBezTo>
                    <a:pt x="4729" y="262"/>
                    <a:pt x="3520" y="0"/>
                    <a:pt x="2775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4885004" y="3620191"/>
              <a:ext cx="37105" cy="72307"/>
            </a:xfrm>
            <a:custGeom>
              <a:avLst/>
              <a:gdLst/>
              <a:ahLst/>
              <a:cxnLst/>
              <a:rect l="l" t="t" r="r" b="b"/>
              <a:pathLst>
                <a:path w="2516" h="4903" extrusionOk="0">
                  <a:moveTo>
                    <a:pt x="765" y="0"/>
                  </a:moveTo>
                  <a:cubicBezTo>
                    <a:pt x="733" y="0"/>
                    <a:pt x="669" y="0"/>
                    <a:pt x="669" y="32"/>
                  </a:cubicBezTo>
                  <a:cubicBezTo>
                    <a:pt x="669" y="64"/>
                    <a:pt x="637" y="127"/>
                    <a:pt x="637" y="159"/>
                  </a:cubicBezTo>
                  <a:cubicBezTo>
                    <a:pt x="542" y="509"/>
                    <a:pt x="351" y="1592"/>
                    <a:pt x="255" y="2420"/>
                  </a:cubicBezTo>
                  <a:lnTo>
                    <a:pt x="255" y="2547"/>
                  </a:lnTo>
                  <a:cubicBezTo>
                    <a:pt x="128" y="3534"/>
                    <a:pt x="1" y="4139"/>
                    <a:pt x="1" y="4139"/>
                  </a:cubicBezTo>
                  <a:lnTo>
                    <a:pt x="1433" y="4807"/>
                  </a:lnTo>
                  <a:lnTo>
                    <a:pt x="1592" y="4903"/>
                  </a:lnTo>
                  <a:cubicBezTo>
                    <a:pt x="2038" y="4457"/>
                    <a:pt x="2325" y="3820"/>
                    <a:pt x="2420" y="3470"/>
                  </a:cubicBezTo>
                  <a:cubicBezTo>
                    <a:pt x="2484" y="3311"/>
                    <a:pt x="2516" y="3184"/>
                    <a:pt x="2516" y="3184"/>
                  </a:cubicBezTo>
                  <a:lnTo>
                    <a:pt x="2452" y="3056"/>
                  </a:lnTo>
                  <a:cubicBezTo>
                    <a:pt x="2452" y="3056"/>
                    <a:pt x="2356" y="3120"/>
                    <a:pt x="2325" y="3152"/>
                  </a:cubicBezTo>
                  <a:cubicBezTo>
                    <a:pt x="2134" y="2547"/>
                    <a:pt x="1592" y="2165"/>
                    <a:pt x="956" y="2101"/>
                  </a:cubicBezTo>
                  <a:lnTo>
                    <a:pt x="924" y="2101"/>
                  </a:lnTo>
                  <a:lnTo>
                    <a:pt x="924" y="2069"/>
                  </a:lnTo>
                  <a:lnTo>
                    <a:pt x="956" y="191"/>
                  </a:lnTo>
                  <a:cubicBezTo>
                    <a:pt x="956" y="96"/>
                    <a:pt x="892" y="0"/>
                    <a:pt x="765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4712231" y="3643198"/>
              <a:ext cx="83117" cy="209400"/>
            </a:xfrm>
            <a:custGeom>
              <a:avLst/>
              <a:gdLst/>
              <a:ahLst/>
              <a:cxnLst/>
              <a:rect l="l" t="t" r="r" b="b"/>
              <a:pathLst>
                <a:path w="5636" h="14199" extrusionOk="0">
                  <a:moveTo>
                    <a:pt x="0" y="0"/>
                  </a:moveTo>
                  <a:cubicBezTo>
                    <a:pt x="0" y="64"/>
                    <a:pt x="0" y="7704"/>
                    <a:pt x="1019" y="10410"/>
                  </a:cubicBezTo>
                  <a:cubicBezTo>
                    <a:pt x="2038" y="13180"/>
                    <a:pt x="3630" y="14198"/>
                    <a:pt x="3630" y="14198"/>
                  </a:cubicBezTo>
                  <a:cubicBezTo>
                    <a:pt x="3630" y="14198"/>
                    <a:pt x="4362" y="13020"/>
                    <a:pt x="5221" y="10092"/>
                  </a:cubicBezTo>
                  <a:cubicBezTo>
                    <a:pt x="5349" y="9678"/>
                    <a:pt x="5508" y="9200"/>
                    <a:pt x="5635" y="8627"/>
                  </a:cubicBezTo>
                  <a:cubicBezTo>
                    <a:pt x="5508" y="8341"/>
                    <a:pt x="5380" y="8086"/>
                    <a:pt x="5317" y="7800"/>
                  </a:cubicBezTo>
                  <a:cubicBezTo>
                    <a:pt x="2866" y="21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D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4754219" y="3693430"/>
              <a:ext cx="151457" cy="171499"/>
            </a:xfrm>
            <a:custGeom>
              <a:avLst/>
              <a:gdLst/>
              <a:ahLst/>
              <a:cxnLst/>
              <a:rect l="l" t="t" r="r" b="b"/>
              <a:pathLst>
                <a:path w="10270" h="11629" extrusionOk="0">
                  <a:moveTo>
                    <a:pt x="10269" y="3534"/>
                  </a:moveTo>
                  <a:cubicBezTo>
                    <a:pt x="10267" y="3542"/>
                    <a:pt x="10251" y="3578"/>
                    <a:pt x="10223" y="3640"/>
                  </a:cubicBezTo>
                  <a:lnTo>
                    <a:pt x="10223" y="3640"/>
                  </a:lnTo>
                  <a:cubicBezTo>
                    <a:pt x="10242" y="3605"/>
                    <a:pt x="10256" y="3575"/>
                    <a:pt x="10269" y="3534"/>
                  </a:cubicBezTo>
                  <a:close/>
                  <a:moveTo>
                    <a:pt x="7532" y="0"/>
                  </a:moveTo>
                  <a:cubicBezTo>
                    <a:pt x="7531" y="0"/>
                    <a:pt x="4762" y="2420"/>
                    <a:pt x="2629" y="4967"/>
                  </a:cubicBezTo>
                  <a:cubicBezTo>
                    <a:pt x="2024" y="5699"/>
                    <a:pt x="1515" y="6367"/>
                    <a:pt x="1069" y="7036"/>
                  </a:cubicBezTo>
                  <a:cubicBezTo>
                    <a:pt x="687" y="7736"/>
                    <a:pt x="369" y="8373"/>
                    <a:pt x="241" y="8914"/>
                  </a:cubicBezTo>
                  <a:cubicBezTo>
                    <a:pt x="0" y="10147"/>
                    <a:pt x="842" y="11629"/>
                    <a:pt x="2350" y="11629"/>
                  </a:cubicBezTo>
                  <a:cubicBezTo>
                    <a:pt x="2633" y="11629"/>
                    <a:pt x="2939" y="11577"/>
                    <a:pt x="3266" y="11461"/>
                  </a:cubicBezTo>
                  <a:cubicBezTo>
                    <a:pt x="3711" y="11302"/>
                    <a:pt x="4985" y="11079"/>
                    <a:pt x="4985" y="11079"/>
                  </a:cubicBezTo>
                  <a:cubicBezTo>
                    <a:pt x="5080" y="10952"/>
                    <a:pt x="5208" y="10888"/>
                    <a:pt x="5335" y="10761"/>
                  </a:cubicBezTo>
                  <a:cubicBezTo>
                    <a:pt x="7996" y="8275"/>
                    <a:pt x="9905" y="4339"/>
                    <a:pt x="10223" y="3640"/>
                  </a:cubicBezTo>
                  <a:lnTo>
                    <a:pt x="10223" y="3640"/>
                  </a:lnTo>
                  <a:cubicBezTo>
                    <a:pt x="10198" y="3687"/>
                    <a:pt x="10164" y="3744"/>
                    <a:pt x="10110" y="3852"/>
                  </a:cubicBezTo>
                  <a:lnTo>
                    <a:pt x="9824" y="3852"/>
                  </a:lnTo>
                  <a:cubicBezTo>
                    <a:pt x="9537" y="3852"/>
                    <a:pt x="9187" y="3630"/>
                    <a:pt x="8869" y="3216"/>
                  </a:cubicBezTo>
                  <a:cubicBezTo>
                    <a:pt x="8837" y="3184"/>
                    <a:pt x="8805" y="3120"/>
                    <a:pt x="8741" y="3057"/>
                  </a:cubicBezTo>
                  <a:cubicBezTo>
                    <a:pt x="8709" y="2993"/>
                    <a:pt x="8678" y="2961"/>
                    <a:pt x="8646" y="2897"/>
                  </a:cubicBezTo>
                  <a:lnTo>
                    <a:pt x="8614" y="2866"/>
                  </a:lnTo>
                  <a:cubicBezTo>
                    <a:pt x="8550" y="2834"/>
                    <a:pt x="8550" y="2802"/>
                    <a:pt x="8518" y="2738"/>
                  </a:cubicBezTo>
                  <a:cubicBezTo>
                    <a:pt x="8391" y="2643"/>
                    <a:pt x="8327" y="2483"/>
                    <a:pt x="8232" y="2356"/>
                  </a:cubicBezTo>
                  <a:cubicBezTo>
                    <a:pt x="8200" y="2229"/>
                    <a:pt x="8105" y="2165"/>
                    <a:pt x="8073" y="2070"/>
                  </a:cubicBezTo>
                  <a:cubicBezTo>
                    <a:pt x="7818" y="1592"/>
                    <a:pt x="7595" y="1146"/>
                    <a:pt x="7532" y="796"/>
                  </a:cubicBezTo>
                  <a:cubicBezTo>
                    <a:pt x="7468" y="637"/>
                    <a:pt x="7436" y="510"/>
                    <a:pt x="7436" y="414"/>
                  </a:cubicBezTo>
                  <a:cubicBezTo>
                    <a:pt x="7436" y="255"/>
                    <a:pt x="7468" y="128"/>
                    <a:pt x="7532" y="0"/>
                  </a:cubicBez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4912244" y="4121612"/>
              <a:ext cx="207527" cy="114485"/>
            </a:xfrm>
            <a:custGeom>
              <a:avLst/>
              <a:gdLst/>
              <a:ahLst/>
              <a:cxnLst/>
              <a:rect l="l" t="t" r="r" b="b"/>
              <a:pathLst>
                <a:path w="14072" h="7763" extrusionOk="0">
                  <a:moveTo>
                    <a:pt x="3566" y="1"/>
                  </a:moveTo>
                  <a:cubicBezTo>
                    <a:pt x="3279" y="1"/>
                    <a:pt x="0" y="1688"/>
                    <a:pt x="3757" y="5604"/>
                  </a:cubicBezTo>
                  <a:cubicBezTo>
                    <a:pt x="5365" y="7280"/>
                    <a:pt x="7468" y="7762"/>
                    <a:pt x="9355" y="7762"/>
                  </a:cubicBezTo>
                  <a:cubicBezTo>
                    <a:pt x="11911" y="7762"/>
                    <a:pt x="14071" y="6877"/>
                    <a:pt x="14071" y="6877"/>
                  </a:cubicBezTo>
                  <a:cubicBezTo>
                    <a:pt x="14071" y="6877"/>
                    <a:pt x="11620" y="1497"/>
                    <a:pt x="11333" y="1274"/>
                  </a:cubicBezTo>
                  <a:cubicBezTo>
                    <a:pt x="11015" y="1083"/>
                    <a:pt x="3852" y="1"/>
                    <a:pt x="3566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4662457" y="3883105"/>
              <a:ext cx="388759" cy="128657"/>
            </a:xfrm>
            <a:custGeom>
              <a:avLst/>
              <a:gdLst/>
              <a:ahLst/>
              <a:cxnLst/>
              <a:rect l="l" t="t" r="r" b="b"/>
              <a:pathLst>
                <a:path w="26361" h="8724" extrusionOk="0">
                  <a:moveTo>
                    <a:pt x="5890" y="1"/>
                  </a:moveTo>
                  <a:lnTo>
                    <a:pt x="1" y="6654"/>
                  </a:lnTo>
                  <a:lnTo>
                    <a:pt x="23049" y="8723"/>
                  </a:lnTo>
                  <a:lnTo>
                    <a:pt x="26360" y="3662"/>
                  </a:lnTo>
                  <a:lnTo>
                    <a:pt x="58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4661528" y="3882633"/>
              <a:ext cx="389688" cy="129601"/>
            </a:xfrm>
            <a:custGeom>
              <a:avLst/>
              <a:gdLst/>
              <a:ahLst/>
              <a:cxnLst/>
              <a:rect l="l" t="t" r="r" b="b"/>
              <a:pathLst>
                <a:path w="26424" h="8788" extrusionOk="0">
                  <a:moveTo>
                    <a:pt x="26383" y="3724"/>
                  </a:moveTo>
                  <a:lnTo>
                    <a:pt x="26017" y="4290"/>
                  </a:lnTo>
                  <a:lnTo>
                    <a:pt x="26017" y="4290"/>
                  </a:lnTo>
                  <a:lnTo>
                    <a:pt x="26391" y="3725"/>
                  </a:lnTo>
                  <a:lnTo>
                    <a:pt x="26391" y="3725"/>
                  </a:lnTo>
                  <a:lnTo>
                    <a:pt x="26383" y="3724"/>
                  </a:lnTo>
                  <a:close/>
                  <a:moveTo>
                    <a:pt x="5921" y="1"/>
                  </a:moveTo>
                  <a:lnTo>
                    <a:pt x="0" y="6718"/>
                  </a:lnTo>
                  <a:lnTo>
                    <a:pt x="23112" y="8787"/>
                  </a:lnTo>
                  <a:lnTo>
                    <a:pt x="26017" y="4290"/>
                  </a:lnTo>
                  <a:lnTo>
                    <a:pt x="26017" y="4290"/>
                  </a:lnTo>
                  <a:lnTo>
                    <a:pt x="23080" y="8724"/>
                  </a:lnTo>
                  <a:lnTo>
                    <a:pt x="159" y="6654"/>
                  </a:lnTo>
                  <a:lnTo>
                    <a:pt x="6017" y="64"/>
                  </a:lnTo>
                  <a:lnTo>
                    <a:pt x="26383" y="3724"/>
                  </a:lnTo>
                  <a:lnTo>
                    <a:pt x="26383" y="3724"/>
                  </a:lnTo>
                  <a:lnTo>
                    <a:pt x="26423" y="3662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4868103" y="3864331"/>
              <a:ext cx="192971" cy="472775"/>
            </a:xfrm>
            <a:custGeom>
              <a:avLst/>
              <a:gdLst/>
              <a:ahLst/>
              <a:cxnLst/>
              <a:rect l="l" t="t" r="r" b="b"/>
              <a:pathLst>
                <a:path w="13085" h="32058" extrusionOk="0">
                  <a:moveTo>
                    <a:pt x="13085" y="30976"/>
                  </a:moveTo>
                  <a:cubicBezTo>
                    <a:pt x="13085" y="31230"/>
                    <a:pt x="12894" y="31517"/>
                    <a:pt x="12671" y="31676"/>
                  </a:cubicBezTo>
                  <a:cubicBezTo>
                    <a:pt x="12480" y="31771"/>
                    <a:pt x="12289" y="31835"/>
                    <a:pt x="12130" y="31867"/>
                  </a:cubicBezTo>
                  <a:cubicBezTo>
                    <a:pt x="11461" y="32058"/>
                    <a:pt x="10729" y="31962"/>
                    <a:pt x="10156" y="31549"/>
                  </a:cubicBezTo>
                  <a:lnTo>
                    <a:pt x="6686" y="29129"/>
                  </a:lnTo>
                  <a:cubicBezTo>
                    <a:pt x="6240" y="28811"/>
                    <a:pt x="5954" y="28301"/>
                    <a:pt x="6017" y="27728"/>
                  </a:cubicBezTo>
                  <a:cubicBezTo>
                    <a:pt x="6081" y="26933"/>
                    <a:pt x="6686" y="26582"/>
                    <a:pt x="6686" y="25564"/>
                  </a:cubicBezTo>
                  <a:cubicBezTo>
                    <a:pt x="3311" y="14963"/>
                    <a:pt x="1560" y="18337"/>
                    <a:pt x="223" y="8468"/>
                  </a:cubicBezTo>
                  <a:cubicBezTo>
                    <a:pt x="1" y="3152"/>
                    <a:pt x="4107" y="0"/>
                    <a:pt x="4107" y="0"/>
                  </a:cubicBezTo>
                  <a:lnTo>
                    <a:pt x="7132" y="3948"/>
                  </a:lnTo>
                  <a:cubicBezTo>
                    <a:pt x="7132" y="3948"/>
                    <a:pt x="6972" y="18242"/>
                    <a:pt x="9105" y="25277"/>
                  </a:cubicBezTo>
                  <a:cubicBezTo>
                    <a:pt x="9933" y="27824"/>
                    <a:pt x="9392" y="27665"/>
                    <a:pt x="12098" y="29861"/>
                  </a:cubicBezTo>
                  <a:lnTo>
                    <a:pt x="12098" y="29861"/>
                  </a:lnTo>
                  <a:cubicBezTo>
                    <a:pt x="12321" y="30052"/>
                    <a:pt x="12607" y="30243"/>
                    <a:pt x="12894" y="30498"/>
                  </a:cubicBezTo>
                  <a:cubicBezTo>
                    <a:pt x="13053" y="30594"/>
                    <a:pt x="13085" y="30753"/>
                    <a:pt x="13085" y="3097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4980321" y="3941331"/>
              <a:ext cx="185922" cy="402828"/>
            </a:xfrm>
            <a:custGeom>
              <a:avLst/>
              <a:gdLst/>
              <a:ahLst/>
              <a:cxnLst/>
              <a:rect l="l" t="t" r="r" b="b"/>
              <a:pathLst>
                <a:path w="12607" h="27315" extrusionOk="0">
                  <a:moveTo>
                    <a:pt x="12416" y="26168"/>
                  </a:moveTo>
                  <a:cubicBezTo>
                    <a:pt x="12097" y="25850"/>
                    <a:pt x="11811" y="25627"/>
                    <a:pt x="11588" y="25341"/>
                  </a:cubicBezTo>
                  <a:lnTo>
                    <a:pt x="11588" y="25341"/>
                  </a:lnTo>
                  <a:cubicBezTo>
                    <a:pt x="9582" y="23271"/>
                    <a:pt x="9678" y="22476"/>
                    <a:pt x="8436" y="20470"/>
                  </a:cubicBezTo>
                  <a:lnTo>
                    <a:pt x="8436" y="20470"/>
                  </a:lnTo>
                  <a:lnTo>
                    <a:pt x="6017" y="4775"/>
                  </a:lnTo>
                  <a:lnTo>
                    <a:pt x="3916" y="0"/>
                  </a:lnTo>
                  <a:lnTo>
                    <a:pt x="0" y="5730"/>
                  </a:lnTo>
                  <a:lnTo>
                    <a:pt x="6399" y="20916"/>
                  </a:lnTo>
                  <a:lnTo>
                    <a:pt x="6399" y="20916"/>
                  </a:lnTo>
                  <a:cubicBezTo>
                    <a:pt x="6367" y="21234"/>
                    <a:pt x="6240" y="21552"/>
                    <a:pt x="6176" y="21807"/>
                  </a:cubicBezTo>
                  <a:cubicBezTo>
                    <a:pt x="5921" y="22412"/>
                    <a:pt x="5603" y="22826"/>
                    <a:pt x="5858" y="23303"/>
                  </a:cubicBezTo>
                  <a:cubicBezTo>
                    <a:pt x="5921" y="23431"/>
                    <a:pt x="6049" y="23558"/>
                    <a:pt x="6176" y="23653"/>
                  </a:cubicBezTo>
                  <a:lnTo>
                    <a:pt x="10537" y="26837"/>
                  </a:lnTo>
                  <a:lnTo>
                    <a:pt x="10728" y="26996"/>
                  </a:lnTo>
                  <a:cubicBezTo>
                    <a:pt x="11142" y="27283"/>
                    <a:pt x="11620" y="27314"/>
                    <a:pt x="12066" y="27219"/>
                  </a:cubicBezTo>
                  <a:cubicBezTo>
                    <a:pt x="12129" y="27155"/>
                    <a:pt x="12225" y="27123"/>
                    <a:pt x="12320" y="27092"/>
                  </a:cubicBezTo>
                  <a:cubicBezTo>
                    <a:pt x="12479" y="26996"/>
                    <a:pt x="12607" y="26773"/>
                    <a:pt x="12607" y="26582"/>
                  </a:cubicBezTo>
                  <a:cubicBezTo>
                    <a:pt x="12575" y="26423"/>
                    <a:pt x="12543" y="26264"/>
                    <a:pt x="12416" y="2616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4616915" y="3536141"/>
              <a:ext cx="95328" cy="117656"/>
            </a:xfrm>
            <a:custGeom>
              <a:avLst/>
              <a:gdLst/>
              <a:ahLst/>
              <a:cxnLst/>
              <a:rect l="l" t="t" r="r" b="b"/>
              <a:pathLst>
                <a:path w="6464" h="7978" extrusionOk="0">
                  <a:moveTo>
                    <a:pt x="1115" y="1"/>
                  </a:moveTo>
                  <a:lnTo>
                    <a:pt x="956" y="1688"/>
                  </a:lnTo>
                  <a:cubicBezTo>
                    <a:pt x="1083" y="1752"/>
                    <a:pt x="1179" y="1911"/>
                    <a:pt x="1306" y="2070"/>
                  </a:cubicBezTo>
                  <a:cubicBezTo>
                    <a:pt x="1720" y="6017"/>
                    <a:pt x="224" y="6145"/>
                    <a:pt x="33" y="6145"/>
                  </a:cubicBezTo>
                  <a:lnTo>
                    <a:pt x="1" y="6145"/>
                  </a:lnTo>
                  <a:cubicBezTo>
                    <a:pt x="329" y="6519"/>
                    <a:pt x="1620" y="7978"/>
                    <a:pt x="3786" y="7978"/>
                  </a:cubicBezTo>
                  <a:cubicBezTo>
                    <a:pt x="4566" y="7978"/>
                    <a:pt x="5460" y="7788"/>
                    <a:pt x="6463" y="7291"/>
                  </a:cubicBezTo>
                  <a:cubicBezTo>
                    <a:pt x="5277" y="6823"/>
                    <a:pt x="4611" y="6048"/>
                    <a:pt x="4616" y="6048"/>
                  </a:cubicBezTo>
                  <a:cubicBezTo>
                    <a:pt x="4616" y="6048"/>
                    <a:pt x="4616" y="6049"/>
                    <a:pt x="4617" y="6049"/>
                  </a:cubicBezTo>
                  <a:lnTo>
                    <a:pt x="4617" y="5731"/>
                  </a:lnTo>
                  <a:lnTo>
                    <a:pt x="4585" y="4139"/>
                  </a:lnTo>
                  <a:lnTo>
                    <a:pt x="4458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4865286" y="3688150"/>
              <a:ext cx="45083" cy="60892"/>
            </a:xfrm>
            <a:custGeom>
              <a:avLst/>
              <a:gdLst/>
              <a:ahLst/>
              <a:cxnLst/>
              <a:rect l="l" t="t" r="r" b="b"/>
              <a:pathLst>
                <a:path w="3057" h="4129" extrusionOk="0">
                  <a:moveTo>
                    <a:pt x="601" y="0"/>
                  </a:moveTo>
                  <a:cubicBezTo>
                    <a:pt x="502" y="0"/>
                    <a:pt x="414" y="24"/>
                    <a:pt x="319" y="72"/>
                  </a:cubicBezTo>
                  <a:cubicBezTo>
                    <a:pt x="192" y="136"/>
                    <a:pt x="128" y="199"/>
                    <a:pt x="64" y="327"/>
                  </a:cubicBezTo>
                  <a:cubicBezTo>
                    <a:pt x="1" y="454"/>
                    <a:pt x="1" y="581"/>
                    <a:pt x="1" y="709"/>
                  </a:cubicBezTo>
                  <a:cubicBezTo>
                    <a:pt x="32" y="836"/>
                    <a:pt x="32" y="995"/>
                    <a:pt x="64" y="1122"/>
                  </a:cubicBezTo>
                  <a:cubicBezTo>
                    <a:pt x="160" y="1473"/>
                    <a:pt x="351" y="1918"/>
                    <a:pt x="637" y="2396"/>
                  </a:cubicBezTo>
                  <a:cubicBezTo>
                    <a:pt x="828" y="2746"/>
                    <a:pt x="1019" y="3064"/>
                    <a:pt x="1274" y="3351"/>
                  </a:cubicBezTo>
                  <a:cubicBezTo>
                    <a:pt x="1306" y="3415"/>
                    <a:pt x="1338" y="3478"/>
                    <a:pt x="1369" y="3510"/>
                  </a:cubicBezTo>
                  <a:cubicBezTo>
                    <a:pt x="1710" y="3875"/>
                    <a:pt x="2050" y="4128"/>
                    <a:pt x="2334" y="4128"/>
                  </a:cubicBezTo>
                  <a:cubicBezTo>
                    <a:pt x="2422" y="4128"/>
                    <a:pt x="2504" y="4104"/>
                    <a:pt x="2579" y="4051"/>
                  </a:cubicBezTo>
                  <a:cubicBezTo>
                    <a:pt x="2611" y="4019"/>
                    <a:pt x="2707" y="3988"/>
                    <a:pt x="2738" y="3892"/>
                  </a:cubicBezTo>
                  <a:cubicBezTo>
                    <a:pt x="3057" y="3510"/>
                    <a:pt x="2961" y="2428"/>
                    <a:pt x="2006" y="1727"/>
                  </a:cubicBezTo>
                  <a:cubicBezTo>
                    <a:pt x="1751" y="1568"/>
                    <a:pt x="1624" y="1282"/>
                    <a:pt x="1497" y="1027"/>
                  </a:cubicBezTo>
                  <a:cubicBezTo>
                    <a:pt x="1306" y="645"/>
                    <a:pt x="1242" y="199"/>
                    <a:pt x="956" y="72"/>
                  </a:cubicBezTo>
                  <a:cubicBezTo>
                    <a:pt x="812" y="24"/>
                    <a:pt x="701" y="0"/>
                    <a:pt x="601" y="0"/>
                  </a:cubicBezTo>
                  <a:close/>
                </a:path>
              </a:pathLst>
            </a:custGeom>
            <a:solidFill>
              <a:srgbClr val="D18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947448" y="3887338"/>
              <a:ext cx="172325" cy="340254"/>
            </a:xfrm>
            <a:custGeom>
              <a:avLst/>
              <a:gdLst/>
              <a:ahLst/>
              <a:cxnLst/>
              <a:rect l="l" t="t" r="r" b="b"/>
              <a:pathLst>
                <a:path w="11685" h="23072" extrusionOk="0">
                  <a:moveTo>
                    <a:pt x="1" y="0"/>
                  </a:moveTo>
                  <a:lnTo>
                    <a:pt x="3375" y="20120"/>
                  </a:lnTo>
                  <a:lnTo>
                    <a:pt x="3375" y="20120"/>
                  </a:lnTo>
                  <a:cubicBezTo>
                    <a:pt x="3614" y="20104"/>
                    <a:pt x="3829" y="20096"/>
                    <a:pt x="4036" y="20096"/>
                  </a:cubicBezTo>
                  <a:cubicBezTo>
                    <a:pt x="4243" y="20096"/>
                    <a:pt x="4442" y="20104"/>
                    <a:pt x="4649" y="20120"/>
                  </a:cubicBezTo>
                  <a:cubicBezTo>
                    <a:pt x="6304" y="20374"/>
                    <a:pt x="7100" y="21361"/>
                    <a:pt x="7991" y="22125"/>
                  </a:cubicBezTo>
                  <a:cubicBezTo>
                    <a:pt x="8594" y="22664"/>
                    <a:pt x="9212" y="23071"/>
                    <a:pt x="10130" y="23071"/>
                  </a:cubicBezTo>
                  <a:cubicBezTo>
                    <a:pt x="10569" y="23071"/>
                    <a:pt x="11077" y="22978"/>
                    <a:pt x="11684" y="22762"/>
                  </a:cubicBezTo>
                  <a:cubicBezTo>
                    <a:pt x="11175" y="17637"/>
                    <a:pt x="9774" y="6654"/>
                    <a:pt x="5954" y="1560"/>
                  </a:cubicBezTo>
                  <a:cubicBezTo>
                    <a:pt x="4139" y="955"/>
                    <a:pt x="2547" y="541"/>
                    <a:pt x="1433" y="318"/>
                  </a:cubicBezTo>
                  <a:cubicBezTo>
                    <a:pt x="542" y="6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4567627" y="3625353"/>
              <a:ext cx="451185" cy="609558"/>
            </a:xfrm>
            <a:custGeom>
              <a:avLst/>
              <a:gdLst/>
              <a:ahLst/>
              <a:cxnLst/>
              <a:rect l="l" t="t" r="r" b="b"/>
              <a:pathLst>
                <a:path w="30594" h="41333" extrusionOk="0">
                  <a:moveTo>
                    <a:pt x="3375" y="0"/>
                  </a:moveTo>
                  <a:cubicBezTo>
                    <a:pt x="3375" y="0"/>
                    <a:pt x="2483" y="319"/>
                    <a:pt x="796" y="637"/>
                  </a:cubicBezTo>
                  <a:cubicBezTo>
                    <a:pt x="796" y="637"/>
                    <a:pt x="0" y="11843"/>
                    <a:pt x="2611" y="21425"/>
                  </a:cubicBezTo>
                  <a:cubicBezTo>
                    <a:pt x="3152" y="23335"/>
                    <a:pt x="4425" y="24895"/>
                    <a:pt x="6113" y="25755"/>
                  </a:cubicBezTo>
                  <a:lnTo>
                    <a:pt x="6367" y="25882"/>
                  </a:lnTo>
                  <a:cubicBezTo>
                    <a:pt x="6526" y="25946"/>
                    <a:pt x="6717" y="26041"/>
                    <a:pt x="6908" y="26105"/>
                  </a:cubicBezTo>
                  <a:cubicBezTo>
                    <a:pt x="7322" y="26264"/>
                    <a:pt x="7704" y="26360"/>
                    <a:pt x="8118" y="26423"/>
                  </a:cubicBezTo>
                  <a:cubicBezTo>
                    <a:pt x="13403" y="27315"/>
                    <a:pt x="16682" y="26837"/>
                    <a:pt x="18305" y="28970"/>
                  </a:cubicBezTo>
                  <a:cubicBezTo>
                    <a:pt x="20566" y="31962"/>
                    <a:pt x="18464" y="33682"/>
                    <a:pt x="22444" y="41322"/>
                  </a:cubicBezTo>
                  <a:cubicBezTo>
                    <a:pt x="22573" y="41329"/>
                    <a:pt x="22695" y="41333"/>
                    <a:pt x="22813" y="41333"/>
                  </a:cubicBezTo>
                  <a:cubicBezTo>
                    <a:pt x="23712" y="41333"/>
                    <a:pt x="24296" y="41126"/>
                    <a:pt x="24831" y="40844"/>
                  </a:cubicBezTo>
                  <a:cubicBezTo>
                    <a:pt x="24959" y="40813"/>
                    <a:pt x="25022" y="40717"/>
                    <a:pt x="25118" y="40685"/>
                  </a:cubicBezTo>
                  <a:cubicBezTo>
                    <a:pt x="25182" y="40590"/>
                    <a:pt x="25309" y="40526"/>
                    <a:pt x="25436" y="40431"/>
                  </a:cubicBezTo>
                  <a:cubicBezTo>
                    <a:pt x="26423" y="39667"/>
                    <a:pt x="27283" y="38775"/>
                    <a:pt x="29670" y="38775"/>
                  </a:cubicBezTo>
                  <a:cubicBezTo>
                    <a:pt x="29957" y="38775"/>
                    <a:pt x="30275" y="38775"/>
                    <a:pt x="30594" y="38807"/>
                  </a:cubicBezTo>
                  <a:cubicBezTo>
                    <a:pt x="29670" y="35337"/>
                    <a:pt x="28683" y="27760"/>
                    <a:pt x="28429" y="23399"/>
                  </a:cubicBezTo>
                  <a:cubicBezTo>
                    <a:pt x="28429" y="22858"/>
                    <a:pt x="28365" y="22285"/>
                    <a:pt x="28333" y="21807"/>
                  </a:cubicBezTo>
                  <a:cubicBezTo>
                    <a:pt x="28270" y="20502"/>
                    <a:pt x="27888" y="19197"/>
                    <a:pt x="27219" y="18082"/>
                  </a:cubicBezTo>
                  <a:cubicBezTo>
                    <a:pt x="27028" y="17764"/>
                    <a:pt x="26837" y="17478"/>
                    <a:pt x="26614" y="17191"/>
                  </a:cubicBezTo>
                  <a:cubicBezTo>
                    <a:pt x="26137" y="16554"/>
                    <a:pt x="25595" y="16045"/>
                    <a:pt x="24831" y="15854"/>
                  </a:cubicBezTo>
                  <a:cubicBezTo>
                    <a:pt x="22948" y="15456"/>
                    <a:pt x="20512" y="15368"/>
                    <a:pt x="18389" y="15368"/>
                  </a:cubicBezTo>
                  <a:cubicBezTo>
                    <a:pt x="17964" y="15368"/>
                    <a:pt x="17552" y="15371"/>
                    <a:pt x="17159" y="15377"/>
                  </a:cubicBezTo>
                  <a:cubicBezTo>
                    <a:pt x="17115" y="15378"/>
                    <a:pt x="17071" y="15379"/>
                    <a:pt x="17028" y="15379"/>
                  </a:cubicBezTo>
                  <a:cubicBezTo>
                    <a:pt x="15209" y="15379"/>
                    <a:pt x="13713" y="14093"/>
                    <a:pt x="13371" y="12352"/>
                  </a:cubicBezTo>
                  <a:cubicBezTo>
                    <a:pt x="13371" y="12193"/>
                    <a:pt x="13339" y="12066"/>
                    <a:pt x="13339" y="11907"/>
                  </a:cubicBezTo>
                  <a:cubicBezTo>
                    <a:pt x="13307" y="11620"/>
                    <a:pt x="13307" y="11365"/>
                    <a:pt x="13244" y="11079"/>
                  </a:cubicBezTo>
                  <a:cubicBezTo>
                    <a:pt x="13180" y="10506"/>
                    <a:pt x="13148" y="9965"/>
                    <a:pt x="13053" y="9392"/>
                  </a:cubicBezTo>
                  <a:cubicBezTo>
                    <a:pt x="12607" y="6017"/>
                    <a:pt x="11715" y="2292"/>
                    <a:pt x="9837" y="1210"/>
                  </a:cubicBezTo>
                  <a:cubicBezTo>
                    <a:pt x="6686" y="1178"/>
                    <a:pt x="3375" y="0"/>
                    <a:pt x="3375" y="0"/>
                  </a:cubicBez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4595324" y="3642991"/>
              <a:ext cx="143670" cy="368334"/>
            </a:xfrm>
            <a:custGeom>
              <a:avLst/>
              <a:gdLst/>
              <a:ahLst/>
              <a:cxnLst/>
              <a:rect l="l" t="t" r="r" b="b"/>
              <a:pathLst>
                <a:path w="9742" h="24976" extrusionOk="0">
                  <a:moveTo>
                    <a:pt x="8119" y="0"/>
                  </a:moveTo>
                  <a:cubicBezTo>
                    <a:pt x="8021" y="0"/>
                    <a:pt x="7959" y="14"/>
                    <a:pt x="7959" y="14"/>
                  </a:cubicBezTo>
                  <a:cubicBezTo>
                    <a:pt x="7959" y="14"/>
                    <a:pt x="9615" y="13257"/>
                    <a:pt x="255" y="18319"/>
                  </a:cubicBezTo>
                  <a:cubicBezTo>
                    <a:pt x="0" y="20134"/>
                    <a:pt x="1147" y="21980"/>
                    <a:pt x="1147" y="21980"/>
                  </a:cubicBezTo>
                  <a:cubicBezTo>
                    <a:pt x="1147" y="21980"/>
                    <a:pt x="1051" y="23476"/>
                    <a:pt x="2102" y="24400"/>
                  </a:cubicBezTo>
                  <a:cubicBezTo>
                    <a:pt x="2420" y="24654"/>
                    <a:pt x="2770" y="24845"/>
                    <a:pt x="3279" y="24973"/>
                  </a:cubicBezTo>
                  <a:cubicBezTo>
                    <a:pt x="3303" y="24975"/>
                    <a:pt x="3326" y="24976"/>
                    <a:pt x="3350" y="24976"/>
                  </a:cubicBezTo>
                  <a:cubicBezTo>
                    <a:pt x="5545" y="24976"/>
                    <a:pt x="8731" y="16231"/>
                    <a:pt x="9487" y="8546"/>
                  </a:cubicBezTo>
                  <a:cubicBezTo>
                    <a:pt x="9742" y="5967"/>
                    <a:pt x="9742" y="3484"/>
                    <a:pt x="9424" y="1447"/>
                  </a:cubicBezTo>
                  <a:cubicBezTo>
                    <a:pt x="9179" y="151"/>
                    <a:pt x="8446" y="0"/>
                    <a:pt x="8119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5035243" y="3910345"/>
              <a:ext cx="92983" cy="334414"/>
            </a:xfrm>
            <a:custGeom>
              <a:avLst/>
              <a:gdLst/>
              <a:ahLst/>
              <a:cxnLst/>
              <a:rect l="l" t="t" r="r" b="b"/>
              <a:pathLst>
                <a:path w="6305" h="22676" extrusionOk="0">
                  <a:moveTo>
                    <a:pt x="1" y="0"/>
                  </a:moveTo>
                  <a:cubicBezTo>
                    <a:pt x="1" y="0"/>
                    <a:pt x="3184" y="16904"/>
                    <a:pt x="1911" y="21234"/>
                  </a:cubicBezTo>
                  <a:cubicBezTo>
                    <a:pt x="2699" y="22333"/>
                    <a:pt x="3540" y="22675"/>
                    <a:pt x="4374" y="22675"/>
                  </a:cubicBezTo>
                  <a:cubicBezTo>
                    <a:pt x="4821" y="22675"/>
                    <a:pt x="5266" y="22577"/>
                    <a:pt x="5699" y="22444"/>
                  </a:cubicBezTo>
                  <a:cubicBezTo>
                    <a:pt x="6304" y="20279"/>
                    <a:pt x="3471" y="3916"/>
                    <a:pt x="1" y="0"/>
                  </a:cubicBez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898145" y="3651177"/>
              <a:ext cx="8008" cy="14099"/>
            </a:xfrm>
            <a:custGeom>
              <a:avLst/>
              <a:gdLst/>
              <a:ahLst/>
              <a:cxnLst/>
              <a:rect l="l" t="t" r="r" b="b"/>
              <a:pathLst>
                <a:path w="543" h="956" extrusionOk="0">
                  <a:moveTo>
                    <a:pt x="96" y="955"/>
                  </a:moveTo>
                  <a:lnTo>
                    <a:pt x="96" y="955"/>
                  </a:lnTo>
                  <a:cubicBezTo>
                    <a:pt x="33" y="955"/>
                    <a:pt x="1" y="892"/>
                    <a:pt x="1" y="796"/>
                  </a:cubicBezTo>
                  <a:lnTo>
                    <a:pt x="65" y="159"/>
                  </a:lnTo>
                  <a:cubicBezTo>
                    <a:pt x="65" y="96"/>
                    <a:pt x="192" y="0"/>
                    <a:pt x="288" y="64"/>
                  </a:cubicBezTo>
                  <a:lnTo>
                    <a:pt x="383" y="96"/>
                  </a:lnTo>
                  <a:cubicBezTo>
                    <a:pt x="479" y="128"/>
                    <a:pt x="542" y="223"/>
                    <a:pt x="510" y="287"/>
                  </a:cubicBezTo>
                  <a:lnTo>
                    <a:pt x="256" y="923"/>
                  </a:lnTo>
                  <a:cubicBezTo>
                    <a:pt x="256" y="923"/>
                    <a:pt x="192" y="955"/>
                    <a:pt x="96" y="95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902850" y="3651177"/>
              <a:ext cx="11754" cy="17387"/>
            </a:xfrm>
            <a:custGeom>
              <a:avLst/>
              <a:gdLst/>
              <a:ahLst/>
              <a:cxnLst/>
              <a:rect l="l" t="t" r="r" b="b"/>
              <a:pathLst>
                <a:path w="797" h="1179" extrusionOk="0">
                  <a:moveTo>
                    <a:pt x="128" y="1114"/>
                  </a:moveTo>
                  <a:lnTo>
                    <a:pt x="128" y="1114"/>
                  </a:lnTo>
                  <a:cubicBezTo>
                    <a:pt x="32" y="1083"/>
                    <a:pt x="0" y="1019"/>
                    <a:pt x="32" y="892"/>
                  </a:cubicBezTo>
                  <a:lnTo>
                    <a:pt x="255" y="159"/>
                  </a:lnTo>
                  <a:cubicBezTo>
                    <a:pt x="319" y="64"/>
                    <a:pt x="414" y="0"/>
                    <a:pt x="510" y="64"/>
                  </a:cubicBezTo>
                  <a:lnTo>
                    <a:pt x="669" y="128"/>
                  </a:lnTo>
                  <a:cubicBezTo>
                    <a:pt x="764" y="159"/>
                    <a:pt x="796" y="287"/>
                    <a:pt x="764" y="382"/>
                  </a:cubicBezTo>
                  <a:lnTo>
                    <a:pt x="351" y="1019"/>
                  </a:lnTo>
                  <a:cubicBezTo>
                    <a:pt x="255" y="1178"/>
                    <a:pt x="191" y="1178"/>
                    <a:pt x="128" y="11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4908483" y="3657282"/>
              <a:ext cx="11754" cy="14099"/>
            </a:xfrm>
            <a:custGeom>
              <a:avLst/>
              <a:gdLst/>
              <a:ahLst/>
              <a:cxnLst/>
              <a:rect l="l" t="t" r="r" b="b"/>
              <a:pathLst>
                <a:path w="797" h="956" extrusionOk="0">
                  <a:moveTo>
                    <a:pt x="96" y="923"/>
                  </a:moveTo>
                  <a:lnTo>
                    <a:pt x="96" y="923"/>
                  </a:lnTo>
                  <a:cubicBezTo>
                    <a:pt x="0" y="860"/>
                    <a:pt x="0" y="796"/>
                    <a:pt x="32" y="700"/>
                  </a:cubicBezTo>
                  <a:lnTo>
                    <a:pt x="351" y="127"/>
                  </a:lnTo>
                  <a:cubicBezTo>
                    <a:pt x="414" y="32"/>
                    <a:pt x="510" y="0"/>
                    <a:pt x="605" y="32"/>
                  </a:cubicBezTo>
                  <a:lnTo>
                    <a:pt x="733" y="127"/>
                  </a:lnTo>
                  <a:cubicBezTo>
                    <a:pt x="796" y="159"/>
                    <a:pt x="796" y="287"/>
                    <a:pt x="764" y="350"/>
                  </a:cubicBezTo>
                  <a:lnTo>
                    <a:pt x="351" y="860"/>
                  </a:lnTo>
                  <a:cubicBezTo>
                    <a:pt x="191" y="955"/>
                    <a:pt x="128" y="955"/>
                    <a:pt x="96" y="92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4913173" y="3664317"/>
              <a:ext cx="9409" cy="10810"/>
            </a:xfrm>
            <a:custGeom>
              <a:avLst/>
              <a:gdLst/>
              <a:ahLst/>
              <a:cxnLst/>
              <a:rect l="l" t="t" r="r" b="b"/>
              <a:pathLst>
                <a:path w="638" h="733" extrusionOk="0">
                  <a:moveTo>
                    <a:pt x="96" y="701"/>
                  </a:moveTo>
                  <a:lnTo>
                    <a:pt x="96" y="701"/>
                  </a:lnTo>
                  <a:cubicBezTo>
                    <a:pt x="1" y="669"/>
                    <a:pt x="1" y="605"/>
                    <a:pt x="33" y="510"/>
                  </a:cubicBezTo>
                  <a:lnTo>
                    <a:pt x="255" y="64"/>
                  </a:lnTo>
                  <a:cubicBezTo>
                    <a:pt x="287" y="1"/>
                    <a:pt x="351" y="1"/>
                    <a:pt x="446" y="32"/>
                  </a:cubicBezTo>
                  <a:lnTo>
                    <a:pt x="574" y="128"/>
                  </a:lnTo>
                  <a:cubicBezTo>
                    <a:pt x="637" y="160"/>
                    <a:pt x="637" y="287"/>
                    <a:pt x="606" y="319"/>
                  </a:cubicBezTo>
                  <a:lnTo>
                    <a:pt x="287" y="669"/>
                  </a:lnTo>
                  <a:cubicBezTo>
                    <a:pt x="192" y="733"/>
                    <a:pt x="128" y="733"/>
                    <a:pt x="96" y="70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4865758" y="3652578"/>
              <a:ext cx="42266" cy="85462"/>
            </a:xfrm>
            <a:custGeom>
              <a:avLst/>
              <a:gdLst/>
              <a:ahLst/>
              <a:cxnLst/>
              <a:rect l="l" t="t" r="r" b="b"/>
              <a:pathLst>
                <a:path w="2866" h="5795" extrusionOk="0">
                  <a:moveTo>
                    <a:pt x="2866" y="2739"/>
                  </a:moveTo>
                  <a:lnTo>
                    <a:pt x="2547" y="3343"/>
                  </a:lnTo>
                  <a:lnTo>
                    <a:pt x="2547" y="3343"/>
                  </a:lnTo>
                  <a:lnTo>
                    <a:pt x="1242" y="5795"/>
                  </a:lnTo>
                  <a:cubicBezTo>
                    <a:pt x="987" y="5508"/>
                    <a:pt x="764" y="5158"/>
                    <a:pt x="542" y="4808"/>
                  </a:cubicBezTo>
                  <a:cubicBezTo>
                    <a:pt x="351" y="4458"/>
                    <a:pt x="191" y="4139"/>
                    <a:pt x="64" y="3853"/>
                  </a:cubicBezTo>
                  <a:cubicBezTo>
                    <a:pt x="32" y="3821"/>
                    <a:pt x="32" y="3725"/>
                    <a:pt x="32" y="3694"/>
                  </a:cubicBezTo>
                  <a:lnTo>
                    <a:pt x="32" y="3662"/>
                  </a:lnTo>
                  <a:cubicBezTo>
                    <a:pt x="32" y="3630"/>
                    <a:pt x="32" y="3566"/>
                    <a:pt x="0" y="3566"/>
                  </a:cubicBezTo>
                  <a:lnTo>
                    <a:pt x="0" y="3566"/>
                  </a:lnTo>
                  <a:lnTo>
                    <a:pt x="924" y="2579"/>
                  </a:lnTo>
                  <a:cubicBezTo>
                    <a:pt x="1083" y="2420"/>
                    <a:pt x="1146" y="2261"/>
                    <a:pt x="1274" y="2070"/>
                  </a:cubicBezTo>
                  <a:cubicBezTo>
                    <a:pt x="1274" y="2070"/>
                    <a:pt x="1083" y="1433"/>
                    <a:pt x="1178" y="828"/>
                  </a:cubicBezTo>
                  <a:cubicBezTo>
                    <a:pt x="1242" y="637"/>
                    <a:pt x="1401" y="478"/>
                    <a:pt x="1560" y="351"/>
                  </a:cubicBezTo>
                  <a:cubicBezTo>
                    <a:pt x="1751" y="224"/>
                    <a:pt x="1974" y="96"/>
                    <a:pt x="2133" y="33"/>
                  </a:cubicBezTo>
                  <a:cubicBezTo>
                    <a:pt x="2229" y="1"/>
                    <a:pt x="2261" y="64"/>
                    <a:pt x="2261" y="128"/>
                  </a:cubicBezTo>
                  <a:lnTo>
                    <a:pt x="2261" y="224"/>
                  </a:lnTo>
                  <a:cubicBezTo>
                    <a:pt x="2261" y="319"/>
                    <a:pt x="2229" y="383"/>
                    <a:pt x="2133" y="478"/>
                  </a:cubicBezTo>
                  <a:cubicBezTo>
                    <a:pt x="2038" y="606"/>
                    <a:pt x="1815" y="765"/>
                    <a:pt x="1719" y="924"/>
                  </a:cubicBezTo>
                  <a:lnTo>
                    <a:pt x="1719" y="988"/>
                  </a:lnTo>
                  <a:cubicBezTo>
                    <a:pt x="1783" y="1242"/>
                    <a:pt x="1942" y="1433"/>
                    <a:pt x="2133" y="1592"/>
                  </a:cubicBezTo>
                  <a:cubicBezTo>
                    <a:pt x="2388" y="1752"/>
                    <a:pt x="2706" y="2070"/>
                    <a:pt x="2706" y="2579"/>
                  </a:cubicBezTo>
                  <a:cubicBezTo>
                    <a:pt x="2706" y="2611"/>
                    <a:pt x="2770" y="2707"/>
                    <a:pt x="2866" y="273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4832885" y="3699536"/>
              <a:ext cx="72794" cy="152592"/>
            </a:xfrm>
            <a:custGeom>
              <a:avLst/>
              <a:gdLst/>
              <a:ahLst/>
              <a:cxnLst/>
              <a:rect l="l" t="t" r="r" b="b"/>
              <a:pathLst>
                <a:path w="4936" h="10347" extrusionOk="0">
                  <a:moveTo>
                    <a:pt x="4935" y="3120"/>
                  </a:moveTo>
                  <a:lnTo>
                    <a:pt x="4935" y="3120"/>
                  </a:lnTo>
                  <a:cubicBezTo>
                    <a:pt x="4930" y="3135"/>
                    <a:pt x="4875" y="3260"/>
                    <a:pt x="4775" y="3470"/>
                  </a:cubicBezTo>
                  <a:lnTo>
                    <a:pt x="4904" y="3470"/>
                  </a:lnTo>
                  <a:cubicBezTo>
                    <a:pt x="4872" y="3247"/>
                    <a:pt x="4904" y="3216"/>
                    <a:pt x="4935" y="3120"/>
                  </a:cubicBezTo>
                  <a:close/>
                  <a:moveTo>
                    <a:pt x="2198" y="0"/>
                  </a:moveTo>
                  <a:lnTo>
                    <a:pt x="2198" y="0"/>
                  </a:lnTo>
                  <a:cubicBezTo>
                    <a:pt x="2198" y="0"/>
                    <a:pt x="2102" y="2324"/>
                    <a:pt x="4076" y="3725"/>
                  </a:cubicBezTo>
                  <a:cubicBezTo>
                    <a:pt x="3089" y="5858"/>
                    <a:pt x="860" y="9232"/>
                    <a:pt x="1" y="10347"/>
                  </a:cubicBezTo>
                  <a:cubicBezTo>
                    <a:pt x="2437" y="8071"/>
                    <a:pt x="4243" y="4580"/>
                    <a:pt x="4775" y="3470"/>
                  </a:cubicBezTo>
                  <a:lnTo>
                    <a:pt x="4585" y="3470"/>
                  </a:lnTo>
                  <a:cubicBezTo>
                    <a:pt x="4299" y="3470"/>
                    <a:pt x="3948" y="3216"/>
                    <a:pt x="3630" y="2834"/>
                  </a:cubicBezTo>
                  <a:cubicBezTo>
                    <a:pt x="3598" y="2770"/>
                    <a:pt x="3535" y="2706"/>
                    <a:pt x="3503" y="2674"/>
                  </a:cubicBezTo>
                  <a:cubicBezTo>
                    <a:pt x="3471" y="2579"/>
                    <a:pt x="3439" y="2547"/>
                    <a:pt x="3375" y="2515"/>
                  </a:cubicBezTo>
                  <a:lnTo>
                    <a:pt x="3344" y="2452"/>
                  </a:lnTo>
                  <a:cubicBezTo>
                    <a:pt x="3312" y="2420"/>
                    <a:pt x="3312" y="2388"/>
                    <a:pt x="3280" y="2356"/>
                  </a:cubicBezTo>
                  <a:cubicBezTo>
                    <a:pt x="3153" y="2229"/>
                    <a:pt x="3057" y="2069"/>
                    <a:pt x="2993" y="1942"/>
                  </a:cubicBezTo>
                  <a:cubicBezTo>
                    <a:pt x="2930" y="1815"/>
                    <a:pt x="2866" y="1751"/>
                    <a:pt x="2834" y="1656"/>
                  </a:cubicBezTo>
                  <a:cubicBezTo>
                    <a:pt x="2548" y="1178"/>
                    <a:pt x="2357" y="732"/>
                    <a:pt x="2261" y="382"/>
                  </a:cubicBezTo>
                  <a:cubicBezTo>
                    <a:pt x="2229" y="223"/>
                    <a:pt x="2198" y="96"/>
                    <a:pt x="2198" y="0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770442" y="3758690"/>
              <a:ext cx="23021" cy="38978"/>
            </a:xfrm>
            <a:custGeom>
              <a:avLst/>
              <a:gdLst/>
              <a:ahLst/>
              <a:cxnLst/>
              <a:rect l="l" t="t" r="r" b="b"/>
              <a:pathLst>
                <a:path w="1561" h="2643" extrusionOk="0">
                  <a:moveTo>
                    <a:pt x="1338" y="0"/>
                  </a:moveTo>
                  <a:cubicBezTo>
                    <a:pt x="1083" y="446"/>
                    <a:pt x="256" y="1942"/>
                    <a:pt x="1" y="2643"/>
                  </a:cubicBezTo>
                  <a:cubicBezTo>
                    <a:pt x="447" y="1942"/>
                    <a:pt x="956" y="1274"/>
                    <a:pt x="1561" y="573"/>
                  </a:cubicBezTo>
                  <a:cubicBezTo>
                    <a:pt x="1497" y="351"/>
                    <a:pt x="1402" y="160"/>
                    <a:pt x="1338" y="0"/>
                  </a:cubicBezTo>
                  <a:close/>
                </a:path>
              </a:pathLst>
            </a:custGeom>
            <a:solidFill>
              <a:srgbClr val="F4C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4601931" y="3625530"/>
              <a:ext cx="110311" cy="26074"/>
            </a:xfrm>
            <a:custGeom>
              <a:avLst/>
              <a:gdLst/>
              <a:ahLst/>
              <a:cxnLst/>
              <a:rect l="l" t="t" r="r" b="b"/>
              <a:pathLst>
                <a:path w="7480" h="1768" extrusionOk="0">
                  <a:moveTo>
                    <a:pt x="625" y="0"/>
                  </a:moveTo>
                  <a:cubicBezTo>
                    <a:pt x="404" y="0"/>
                    <a:pt x="160" y="60"/>
                    <a:pt x="94" y="307"/>
                  </a:cubicBezTo>
                  <a:cubicBezTo>
                    <a:pt x="0" y="634"/>
                    <a:pt x="3682" y="1768"/>
                    <a:pt x="5898" y="1768"/>
                  </a:cubicBezTo>
                  <a:cubicBezTo>
                    <a:pt x="6700" y="1768"/>
                    <a:pt x="7310" y="1619"/>
                    <a:pt x="7479" y="1230"/>
                  </a:cubicBezTo>
                  <a:cubicBezTo>
                    <a:pt x="4551" y="1071"/>
                    <a:pt x="1017" y="52"/>
                    <a:pt x="1017" y="52"/>
                  </a:cubicBezTo>
                  <a:cubicBezTo>
                    <a:pt x="1017" y="52"/>
                    <a:pt x="831" y="0"/>
                    <a:pt x="625" y="0"/>
                  </a:cubicBezTo>
                  <a:close/>
                </a:path>
              </a:pathLst>
            </a:custGeom>
            <a:solidFill>
              <a:srgbClr val="F7D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621619" y="3460557"/>
              <a:ext cx="112686" cy="152592"/>
            </a:xfrm>
            <a:custGeom>
              <a:avLst/>
              <a:gdLst/>
              <a:ahLst/>
              <a:cxnLst/>
              <a:rect l="l" t="t" r="r" b="b"/>
              <a:pathLst>
                <a:path w="7641" h="10347" extrusionOk="0">
                  <a:moveTo>
                    <a:pt x="7609" y="7577"/>
                  </a:moveTo>
                  <a:lnTo>
                    <a:pt x="7609" y="7641"/>
                  </a:lnTo>
                  <a:lnTo>
                    <a:pt x="7609" y="7832"/>
                  </a:lnTo>
                  <a:lnTo>
                    <a:pt x="7609" y="7927"/>
                  </a:lnTo>
                  <a:cubicBezTo>
                    <a:pt x="7609" y="8691"/>
                    <a:pt x="7481" y="9583"/>
                    <a:pt x="7227" y="10156"/>
                  </a:cubicBezTo>
                  <a:lnTo>
                    <a:pt x="6176" y="10347"/>
                  </a:lnTo>
                  <a:cubicBezTo>
                    <a:pt x="6176" y="10347"/>
                    <a:pt x="5476" y="10156"/>
                    <a:pt x="4775" y="9869"/>
                  </a:cubicBezTo>
                  <a:cubicBezTo>
                    <a:pt x="4616" y="9805"/>
                    <a:pt x="4425" y="9710"/>
                    <a:pt x="4202" y="9583"/>
                  </a:cubicBezTo>
                  <a:cubicBezTo>
                    <a:pt x="3407" y="9169"/>
                    <a:pt x="2579" y="8468"/>
                    <a:pt x="2452" y="7959"/>
                  </a:cubicBezTo>
                  <a:cubicBezTo>
                    <a:pt x="2388" y="7481"/>
                    <a:pt x="2356" y="7195"/>
                    <a:pt x="2292" y="7004"/>
                  </a:cubicBezTo>
                  <a:cubicBezTo>
                    <a:pt x="2229" y="7004"/>
                    <a:pt x="2133" y="7004"/>
                    <a:pt x="2070" y="6972"/>
                  </a:cubicBezTo>
                  <a:cubicBezTo>
                    <a:pt x="2038" y="7322"/>
                    <a:pt x="1974" y="7672"/>
                    <a:pt x="1974" y="8055"/>
                  </a:cubicBezTo>
                  <a:lnTo>
                    <a:pt x="1974" y="8150"/>
                  </a:lnTo>
                  <a:lnTo>
                    <a:pt x="1974" y="8277"/>
                  </a:lnTo>
                  <a:lnTo>
                    <a:pt x="1974" y="8596"/>
                  </a:lnTo>
                  <a:cubicBezTo>
                    <a:pt x="860" y="7672"/>
                    <a:pt x="0" y="6399"/>
                    <a:pt x="0" y="4998"/>
                  </a:cubicBezTo>
                  <a:cubicBezTo>
                    <a:pt x="0" y="2261"/>
                    <a:pt x="446" y="0"/>
                    <a:pt x="3852" y="0"/>
                  </a:cubicBezTo>
                  <a:cubicBezTo>
                    <a:pt x="4584" y="0"/>
                    <a:pt x="5253" y="287"/>
                    <a:pt x="5858" y="701"/>
                  </a:cubicBezTo>
                  <a:cubicBezTo>
                    <a:pt x="5922" y="764"/>
                    <a:pt x="6017" y="828"/>
                    <a:pt x="6049" y="923"/>
                  </a:cubicBezTo>
                  <a:lnTo>
                    <a:pt x="6049" y="923"/>
                  </a:lnTo>
                  <a:lnTo>
                    <a:pt x="6049" y="923"/>
                  </a:lnTo>
                  <a:cubicBezTo>
                    <a:pt x="6558" y="1401"/>
                    <a:pt x="7004" y="2038"/>
                    <a:pt x="7290" y="2770"/>
                  </a:cubicBezTo>
                  <a:cubicBezTo>
                    <a:pt x="7354" y="2929"/>
                    <a:pt x="7386" y="3088"/>
                    <a:pt x="7450" y="3279"/>
                  </a:cubicBezTo>
                  <a:cubicBezTo>
                    <a:pt x="7450" y="3279"/>
                    <a:pt x="7545" y="4362"/>
                    <a:pt x="7450" y="4967"/>
                  </a:cubicBezTo>
                  <a:lnTo>
                    <a:pt x="7450" y="4998"/>
                  </a:lnTo>
                  <a:lnTo>
                    <a:pt x="7450" y="4998"/>
                  </a:lnTo>
                  <a:cubicBezTo>
                    <a:pt x="7513" y="5285"/>
                    <a:pt x="7641" y="6208"/>
                    <a:pt x="7609" y="757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4542732" y="3456546"/>
              <a:ext cx="169980" cy="189550"/>
            </a:xfrm>
            <a:custGeom>
              <a:avLst/>
              <a:gdLst/>
              <a:ahLst/>
              <a:cxnLst/>
              <a:rect l="l" t="t" r="r" b="b"/>
              <a:pathLst>
                <a:path w="11526" h="12853" extrusionOk="0">
                  <a:moveTo>
                    <a:pt x="8649" y="0"/>
                  </a:moveTo>
                  <a:cubicBezTo>
                    <a:pt x="5832" y="0"/>
                    <a:pt x="3588" y="3719"/>
                    <a:pt x="4394" y="5684"/>
                  </a:cubicBezTo>
                  <a:cubicBezTo>
                    <a:pt x="5222" y="7753"/>
                    <a:pt x="3566" y="9345"/>
                    <a:pt x="2038" y="9345"/>
                  </a:cubicBezTo>
                  <a:cubicBezTo>
                    <a:pt x="1" y="9345"/>
                    <a:pt x="574" y="12179"/>
                    <a:pt x="1434" y="12656"/>
                  </a:cubicBezTo>
                  <a:cubicBezTo>
                    <a:pt x="1691" y="12794"/>
                    <a:pt x="1930" y="12852"/>
                    <a:pt x="2161" y="12852"/>
                  </a:cubicBezTo>
                  <a:cubicBezTo>
                    <a:pt x="2730" y="12852"/>
                    <a:pt x="3251" y="12500"/>
                    <a:pt x="3885" y="12115"/>
                  </a:cubicBezTo>
                  <a:cubicBezTo>
                    <a:pt x="4617" y="11701"/>
                    <a:pt x="6973" y="11733"/>
                    <a:pt x="7387" y="10173"/>
                  </a:cubicBezTo>
                  <a:cubicBezTo>
                    <a:pt x="7450" y="9950"/>
                    <a:pt x="7450" y="9664"/>
                    <a:pt x="7419" y="9345"/>
                  </a:cubicBezTo>
                  <a:cubicBezTo>
                    <a:pt x="7419" y="9218"/>
                    <a:pt x="7387" y="9059"/>
                    <a:pt x="7387" y="8931"/>
                  </a:cubicBezTo>
                  <a:lnTo>
                    <a:pt x="7387" y="8613"/>
                  </a:lnTo>
                  <a:cubicBezTo>
                    <a:pt x="7387" y="8199"/>
                    <a:pt x="7387" y="7753"/>
                    <a:pt x="7450" y="7308"/>
                  </a:cubicBezTo>
                  <a:cubicBezTo>
                    <a:pt x="7514" y="7212"/>
                    <a:pt x="7514" y="7085"/>
                    <a:pt x="7546" y="6958"/>
                  </a:cubicBezTo>
                  <a:cubicBezTo>
                    <a:pt x="7641" y="6321"/>
                    <a:pt x="7928" y="5716"/>
                    <a:pt x="8246" y="5207"/>
                  </a:cubicBezTo>
                  <a:cubicBezTo>
                    <a:pt x="8724" y="4443"/>
                    <a:pt x="9679" y="4825"/>
                    <a:pt x="10347" y="4252"/>
                  </a:cubicBezTo>
                  <a:cubicBezTo>
                    <a:pt x="11398" y="3392"/>
                    <a:pt x="11398" y="2310"/>
                    <a:pt x="11430" y="2214"/>
                  </a:cubicBezTo>
                  <a:cubicBezTo>
                    <a:pt x="11493" y="2055"/>
                    <a:pt x="11525" y="1896"/>
                    <a:pt x="11525" y="1800"/>
                  </a:cubicBezTo>
                  <a:cubicBezTo>
                    <a:pt x="11525" y="1482"/>
                    <a:pt x="11493" y="1259"/>
                    <a:pt x="11398" y="1227"/>
                  </a:cubicBezTo>
                  <a:cubicBezTo>
                    <a:pt x="11239" y="1100"/>
                    <a:pt x="11111" y="973"/>
                    <a:pt x="10952" y="877"/>
                  </a:cubicBezTo>
                  <a:cubicBezTo>
                    <a:pt x="10175" y="259"/>
                    <a:pt x="9392" y="0"/>
                    <a:pt x="8649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4635704" y="3525818"/>
              <a:ext cx="32872" cy="39921"/>
            </a:xfrm>
            <a:custGeom>
              <a:avLst/>
              <a:gdLst/>
              <a:ahLst/>
              <a:cxnLst/>
              <a:rect l="l" t="t" r="r" b="b"/>
              <a:pathLst>
                <a:path w="2229" h="2707" extrusionOk="0">
                  <a:moveTo>
                    <a:pt x="2197" y="1815"/>
                  </a:moveTo>
                  <a:cubicBezTo>
                    <a:pt x="2197" y="1942"/>
                    <a:pt x="2165" y="2038"/>
                    <a:pt x="2101" y="2101"/>
                  </a:cubicBezTo>
                  <a:cubicBezTo>
                    <a:pt x="2038" y="2292"/>
                    <a:pt x="1879" y="2452"/>
                    <a:pt x="1719" y="2579"/>
                  </a:cubicBezTo>
                  <a:cubicBezTo>
                    <a:pt x="1688" y="2579"/>
                    <a:pt x="1688" y="2611"/>
                    <a:pt x="1624" y="2611"/>
                  </a:cubicBezTo>
                  <a:cubicBezTo>
                    <a:pt x="1592" y="2611"/>
                    <a:pt x="1592" y="2674"/>
                    <a:pt x="1560" y="2674"/>
                  </a:cubicBezTo>
                  <a:cubicBezTo>
                    <a:pt x="1465" y="2674"/>
                    <a:pt x="1433" y="2706"/>
                    <a:pt x="1337" y="2706"/>
                  </a:cubicBezTo>
                  <a:cubicBezTo>
                    <a:pt x="1274" y="2706"/>
                    <a:pt x="1242" y="2706"/>
                    <a:pt x="1146" y="2674"/>
                  </a:cubicBezTo>
                  <a:lnTo>
                    <a:pt x="1115" y="2674"/>
                  </a:lnTo>
                  <a:cubicBezTo>
                    <a:pt x="987" y="2611"/>
                    <a:pt x="923" y="2579"/>
                    <a:pt x="796" y="2515"/>
                  </a:cubicBezTo>
                  <a:cubicBezTo>
                    <a:pt x="510" y="2292"/>
                    <a:pt x="319" y="1974"/>
                    <a:pt x="191" y="1624"/>
                  </a:cubicBezTo>
                  <a:cubicBezTo>
                    <a:pt x="0" y="924"/>
                    <a:pt x="223" y="160"/>
                    <a:pt x="796" y="32"/>
                  </a:cubicBezTo>
                  <a:cubicBezTo>
                    <a:pt x="923" y="0"/>
                    <a:pt x="1083" y="0"/>
                    <a:pt x="1210" y="32"/>
                  </a:cubicBezTo>
                  <a:cubicBezTo>
                    <a:pt x="1465" y="128"/>
                    <a:pt x="1719" y="319"/>
                    <a:pt x="1910" y="605"/>
                  </a:cubicBezTo>
                  <a:cubicBezTo>
                    <a:pt x="2006" y="764"/>
                    <a:pt x="2070" y="924"/>
                    <a:pt x="2133" y="1115"/>
                  </a:cubicBezTo>
                  <a:cubicBezTo>
                    <a:pt x="2229" y="1306"/>
                    <a:pt x="2229" y="1592"/>
                    <a:pt x="2197" y="181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4640394" y="3534814"/>
              <a:ext cx="25366" cy="28802"/>
            </a:xfrm>
            <a:custGeom>
              <a:avLst/>
              <a:gdLst/>
              <a:ahLst/>
              <a:cxnLst/>
              <a:rect l="l" t="t" r="r" b="b"/>
              <a:pathLst>
                <a:path w="1720" h="1953" extrusionOk="0">
                  <a:moveTo>
                    <a:pt x="767" y="1"/>
                  </a:moveTo>
                  <a:cubicBezTo>
                    <a:pt x="713" y="1"/>
                    <a:pt x="659" y="9"/>
                    <a:pt x="605" y="27"/>
                  </a:cubicBezTo>
                  <a:cubicBezTo>
                    <a:pt x="192" y="123"/>
                    <a:pt x="1" y="664"/>
                    <a:pt x="160" y="1173"/>
                  </a:cubicBezTo>
                  <a:cubicBezTo>
                    <a:pt x="301" y="1626"/>
                    <a:pt x="619" y="1953"/>
                    <a:pt x="978" y="1953"/>
                  </a:cubicBezTo>
                  <a:cubicBezTo>
                    <a:pt x="1023" y="1953"/>
                    <a:pt x="1069" y="1948"/>
                    <a:pt x="1115" y="1937"/>
                  </a:cubicBezTo>
                  <a:cubicBezTo>
                    <a:pt x="1497" y="1810"/>
                    <a:pt x="1720" y="1300"/>
                    <a:pt x="1561" y="759"/>
                  </a:cubicBezTo>
                  <a:cubicBezTo>
                    <a:pt x="1424" y="321"/>
                    <a:pt x="1098" y="1"/>
                    <a:pt x="767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4711287" y="3475114"/>
              <a:ext cx="21620" cy="35217"/>
            </a:xfrm>
            <a:custGeom>
              <a:avLst/>
              <a:gdLst/>
              <a:ahLst/>
              <a:cxnLst/>
              <a:rect l="l" t="t" r="r" b="b"/>
              <a:pathLst>
                <a:path w="1466" h="2388" extrusionOk="0">
                  <a:moveTo>
                    <a:pt x="33" y="0"/>
                  </a:moveTo>
                  <a:cubicBezTo>
                    <a:pt x="33" y="0"/>
                    <a:pt x="96" y="191"/>
                    <a:pt x="96" y="510"/>
                  </a:cubicBezTo>
                  <a:cubicBezTo>
                    <a:pt x="96" y="605"/>
                    <a:pt x="33" y="669"/>
                    <a:pt x="33" y="764"/>
                  </a:cubicBezTo>
                  <a:lnTo>
                    <a:pt x="33" y="796"/>
                  </a:lnTo>
                  <a:lnTo>
                    <a:pt x="33" y="892"/>
                  </a:lnTo>
                  <a:cubicBezTo>
                    <a:pt x="1" y="923"/>
                    <a:pt x="1" y="923"/>
                    <a:pt x="1" y="955"/>
                  </a:cubicBezTo>
                  <a:cubicBezTo>
                    <a:pt x="1" y="955"/>
                    <a:pt x="924" y="1369"/>
                    <a:pt x="1433" y="2388"/>
                  </a:cubicBezTo>
                  <a:cubicBezTo>
                    <a:pt x="1433" y="2356"/>
                    <a:pt x="1433" y="2356"/>
                    <a:pt x="1465" y="2324"/>
                  </a:cubicBezTo>
                  <a:lnTo>
                    <a:pt x="1465" y="2292"/>
                  </a:lnTo>
                  <a:cubicBezTo>
                    <a:pt x="1433" y="2229"/>
                    <a:pt x="1433" y="2229"/>
                    <a:pt x="1433" y="2197"/>
                  </a:cubicBezTo>
                  <a:cubicBezTo>
                    <a:pt x="1401" y="2069"/>
                    <a:pt x="1370" y="2006"/>
                    <a:pt x="1306" y="1878"/>
                  </a:cubicBezTo>
                  <a:cubicBezTo>
                    <a:pt x="1210" y="1560"/>
                    <a:pt x="1051" y="1274"/>
                    <a:pt x="892" y="987"/>
                  </a:cubicBezTo>
                  <a:cubicBezTo>
                    <a:pt x="637" y="637"/>
                    <a:pt x="351" y="287"/>
                    <a:pt x="33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4969054" y="3892500"/>
              <a:ext cx="96257" cy="321613"/>
            </a:xfrm>
            <a:custGeom>
              <a:avLst/>
              <a:gdLst/>
              <a:ahLst/>
              <a:cxnLst/>
              <a:rect l="l" t="t" r="r" b="b"/>
              <a:pathLst>
                <a:path w="6527" h="21808" extrusionOk="0">
                  <a:moveTo>
                    <a:pt x="0" y="0"/>
                  </a:moveTo>
                  <a:lnTo>
                    <a:pt x="0" y="0"/>
                  </a:lnTo>
                  <a:cubicBezTo>
                    <a:pt x="637" y="1146"/>
                    <a:pt x="1019" y="2420"/>
                    <a:pt x="1114" y="3757"/>
                  </a:cubicBezTo>
                  <a:cubicBezTo>
                    <a:pt x="1114" y="4234"/>
                    <a:pt x="1146" y="4744"/>
                    <a:pt x="1178" y="5349"/>
                  </a:cubicBezTo>
                  <a:cubicBezTo>
                    <a:pt x="1464" y="9328"/>
                    <a:pt x="2356" y="16077"/>
                    <a:pt x="3184" y="19833"/>
                  </a:cubicBezTo>
                  <a:cubicBezTo>
                    <a:pt x="4839" y="20056"/>
                    <a:pt x="5635" y="21043"/>
                    <a:pt x="6526" y="21807"/>
                  </a:cubicBezTo>
                  <a:cubicBezTo>
                    <a:pt x="6526" y="21807"/>
                    <a:pt x="5858" y="20152"/>
                    <a:pt x="4170" y="19674"/>
                  </a:cubicBezTo>
                  <a:cubicBezTo>
                    <a:pt x="3406" y="17796"/>
                    <a:pt x="1815" y="5667"/>
                    <a:pt x="1815" y="3534"/>
                  </a:cubicBezTo>
                  <a:cubicBezTo>
                    <a:pt x="1815" y="1465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4701908" y="3523473"/>
              <a:ext cx="27239" cy="8922"/>
            </a:xfrm>
            <a:custGeom>
              <a:avLst/>
              <a:gdLst/>
              <a:ahLst/>
              <a:cxnLst/>
              <a:rect l="l" t="t" r="r" b="b"/>
              <a:pathLst>
                <a:path w="1847" h="605" extrusionOk="0">
                  <a:moveTo>
                    <a:pt x="1369" y="0"/>
                  </a:moveTo>
                  <a:cubicBezTo>
                    <a:pt x="1210" y="0"/>
                    <a:pt x="1019" y="0"/>
                    <a:pt x="860" y="32"/>
                  </a:cubicBezTo>
                  <a:cubicBezTo>
                    <a:pt x="700" y="64"/>
                    <a:pt x="541" y="159"/>
                    <a:pt x="382" y="223"/>
                  </a:cubicBezTo>
                  <a:cubicBezTo>
                    <a:pt x="255" y="350"/>
                    <a:pt x="96" y="478"/>
                    <a:pt x="0" y="605"/>
                  </a:cubicBezTo>
                  <a:cubicBezTo>
                    <a:pt x="127" y="510"/>
                    <a:pt x="287" y="446"/>
                    <a:pt x="446" y="319"/>
                  </a:cubicBezTo>
                  <a:cubicBezTo>
                    <a:pt x="573" y="223"/>
                    <a:pt x="732" y="191"/>
                    <a:pt x="891" y="159"/>
                  </a:cubicBezTo>
                  <a:cubicBezTo>
                    <a:pt x="1051" y="96"/>
                    <a:pt x="1210" y="96"/>
                    <a:pt x="1369" y="96"/>
                  </a:cubicBezTo>
                  <a:cubicBezTo>
                    <a:pt x="1528" y="96"/>
                    <a:pt x="1687" y="159"/>
                    <a:pt x="1846" y="191"/>
                  </a:cubicBezTo>
                  <a:cubicBezTo>
                    <a:pt x="1687" y="64"/>
                    <a:pt x="1528" y="32"/>
                    <a:pt x="1369" y="0"/>
                  </a:cubicBezTo>
                  <a:close/>
                </a:path>
              </a:pathLst>
            </a:custGeom>
            <a:solidFill>
              <a:srgbClr val="5E1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4707069" y="3530508"/>
              <a:ext cx="23950" cy="4704"/>
            </a:xfrm>
            <a:custGeom>
              <a:avLst/>
              <a:gdLst/>
              <a:ahLst/>
              <a:cxnLst/>
              <a:rect l="l" t="t" r="r" b="b"/>
              <a:pathLst>
                <a:path w="1624" h="319" extrusionOk="0">
                  <a:moveTo>
                    <a:pt x="1146" y="1"/>
                  </a:moveTo>
                  <a:cubicBezTo>
                    <a:pt x="1051" y="1"/>
                    <a:pt x="923" y="33"/>
                    <a:pt x="860" y="33"/>
                  </a:cubicBezTo>
                  <a:cubicBezTo>
                    <a:pt x="764" y="64"/>
                    <a:pt x="637" y="64"/>
                    <a:pt x="573" y="128"/>
                  </a:cubicBezTo>
                  <a:cubicBezTo>
                    <a:pt x="446" y="128"/>
                    <a:pt x="382" y="160"/>
                    <a:pt x="287" y="192"/>
                  </a:cubicBezTo>
                  <a:cubicBezTo>
                    <a:pt x="159" y="224"/>
                    <a:pt x="96" y="255"/>
                    <a:pt x="0" y="319"/>
                  </a:cubicBezTo>
                  <a:cubicBezTo>
                    <a:pt x="382" y="224"/>
                    <a:pt x="732" y="128"/>
                    <a:pt x="1146" y="33"/>
                  </a:cubicBezTo>
                  <a:cubicBezTo>
                    <a:pt x="1305" y="96"/>
                    <a:pt x="1465" y="160"/>
                    <a:pt x="1624" y="192"/>
                  </a:cubicBezTo>
                  <a:cubicBezTo>
                    <a:pt x="1433" y="96"/>
                    <a:pt x="1305" y="64"/>
                    <a:pt x="1146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4732421" y="3535670"/>
              <a:ext cx="6577" cy="36633"/>
            </a:xfrm>
            <a:custGeom>
              <a:avLst/>
              <a:gdLst/>
              <a:ahLst/>
              <a:cxnLst/>
              <a:rect l="l" t="t" r="r" b="b"/>
              <a:pathLst>
                <a:path w="446" h="2484" extrusionOk="0">
                  <a:moveTo>
                    <a:pt x="0" y="1"/>
                  </a:moveTo>
                  <a:lnTo>
                    <a:pt x="0" y="33"/>
                  </a:lnTo>
                  <a:cubicBezTo>
                    <a:pt x="32" y="192"/>
                    <a:pt x="128" y="1115"/>
                    <a:pt x="128" y="2484"/>
                  </a:cubicBezTo>
                  <a:cubicBezTo>
                    <a:pt x="287" y="2420"/>
                    <a:pt x="446" y="2261"/>
                    <a:pt x="414" y="2070"/>
                  </a:cubicBezTo>
                  <a:cubicBezTo>
                    <a:pt x="350" y="1402"/>
                    <a:pt x="128" y="478"/>
                    <a:pt x="0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4652605" y="3563381"/>
              <a:ext cx="84046" cy="59477"/>
            </a:xfrm>
            <a:custGeom>
              <a:avLst/>
              <a:gdLst/>
              <a:ahLst/>
              <a:cxnLst/>
              <a:rect l="l" t="t" r="r" b="b"/>
              <a:pathLst>
                <a:path w="5699" h="4033" extrusionOk="0">
                  <a:moveTo>
                    <a:pt x="573" y="0"/>
                  </a:moveTo>
                  <a:cubicBezTo>
                    <a:pt x="510" y="32"/>
                    <a:pt x="510" y="32"/>
                    <a:pt x="478" y="32"/>
                  </a:cubicBezTo>
                  <a:cubicBezTo>
                    <a:pt x="446" y="64"/>
                    <a:pt x="446" y="64"/>
                    <a:pt x="414" y="64"/>
                  </a:cubicBezTo>
                  <a:cubicBezTo>
                    <a:pt x="319" y="127"/>
                    <a:pt x="287" y="127"/>
                    <a:pt x="191" y="127"/>
                  </a:cubicBezTo>
                  <a:cubicBezTo>
                    <a:pt x="128" y="127"/>
                    <a:pt x="96" y="64"/>
                    <a:pt x="0" y="64"/>
                  </a:cubicBezTo>
                  <a:cubicBezTo>
                    <a:pt x="0" y="223"/>
                    <a:pt x="32" y="446"/>
                    <a:pt x="128" y="764"/>
                  </a:cubicBezTo>
                  <a:cubicBezTo>
                    <a:pt x="255" y="1369"/>
                    <a:pt x="573" y="1974"/>
                    <a:pt x="1051" y="2451"/>
                  </a:cubicBezTo>
                  <a:cubicBezTo>
                    <a:pt x="2273" y="3673"/>
                    <a:pt x="3645" y="4032"/>
                    <a:pt x="4533" y="4032"/>
                  </a:cubicBezTo>
                  <a:cubicBezTo>
                    <a:pt x="4802" y="4032"/>
                    <a:pt x="5027" y="3999"/>
                    <a:pt x="5189" y="3948"/>
                  </a:cubicBezTo>
                  <a:cubicBezTo>
                    <a:pt x="5699" y="3247"/>
                    <a:pt x="5571" y="796"/>
                    <a:pt x="5571" y="796"/>
                  </a:cubicBezTo>
                  <a:cubicBezTo>
                    <a:pt x="5571" y="796"/>
                    <a:pt x="5285" y="414"/>
                    <a:pt x="4680" y="414"/>
                  </a:cubicBezTo>
                  <a:cubicBezTo>
                    <a:pt x="3838" y="414"/>
                    <a:pt x="3668" y="1147"/>
                    <a:pt x="2225" y="1147"/>
                  </a:cubicBezTo>
                  <a:cubicBezTo>
                    <a:pt x="2195" y="1147"/>
                    <a:pt x="2164" y="1147"/>
                    <a:pt x="2133" y="1146"/>
                  </a:cubicBezTo>
                  <a:cubicBezTo>
                    <a:pt x="924" y="1146"/>
                    <a:pt x="669" y="382"/>
                    <a:pt x="573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4712231" y="3590134"/>
              <a:ext cx="15500" cy="4247"/>
            </a:xfrm>
            <a:custGeom>
              <a:avLst/>
              <a:gdLst/>
              <a:ahLst/>
              <a:cxnLst/>
              <a:rect l="l" t="t" r="r" b="b"/>
              <a:pathLst>
                <a:path w="1051" h="288" extrusionOk="0">
                  <a:moveTo>
                    <a:pt x="669" y="287"/>
                  </a:moveTo>
                  <a:cubicBezTo>
                    <a:pt x="255" y="287"/>
                    <a:pt x="32" y="128"/>
                    <a:pt x="32" y="128"/>
                  </a:cubicBezTo>
                  <a:cubicBezTo>
                    <a:pt x="0" y="128"/>
                    <a:pt x="0" y="96"/>
                    <a:pt x="32" y="64"/>
                  </a:cubicBezTo>
                  <a:cubicBezTo>
                    <a:pt x="32" y="1"/>
                    <a:pt x="64" y="1"/>
                    <a:pt x="96" y="64"/>
                  </a:cubicBezTo>
                  <a:cubicBezTo>
                    <a:pt x="96" y="64"/>
                    <a:pt x="414" y="287"/>
                    <a:pt x="1019" y="160"/>
                  </a:cubicBezTo>
                  <a:cubicBezTo>
                    <a:pt x="1051" y="160"/>
                    <a:pt x="1051" y="160"/>
                    <a:pt x="1051" y="192"/>
                  </a:cubicBezTo>
                  <a:cubicBezTo>
                    <a:pt x="1051" y="255"/>
                    <a:pt x="1051" y="255"/>
                    <a:pt x="1019" y="255"/>
                  </a:cubicBezTo>
                  <a:cubicBezTo>
                    <a:pt x="860" y="287"/>
                    <a:pt x="733" y="287"/>
                    <a:pt x="669" y="2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4698619" y="4013523"/>
              <a:ext cx="253996" cy="256931"/>
            </a:xfrm>
            <a:custGeom>
              <a:avLst/>
              <a:gdLst/>
              <a:ahLst/>
              <a:cxnLst/>
              <a:rect l="l" t="t" r="r" b="b"/>
              <a:pathLst>
                <a:path w="17223" h="17422" extrusionOk="0">
                  <a:moveTo>
                    <a:pt x="3480" y="1"/>
                  </a:moveTo>
                  <a:cubicBezTo>
                    <a:pt x="1461" y="1"/>
                    <a:pt x="0" y="262"/>
                    <a:pt x="0" y="262"/>
                  </a:cubicBezTo>
                  <a:cubicBezTo>
                    <a:pt x="5094" y="1440"/>
                    <a:pt x="9391" y="2236"/>
                    <a:pt x="9869" y="5579"/>
                  </a:cubicBezTo>
                  <a:cubicBezTo>
                    <a:pt x="10697" y="11309"/>
                    <a:pt x="13371" y="17421"/>
                    <a:pt x="13371" y="17421"/>
                  </a:cubicBezTo>
                  <a:lnTo>
                    <a:pt x="13753" y="17421"/>
                  </a:lnTo>
                  <a:cubicBezTo>
                    <a:pt x="14549" y="17390"/>
                    <a:pt x="16331" y="17199"/>
                    <a:pt x="17223" y="16307"/>
                  </a:cubicBezTo>
                  <a:cubicBezTo>
                    <a:pt x="14899" y="13729"/>
                    <a:pt x="15026" y="4146"/>
                    <a:pt x="10792" y="1631"/>
                  </a:cubicBezTo>
                  <a:cubicBezTo>
                    <a:pt x="8946" y="549"/>
                    <a:pt x="6749" y="167"/>
                    <a:pt x="4807" y="40"/>
                  </a:cubicBezTo>
                  <a:cubicBezTo>
                    <a:pt x="4346" y="12"/>
                    <a:pt x="3901" y="1"/>
                    <a:pt x="3480" y="1"/>
                  </a:cubicBez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4769513" y="4013626"/>
              <a:ext cx="173254" cy="211759"/>
            </a:xfrm>
            <a:custGeom>
              <a:avLst/>
              <a:gdLst/>
              <a:ahLst/>
              <a:cxnLst/>
              <a:rect l="l" t="t" r="r" b="b"/>
              <a:pathLst>
                <a:path w="11748" h="14359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96"/>
                    <a:pt x="4139" y="510"/>
                    <a:pt x="5953" y="1592"/>
                  </a:cubicBezTo>
                  <a:cubicBezTo>
                    <a:pt x="9519" y="3694"/>
                    <a:pt x="10028" y="10538"/>
                    <a:pt x="11429" y="14358"/>
                  </a:cubicBezTo>
                  <a:cubicBezTo>
                    <a:pt x="11493" y="14263"/>
                    <a:pt x="11620" y="14199"/>
                    <a:pt x="11747" y="14104"/>
                  </a:cubicBezTo>
                  <a:cubicBezTo>
                    <a:pt x="10378" y="10252"/>
                    <a:pt x="9837" y="3662"/>
                    <a:pt x="6367" y="1624"/>
                  </a:cubicBezTo>
                  <a:cubicBezTo>
                    <a:pt x="4425" y="478"/>
                    <a:pt x="2038" y="64"/>
                    <a:pt x="0" y="1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4737583" y="3643655"/>
              <a:ext cx="20204" cy="11282"/>
            </a:xfrm>
            <a:custGeom>
              <a:avLst/>
              <a:gdLst/>
              <a:ahLst/>
              <a:cxnLst/>
              <a:rect l="l" t="t" r="r" b="b"/>
              <a:pathLst>
                <a:path w="1370" h="765" extrusionOk="0">
                  <a:moveTo>
                    <a:pt x="1083" y="1"/>
                  </a:moveTo>
                  <a:lnTo>
                    <a:pt x="0" y="319"/>
                  </a:lnTo>
                  <a:lnTo>
                    <a:pt x="255" y="701"/>
                  </a:lnTo>
                  <a:cubicBezTo>
                    <a:pt x="255" y="701"/>
                    <a:pt x="701" y="765"/>
                    <a:pt x="924" y="765"/>
                  </a:cubicBezTo>
                  <a:cubicBezTo>
                    <a:pt x="1178" y="765"/>
                    <a:pt x="1274" y="701"/>
                    <a:pt x="1274" y="701"/>
                  </a:cubicBezTo>
                  <a:cubicBezTo>
                    <a:pt x="1369" y="638"/>
                    <a:pt x="1083" y="1"/>
                    <a:pt x="1083" y="1"/>
                  </a:cubicBezTo>
                  <a:close/>
                </a:path>
              </a:pathLst>
            </a:custGeom>
            <a:solidFill>
              <a:srgbClr val="472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652605" y="3646015"/>
              <a:ext cx="138037" cy="157754"/>
            </a:xfrm>
            <a:custGeom>
              <a:avLst/>
              <a:gdLst/>
              <a:ahLst/>
              <a:cxnLst/>
              <a:rect l="l" t="t" r="r" b="b"/>
              <a:pathLst>
                <a:path w="9360" h="10697" extrusionOk="0">
                  <a:moveTo>
                    <a:pt x="5826" y="0"/>
                  </a:moveTo>
                  <a:lnTo>
                    <a:pt x="0" y="2833"/>
                  </a:lnTo>
                  <a:lnTo>
                    <a:pt x="1369" y="6176"/>
                  </a:lnTo>
                  <a:lnTo>
                    <a:pt x="1656" y="6876"/>
                  </a:lnTo>
                  <a:lnTo>
                    <a:pt x="3152" y="10697"/>
                  </a:lnTo>
                  <a:lnTo>
                    <a:pt x="5380" y="10187"/>
                  </a:lnTo>
                  <a:lnTo>
                    <a:pt x="7927" y="9582"/>
                  </a:lnTo>
                  <a:lnTo>
                    <a:pt x="9360" y="9232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9B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4685936" y="3690141"/>
              <a:ext cx="44154" cy="60583"/>
            </a:xfrm>
            <a:custGeom>
              <a:avLst/>
              <a:gdLst/>
              <a:ahLst/>
              <a:cxnLst/>
              <a:rect l="l" t="t" r="r" b="b"/>
              <a:pathLst>
                <a:path w="2994" h="4108" extrusionOk="0">
                  <a:moveTo>
                    <a:pt x="1210" y="1"/>
                  </a:moveTo>
                  <a:lnTo>
                    <a:pt x="637" y="223"/>
                  </a:lnTo>
                  <a:lnTo>
                    <a:pt x="1051" y="1306"/>
                  </a:lnTo>
                  <a:lnTo>
                    <a:pt x="1" y="1720"/>
                  </a:lnTo>
                  <a:lnTo>
                    <a:pt x="255" y="2261"/>
                  </a:lnTo>
                  <a:lnTo>
                    <a:pt x="1274" y="1879"/>
                  </a:lnTo>
                  <a:lnTo>
                    <a:pt x="2165" y="4107"/>
                  </a:lnTo>
                  <a:lnTo>
                    <a:pt x="2770" y="3948"/>
                  </a:lnTo>
                  <a:lnTo>
                    <a:pt x="1847" y="1656"/>
                  </a:lnTo>
                  <a:lnTo>
                    <a:pt x="2993" y="1242"/>
                  </a:lnTo>
                  <a:lnTo>
                    <a:pt x="2770" y="574"/>
                  </a:lnTo>
                  <a:lnTo>
                    <a:pt x="1592" y="1083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4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4738527" y="3646015"/>
              <a:ext cx="53062" cy="136164"/>
            </a:xfrm>
            <a:custGeom>
              <a:avLst/>
              <a:gdLst/>
              <a:ahLst/>
              <a:cxnLst/>
              <a:rect l="l" t="t" r="r" b="b"/>
              <a:pathLst>
                <a:path w="3598" h="9233" extrusionOk="0">
                  <a:moveTo>
                    <a:pt x="0" y="0"/>
                  </a:moveTo>
                  <a:lnTo>
                    <a:pt x="3534" y="9232"/>
                  </a:lnTo>
                  <a:lnTo>
                    <a:pt x="3597" y="910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A98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4741344" y="3645543"/>
              <a:ext cx="56350" cy="133347"/>
            </a:xfrm>
            <a:custGeom>
              <a:avLst/>
              <a:gdLst/>
              <a:ahLst/>
              <a:cxnLst/>
              <a:rect l="l" t="t" r="r" b="b"/>
              <a:pathLst>
                <a:path w="3821" h="9042" extrusionOk="0">
                  <a:moveTo>
                    <a:pt x="860" y="0"/>
                  </a:moveTo>
                  <a:cubicBezTo>
                    <a:pt x="762" y="154"/>
                    <a:pt x="583" y="197"/>
                    <a:pt x="415" y="197"/>
                  </a:cubicBezTo>
                  <a:cubicBezTo>
                    <a:pt x="200" y="197"/>
                    <a:pt x="0" y="128"/>
                    <a:pt x="0" y="128"/>
                  </a:cubicBezTo>
                  <a:lnTo>
                    <a:pt x="0" y="128"/>
                  </a:lnTo>
                  <a:lnTo>
                    <a:pt x="3375" y="9041"/>
                  </a:lnTo>
                  <a:cubicBezTo>
                    <a:pt x="3693" y="8946"/>
                    <a:pt x="3820" y="8596"/>
                    <a:pt x="3820" y="8596"/>
                  </a:cubicBezTo>
                  <a:cubicBezTo>
                    <a:pt x="3820" y="8596"/>
                    <a:pt x="1274" y="987"/>
                    <a:pt x="860" y="0"/>
                  </a:cubicBezTo>
                  <a:close/>
                </a:path>
              </a:pathLst>
            </a:custGeom>
            <a:solidFill>
              <a:srgbClr val="F9E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753541" y="3643198"/>
              <a:ext cx="46499" cy="130987"/>
            </a:xfrm>
            <a:custGeom>
              <a:avLst/>
              <a:gdLst/>
              <a:ahLst/>
              <a:cxnLst/>
              <a:rect l="l" t="t" r="r" b="b"/>
              <a:pathLst>
                <a:path w="3153" h="8882" extrusionOk="0">
                  <a:moveTo>
                    <a:pt x="160" y="0"/>
                  </a:moveTo>
                  <a:lnTo>
                    <a:pt x="1" y="32"/>
                  </a:lnTo>
                  <a:lnTo>
                    <a:pt x="3025" y="8882"/>
                  </a:lnTo>
                  <a:lnTo>
                    <a:pt x="3152" y="875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98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4581711" y="3711732"/>
              <a:ext cx="169021" cy="161987"/>
            </a:xfrm>
            <a:custGeom>
              <a:avLst/>
              <a:gdLst/>
              <a:ahLst/>
              <a:cxnLst/>
              <a:rect l="l" t="t" r="r" b="b"/>
              <a:pathLst>
                <a:path w="11461" h="10984" extrusionOk="0">
                  <a:moveTo>
                    <a:pt x="11461" y="2261"/>
                  </a:moveTo>
                  <a:cubicBezTo>
                    <a:pt x="11111" y="2389"/>
                    <a:pt x="10665" y="2516"/>
                    <a:pt x="10251" y="2548"/>
                  </a:cubicBezTo>
                  <a:lnTo>
                    <a:pt x="2101" y="10984"/>
                  </a:lnTo>
                  <a:lnTo>
                    <a:pt x="0" y="7323"/>
                  </a:lnTo>
                  <a:lnTo>
                    <a:pt x="8914" y="924"/>
                  </a:lnTo>
                  <a:lnTo>
                    <a:pt x="8978" y="829"/>
                  </a:lnTo>
                  <a:cubicBezTo>
                    <a:pt x="9455" y="478"/>
                    <a:pt x="10028" y="192"/>
                    <a:pt x="10569" y="1"/>
                  </a:cubicBezTo>
                  <a:cubicBezTo>
                    <a:pt x="10633" y="1"/>
                    <a:pt x="11111" y="1720"/>
                    <a:pt x="11461" y="226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4536169" y="3635676"/>
              <a:ext cx="193413" cy="244145"/>
            </a:xfrm>
            <a:custGeom>
              <a:avLst/>
              <a:gdLst/>
              <a:ahLst/>
              <a:cxnLst/>
              <a:rect l="l" t="t" r="r" b="b"/>
              <a:pathLst>
                <a:path w="13115" h="16555" extrusionOk="0">
                  <a:moveTo>
                    <a:pt x="12066" y="6017"/>
                  </a:moveTo>
                  <a:lnTo>
                    <a:pt x="12066" y="6017"/>
                  </a:lnTo>
                  <a:cubicBezTo>
                    <a:pt x="12065" y="6018"/>
                    <a:pt x="12065" y="6018"/>
                    <a:pt x="12064" y="6019"/>
                  </a:cubicBezTo>
                  <a:lnTo>
                    <a:pt x="12064" y="6019"/>
                  </a:lnTo>
                  <a:cubicBezTo>
                    <a:pt x="12065" y="6018"/>
                    <a:pt x="12065" y="6018"/>
                    <a:pt x="12066" y="6017"/>
                  </a:cubicBezTo>
                  <a:close/>
                  <a:moveTo>
                    <a:pt x="2929" y="1"/>
                  </a:moveTo>
                  <a:cubicBezTo>
                    <a:pt x="1879" y="351"/>
                    <a:pt x="1146" y="1019"/>
                    <a:pt x="669" y="1943"/>
                  </a:cubicBezTo>
                  <a:cubicBezTo>
                    <a:pt x="223" y="2770"/>
                    <a:pt x="0" y="3757"/>
                    <a:pt x="32" y="4840"/>
                  </a:cubicBezTo>
                  <a:cubicBezTo>
                    <a:pt x="96" y="9392"/>
                    <a:pt x="223" y="11843"/>
                    <a:pt x="860" y="13467"/>
                  </a:cubicBezTo>
                  <a:cubicBezTo>
                    <a:pt x="1146" y="14231"/>
                    <a:pt x="1560" y="14804"/>
                    <a:pt x="2133" y="15313"/>
                  </a:cubicBezTo>
                  <a:cubicBezTo>
                    <a:pt x="2452" y="15600"/>
                    <a:pt x="2770" y="15823"/>
                    <a:pt x="3152" y="16077"/>
                  </a:cubicBezTo>
                  <a:cubicBezTo>
                    <a:pt x="3407" y="16236"/>
                    <a:pt x="3693" y="16396"/>
                    <a:pt x="4011" y="16555"/>
                  </a:cubicBezTo>
                  <a:cubicBezTo>
                    <a:pt x="9774" y="15600"/>
                    <a:pt x="11716" y="13117"/>
                    <a:pt x="12862" y="10697"/>
                  </a:cubicBezTo>
                  <a:cubicBezTo>
                    <a:pt x="13114" y="8520"/>
                    <a:pt x="12022" y="6092"/>
                    <a:pt x="12064" y="6019"/>
                  </a:cubicBezTo>
                  <a:lnTo>
                    <a:pt x="12064" y="6019"/>
                  </a:lnTo>
                  <a:cubicBezTo>
                    <a:pt x="11969" y="6113"/>
                    <a:pt x="11842" y="6145"/>
                    <a:pt x="11747" y="6240"/>
                  </a:cubicBezTo>
                  <a:cubicBezTo>
                    <a:pt x="11206" y="6590"/>
                    <a:pt x="10760" y="6877"/>
                    <a:pt x="10378" y="7100"/>
                  </a:cubicBezTo>
                  <a:cubicBezTo>
                    <a:pt x="8659" y="8150"/>
                    <a:pt x="7959" y="8501"/>
                    <a:pt x="5476" y="10283"/>
                  </a:cubicBezTo>
                  <a:cubicBezTo>
                    <a:pt x="6463" y="5731"/>
                    <a:pt x="5985" y="2898"/>
                    <a:pt x="4839" y="1338"/>
                  </a:cubicBezTo>
                  <a:cubicBezTo>
                    <a:pt x="4330" y="637"/>
                    <a:pt x="3629" y="192"/>
                    <a:pt x="2929" y="1"/>
                  </a:cubicBez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4544148" y="3636148"/>
              <a:ext cx="103306" cy="151191"/>
            </a:xfrm>
            <a:custGeom>
              <a:avLst/>
              <a:gdLst/>
              <a:ahLst/>
              <a:cxnLst/>
              <a:rect l="l" t="t" r="r" b="b"/>
              <a:pathLst>
                <a:path w="7005" h="10252" extrusionOk="0">
                  <a:moveTo>
                    <a:pt x="2356" y="1"/>
                  </a:moveTo>
                  <a:cubicBezTo>
                    <a:pt x="1624" y="1"/>
                    <a:pt x="669" y="128"/>
                    <a:pt x="669" y="956"/>
                  </a:cubicBezTo>
                  <a:cubicBezTo>
                    <a:pt x="319" y="1115"/>
                    <a:pt x="160" y="1306"/>
                    <a:pt x="64" y="1497"/>
                  </a:cubicBezTo>
                  <a:cubicBezTo>
                    <a:pt x="0" y="1751"/>
                    <a:pt x="64" y="1942"/>
                    <a:pt x="64" y="1942"/>
                  </a:cubicBezTo>
                  <a:cubicBezTo>
                    <a:pt x="64" y="1942"/>
                    <a:pt x="4585" y="3693"/>
                    <a:pt x="4935" y="8469"/>
                  </a:cubicBezTo>
                  <a:cubicBezTo>
                    <a:pt x="4967" y="9010"/>
                    <a:pt x="4967" y="9615"/>
                    <a:pt x="4903" y="10251"/>
                  </a:cubicBezTo>
                  <a:cubicBezTo>
                    <a:pt x="6622" y="8469"/>
                    <a:pt x="7004" y="3025"/>
                    <a:pt x="4585" y="924"/>
                  </a:cubicBezTo>
                  <a:cubicBezTo>
                    <a:pt x="3980" y="383"/>
                    <a:pt x="3248" y="32"/>
                    <a:pt x="2356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4557760" y="3651177"/>
              <a:ext cx="62456" cy="106580"/>
            </a:xfrm>
            <a:custGeom>
              <a:avLst/>
              <a:gdLst/>
              <a:ahLst/>
              <a:cxnLst/>
              <a:rect l="l" t="t" r="r" b="b"/>
              <a:pathLst>
                <a:path w="4235" h="7227" extrusionOk="0">
                  <a:moveTo>
                    <a:pt x="1" y="0"/>
                  </a:moveTo>
                  <a:lnTo>
                    <a:pt x="1" y="0"/>
                  </a:lnTo>
                  <a:cubicBezTo>
                    <a:pt x="312" y="142"/>
                    <a:pt x="598" y="283"/>
                    <a:pt x="881" y="402"/>
                  </a:cubicBezTo>
                  <a:lnTo>
                    <a:pt x="881" y="402"/>
                  </a:lnTo>
                  <a:cubicBezTo>
                    <a:pt x="598" y="246"/>
                    <a:pt x="305" y="111"/>
                    <a:pt x="1" y="0"/>
                  </a:cubicBezTo>
                  <a:close/>
                  <a:moveTo>
                    <a:pt x="881" y="402"/>
                  </a:moveTo>
                  <a:cubicBezTo>
                    <a:pt x="1033" y="486"/>
                    <a:pt x="1183" y="576"/>
                    <a:pt x="1330" y="673"/>
                  </a:cubicBezTo>
                  <a:lnTo>
                    <a:pt x="1330" y="673"/>
                  </a:lnTo>
                  <a:cubicBezTo>
                    <a:pt x="1217" y="592"/>
                    <a:pt x="1102" y="515"/>
                    <a:pt x="988" y="446"/>
                  </a:cubicBezTo>
                  <a:cubicBezTo>
                    <a:pt x="952" y="432"/>
                    <a:pt x="917" y="417"/>
                    <a:pt x="881" y="402"/>
                  </a:cubicBezTo>
                  <a:close/>
                  <a:moveTo>
                    <a:pt x="1330" y="673"/>
                  </a:moveTo>
                  <a:cubicBezTo>
                    <a:pt x="1531" y="816"/>
                    <a:pt x="1727" y="972"/>
                    <a:pt x="1911" y="1114"/>
                  </a:cubicBezTo>
                  <a:cubicBezTo>
                    <a:pt x="2452" y="1656"/>
                    <a:pt x="2930" y="2197"/>
                    <a:pt x="3280" y="2865"/>
                  </a:cubicBezTo>
                  <a:cubicBezTo>
                    <a:pt x="3503" y="3247"/>
                    <a:pt x="3662" y="3566"/>
                    <a:pt x="3757" y="3916"/>
                  </a:cubicBezTo>
                  <a:lnTo>
                    <a:pt x="3821" y="4043"/>
                  </a:lnTo>
                  <a:lnTo>
                    <a:pt x="3853" y="4139"/>
                  </a:lnTo>
                  <a:cubicBezTo>
                    <a:pt x="3885" y="4234"/>
                    <a:pt x="3885" y="4362"/>
                    <a:pt x="3916" y="4425"/>
                  </a:cubicBezTo>
                  <a:cubicBezTo>
                    <a:pt x="3980" y="4616"/>
                    <a:pt x="4012" y="4775"/>
                    <a:pt x="4044" y="4998"/>
                  </a:cubicBezTo>
                  <a:cubicBezTo>
                    <a:pt x="4171" y="5699"/>
                    <a:pt x="4235" y="6463"/>
                    <a:pt x="4203" y="7227"/>
                  </a:cubicBezTo>
                  <a:cubicBezTo>
                    <a:pt x="4235" y="7004"/>
                    <a:pt x="4235" y="6845"/>
                    <a:pt x="4235" y="6654"/>
                  </a:cubicBezTo>
                  <a:lnTo>
                    <a:pt x="4235" y="6113"/>
                  </a:lnTo>
                  <a:cubicBezTo>
                    <a:pt x="4235" y="5890"/>
                    <a:pt x="4235" y="5731"/>
                    <a:pt x="4203" y="5539"/>
                  </a:cubicBezTo>
                  <a:lnTo>
                    <a:pt x="4171" y="5253"/>
                  </a:lnTo>
                  <a:lnTo>
                    <a:pt x="4139" y="4998"/>
                  </a:lnTo>
                  <a:cubicBezTo>
                    <a:pt x="4107" y="4775"/>
                    <a:pt x="4044" y="4616"/>
                    <a:pt x="4012" y="4425"/>
                  </a:cubicBezTo>
                  <a:cubicBezTo>
                    <a:pt x="3980" y="4362"/>
                    <a:pt x="3980" y="4234"/>
                    <a:pt x="3948" y="4139"/>
                  </a:cubicBezTo>
                  <a:lnTo>
                    <a:pt x="3885" y="4043"/>
                  </a:lnTo>
                  <a:lnTo>
                    <a:pt x="3853" y="3916"/>
                  </a:lnTo>
                  <a:cubicBezTo>
                    <a:pt x="3725" y="3566"/>
                    <a:pt x="3566" y="3184"/>
                    <a:pt x="3375" y="2865"/>
                  </a:cubicBezTo>
                  <a:cubicBezTo>
                    <a:pt x="3312" y="2802"/>
                    <a:pt x="3248" y="2706"/>
                    <a:pt x="3216" y="2643"/>
                  </a:cubicBezTo>
                  <a:lnTo>
                    <a:pt x="3057" y="2388"/>
                  </a:lnTo>
                  <a:lnTo>
                    <a:pt x="2898" y="2165"/>
                  </a:lnTo>
                  <a:cubicBezTo>
                    <a:pt x="2866" y="2069"/>
                    <a:pt x="2770" y="2006"/>
                    <a:pt x="2738" y="1910"/>
                  </a:cubicBezTo>
                  <a:cubicBezTo>
                    <a:pt x="2484" y="1624"/>
                    <a:pt x="2229" y="1369"/>
                    <a:pt x="1943" y="1114"/>
                  </a:cubicBezTo>
                  <a:cubicBezTo>
                    <a:pt x="1742" y="956"/>
                    <a:pt x="1538" y="809"/>
                    <a:pt x="1330" y="673"/>
                  </a:cubicBezTo>
                  <a:close/>
                </a:path>
              </a:pathLst>
            </a:custGeom>
            <a:solidFill>
              <a:srgbClr val="AE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4992046" y="4287985"/>
              <a:ext cx="40393" cy="25203"/>
            </a:xfrm>
            <a:custGeom>
              <a:avLst/>
              <a:gdLst/>
              <a:ahLst/>
              <a:cxnLst/>
              <a:rect l="l" t="t" r="r" b="b"/>
              <a:pathLst>
                <a:path w="2739" h="1709" extrusionOk="0">
                  <a:moveTo>
                    <a:pt x="2000" y="1"/>
                  </a:moveTo>
                  <a:cubicBezTo>
                    <a:pt x="811" y="1"/>
                    <a:pt x="1" y="1326"/>
                    <a:pt x="1" y="1326"/>
                  </a:cubicBezTo>
                  <a:lnTo>
                    <a:pt x="478" y="1708"/>
                  </a:lnTo>
                  <a:cubicBezTo>
                    <a:pt x="861" y="435"/>
                    <a:pt x="2739" y="339"/>
                    <a:pt x="2739" y="339"/>
                  </a:cubicBezTo>
                  <a:lnTo>
                    <a:pt x="2516" y="85"/>
                  </a:lnTo>
                  <a:cubicBezTo>
                    <a:pt x="2337" y="27"/>
                    <a:pt x="2165" y="1"/>
                    <a:pt x="2000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4952138" y="4254949"/>
              <a:ext cx="108468" cy="82439"/>
            </a:xfrm>
            <a:custGeom>
              <a:avLst/>
              <a:gdLst/>
              <a:ahLst/>
              <a:cxnLst/>
              <a:rect l="l" t="t" r="r" b="b"/>
              <a:pathLst>
                <a:path w="7355" h="5590" extrusionOk="0">
                  <a:moveTo>
                    <a:pt x="3853" y="1"/>
                  </a:moveTo>
                  <a:cubicBezTo>
                    <a:pt x="3531" y="460"/>
                    <a:pt x="2996" y="600"/>
                    <a:pt x="2459" y="600"/>
                  </a:cubicBezTo>
                  <a:cubicBezTo>
                    <a:pt x="1618" y="600"/>
                    <a:pt x="772" y="256"/>
                    <a:pt x="733" y="256"/>
                  </a:cubicBezTo>
                  <a:cubicBezTo>
                    <a:pt x="1" y="1242"/>
                    <a:pt x="256" y="2038"/>
                    <a:pt x="479" y="2293"/>
                  </a:cubicBezTo>
                  <a:cubicBezTo>
                    <a:pt x="733" y="2611"/>
                    <a:pt x="4331" y="5317"/>
                    <a:pt x="5349" y="5508"/>
                  </a:cubicBezTo>
                  <a:cubicBezTo>
                    <a:pt x="5580" y="5564"/>
                    <a:pt x="5801" y="5589"/>
                    <a:pt x="6007" y="5589"/>
                  </a:cubicBezTo>
                  <a:cubicBezTo>
                    <a:pt x="6740" y="5589"/>
                    <a:pt x="7280" y="5269"/>
                    <a:pt x="7355" y="4872"/>
                  </a:cubicBezTo>
                  <a:lnTo>
                    <a:pt x="7355" y="4872"/>
                  </a:lnTo>
                  <a:cubicBezTo>
                    <a:pt x="6902" y="5150"/>
                    <a:pt x="6457" y="5268"/>
                    <a:pt x="6023" y="5268"/>
                  </a:cubicBezTo>
                  <a:cubicBezTo>
                    <a:pt x="5267" y="5268"/>
                    <a:pt x="4541" y="4911"/>
                    <a:pt x="3853" y="4426"/>
                  </a:cubicBezTo>
                  <a:cubicBezTo>
                    <a:pt x="3121" y="3917"/>
                    <a:pt x="2420" y="3280"/>
                    <a:pt x="1816" y="2802"/>
                  </a:cubicBezTo>
                  <a:lnTo>
                    <a:pt x="1784" y="2770"/>
                  </a:lnTo>
                  <a:cubicBezTo>
                    <a:pt x="1211" y="2261"/>
                    <a:pt x="1529" y="1338"/>
                    <a:pt x="2325" y="1306"/>
                  </a:cubicBezTo>
                  <a:cubicBezTo>
                    <a:pt x="3344" y="1242"/>
                    <a:pt x="4012" y="606"/>
                    <a:pt x="4012" y="606"/>
                  </a:cubicBezTo>
                  <a:cubicBezTo>
                    <a:pt x="4012" y="606"/>
                    <a:pt x="4076" y="319"/>
                    <a:pt x="3853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5100503" y="4292837"/>
              <a:ext cx="37577" cy="19408"/>
            </a:xfrm>
            <a:custGeom>
              <a:avLst/>
              <a:gdLst/>
              <a:ahLst/>
              <a:cxnLst/>
              <a:rect l="l" t="t" r="r" b="b"/>
              <a:pathLst>
                <a:path w="2548" h="1316" extrusionOk="0">
                  <a:moveTo>
                    <a:pt x="1954" y="1"/>
                  </a:moveTo>
                  <a:cubicBezTo>
                    <a:pt x="715" y="1"/>
                    <a:pt x="1" y="1029"/>
                    <a:pt x="1" y="1029"/>
                  </a:cubicBezTo>
                  <a:lnTo>
                    <a:pt x="383" y="1316"/>
                  </a:lnTo>
                  <a:cubicBezTo>
                    <a:pt x="1181" y="547"/>
                    <a:pt x="2363" y="520"/>
                    <a:pt x="2528" y="520"/>
                  </a:cubicBezTo>
                  <a:cubicBezTo>
                    <a:pt x="2541" y="520"/>
                    <a:pt x="2548" y="520"/>
                    <a:pt x="2548" y="520"/>
                  </a:cubicBezTo>
                  <a:cubicBezTo>
                    <a:pt x="2548" y="520"/>
                    <a:pt x="2388" y="329"/>
                    <a:pt x="2166" y="10"/>
                  </a:cubicBezTo>
                  <a:cubicBezTo>
                    <a:pt x="2094" y="4"/>
                    <a:pt x="2023" y="1"/>
                    <a:pt x="1954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062954" y="4262943"/>
              <a:ext cx="94841" cy="80757"/>
            </a:xfrm>
            <a:custGeom>
              <a:avLst/>
              <a:gdLst/>
              <a:ahLst/>
              <a:cxnLst/>
              <a:rect l="l" t="t" r="r" b="b"/>
              <a:pathLst>
                <a:path w="6431" h="5476" extrusionOk="0">
                  <a:moveTo>
                    <a:pt x="541" y="0"/>
                  </a:moveTo>
                  <a:cubicBezTo>
                    <a:pt x="318" y="605"/>
                    <a:pt x="0" y="1019"/>
                    <a:pt x="223" y="1496"/>
                  </a:cubicBezTo>
                  <a:cubicBezTo>
                    <a:pt x="318" y="1624"/>
                    <a:pt x="446" y="1751"/>
                    <a:pt x="541" y="1878"/>
                  </a:cubicBezTo>
                  <a:lnTo>
                    <a:pt x="4934" y="5062"/>
                  </a:lnTo>
                  <a:lnTo>
                    <a:pt x="5125" y="5221"/>
                  </a:lnTo>
                  <a:cubicBezTo>
                    <a:pt x="5401" y="5391"/>
                    <a:pt x="5706" y="5476"/>
                    <a:pt x="6000" y="5476"/>
                  </a:cubicBezTo>
                  <a:cubicBezTo>
                    <a:pt x="6148" y="5476"/>
                    <a:pt x="6293" y="5454"/>
                    <a:pt x="6431" y="5412"/>
                  </a:cubicBezTo>
                  <a:cubicBezTo>
                    <a:pt x="6144" y="5380"/>
                    <a:pt x="5571" y="5094"/>
                    <a:pt x="4934" y="4680"/>
                  </a:cubicBezTo>
                  <a:cubicBezTo>
                    <a:pt x="3661" y="3948"/>
                    <a:pt x="1974" y="2674"/>
                    <a:pt x="1305" y="2133"/>
                  </a:cubicBezTo>
                  <a:lnTo>
                    <a:pt x="1273" y="2101"/>
                  </a:lnTo>
                  <a:cubicBezTo>
                    <a:pt x="783" y="1734"/>
                    <a:pt x="1089" y="983"/>
                    <a:pt x="1679" y="983"/>
                  </a:cubicBezTo>
                  <a:cubicBezTo>
                    <a:pt x="1703" y="983"/>
                    <a:pt x="1727" y="984"/>
                    <a:pt x="1751" y="987"/>
                  </a:cubicBezTo>
                  <a:cubicBezTo>
                    <a:pt x="1944" y="1011"/>
                    <a:pt x="2129" y="1021"/>
                    <a:pt x="2304" y="1021"/>
                  </a:cubicBezTo>
                  <a:cubicBezTo>
                    <a:pt x="3283" y="1021"/>
                    <a:pt x="3948" y="700"/>
                    <a:pt x="3948" y="700"/>
                  </a:cubicBezTo>
                  <a:cubicBezTo>
                    <a:pt x="3948" y="700"/>
                    <a:pt x="3852" y="287"/>
                    <a:pt x="3661" y="159"/>
                  </a:cubicBezTo>
                  <a:cubicBezTo>
                    <a:pt x="3191" y="362"/>
                    <a:pt x="2732" y="434"/>
                    <a:pt x="2316" y="434"/>
                  </a:cubicBezTo>
                  <a:cubicBezTo>
                    <a:pt x="1297" y="434"/>
                    <a:pt x="541" y="0"/>
                    <a:pt x="541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051215" y="3964810"/>
              <a:ext cx="59167" cy="266679"/>
            </a:xfrm>
            <a:custGeom>
              <a:avLst/>
              <a:gdLst/>
              <a:ahLst/>
              <a:cxnLst/>
              <a:rect l="l" t="t" r="r" b="b"/>
              <a:pathLst>
                <a:path w="4012" h="18083" extrusionOk="0">
                  <a:moveTo>
                    <a:pt x="0" y="0"/>
                  </a:moveTo>
                  <a:cubicBezTo>
                    <a:pt x="287" y="700"/>
                    <a:pt x="510" y="1464"/>
                    <a:pt x="669" y="2292"/>
                  </a:cubicBezTo>
                  <a:cubicBezTo>
                    <a:pt x="796" y="2674"/>
                    <a:pt x="923" y="3056"/>
                    <a:pt x="1051" y="3406"/>
                  </a:cubicBezTo>
                  <a:cubicBezTo>
                    <a:pt x="1146" y="3756"/>
                    <a:pt x="1242" y="4170"/>
                    <a:pt x="1337" y="4520"/>
                  </a:cubicBezTo>
                  <a:lnTo>
                    <a:pt x="1687" y="5635"/>
                  </a:lnTo>
                  <a:lnTo>
                    <a:pt x="1942" y="6749"/>
                  </a:lnTo>
                  <a:cubicBezTo>
                    <a:pt x="2165" y="7513"/>
                    <a:pt x="2356" y="8277"/>
                    <a:pt x="2515" y="9009"/>
                  </a:cubicBezTo>
                  <a:lnTo>
                    <a:pt x="2642" y="9582"/>
                  </a:lnTo>
                  <a:cubicBezTo>
                    <a:pt x="2674" y="9741"/>
                    <a:pt x="2706" y="9932"/>
                    <a:pt x="2738" y="10123"/>
                  </a:cubicBezTo>
                  <a:lnTo>
                    <a:pt x="2993" y="11238"/>
                  </a:lnTo>
                  <a:cubicBezTo>
                    <a:pt x="3120" y="12002"/>
                    <a:pt x="3279" y="12766"/>
                    <a:pt x="3375" y="13530"/>
                  </a:cubicBezTo>
                  <a:cubicBezTo>
                    <a:pt x="3470" y="13912"/>
                    <a:pt x="3534" y="14262"/>
                    <a:pt x="3598" y="14676"/>
                  </a:cubicBezTo>
                  <a:lnTo>
                    <a:pt x="3757" y="15822"/>
                  </a:lnTo>
                  <a:cubicBezTo>
                    <a:pt x="3789" y="15981"/>
                    <a:pt x="3789" y="16172"/>
                    <a:pt x="3820" y="16395"/>
                  </a:cubicBezTo>
                  <a:lnTo>
                    <a:pt x="3916" y="16936"/>
                  </a:lnTo>
                  <a:cubicBezTo>
                    <a:pt x="3948" y="17350"/>
                    <a:pt x="3980" y="17700"/>
                    <a:pt x="4011" y="18082"/>
                  </a:cubicBezTo>
                  <a:cubicBezTo>
                    <a:pt x="4011" y="17700"/>
                    <a:pt x="3980" y="17350"/>
                    <a:pt x="3948" y="16936"/>
                  </a:cubicBezTo>
                  <a:lnTo>
                    <a:pt x="3916" y="16331"/>
                  </a:lnTo>
                  <a:cubicBezTo>
                    <a:pt x="3852" y="16172"/>
                    <a:pt x="3852" y="15981"/>
                    <a:pt x="3820" y="15790"/>
                  </a:cubicBezTo>
                  <a:lnTo>
                    <a:pt x="3693" y="14644"/>
                  </a:lnTo>
                  <a:cubicBezTo>
                    <a:pt x="3661" y="14230"/>
                    <a:pt x="3598" y="13880"/>
                    <a:pt x="3534" y="13466"/>
                  </a:cubicBezTo>
                  <a:lnTo>
                    <a:pt x="3470" y="12925"/>
                  </a:lnTo>
                  <a:cubicBezTo>
                    <a:pt x="3470" y="12766"/>
                    <a:pt x="3438" y="12575"/>
                    <a:pt x="3375" y="12352"/>
                  </a:cubicBezTo>
                  <a:lnTo>
                    <a:pt x="3184" y="11206"/>
                  </a:lnTo>
                  <a:lnTo>
                    <a:pt x="2929" y="10060"/>
                  </a:lnTo>
                  <a:cubicBezTo>
                    <a:pt x="2865" y="9646"/>
                    <a:pt x="2770" y="9264"/>
                    <a:pt x="2706" y="8914"/>
                  </a:cubicBezTo>
                  <a:cubicBezTo>
                    <a:pt x="2356" y="7386"/>
                    <a:pt x="1942" y="5889"/>
                    <a:pt x="1496" y="4425"/>
                  </a:cubicBezTo>
                  <a:cubicBezTo>
                    <a:pt x="1401" y="4043"/>
                    <a:pt x="1274" y="3661"/>
                    <a:pt x="1146" y="3311"/>
                  </a:cubicBezTo>
                  <a:cubicBezTo>
                    <a:pt x="1019" y="2897"/>
                    <a:pt x="923" y="2547"/>
                    <a:pt x="796" y="2197"/>
                  </a:cubicBezTo>
                  <a:cubicBezTo>
                    <a:pt x="541" y="1433"/>
                    <a:pt x="287" y="700"/>
                    <a:pt x="0" y="0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4758245" y="3930520"/>
              <a:ext cx="183577" cy="271383"/>
            </a:xfrm>
            <a:custGeom>
              <a:avLst/>
              <a:gdLst/>
              <a:ahLst/>
              <a:cxnLst/>
              <a:rect l="l" t="t" r="r" b="b"/>
              <a:pathLst>
                <a:path w="12448" h="18402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98"/>
                    <a:pt x="121" y="185"/>
                    <a:pt x="182" y="267"/>
                  </a:cubicBezTo>
                  <a:lnTo>
                    <a:pt x="182" y="267"/>
                  </a:lnTo>
                  <a:cubicBezTo>
                    <a:pt x="119" y="180"/>
                    <a:pt x="58" y="91"/>
                    <a:pt x="0" y="1"/>
                  </a:cubicBezTo>
                  <a:close/>
                  <a:moveTo>
                    <a:pt x="182" y="267"/>
                  </a:moveTo>
                  <a:cubicBezTo>
                    <a:pt x="431" y="613"/>
                    <a:pt x="721" y="938"/>
                    <a:pt x="1051" y="1243"/>
                  </a:cubicBezTo>
                  <a:cubicBezTo>
                    <a:pt x="1465" y="1561"/>
                    <a:pt x="1910" y="1847"/>
                    <a:pt x="2388" y="2070"/>
                  </a:cubicBezTo>
                  <a:cubicBezTo>
                    <a:pt x="2642" y="2198"/>
                    <a:pt x="2897" y="2293"/>
                    <a:pt x="3152" y="2357"/>
                  </a:cubicBezTo>
                  <a:cubicBezTo>
                    <a:pt x="3375" y="2452"/>
                    <a:pt x="3629" y="2516"/>
                    <a:pt x="3916" y="2548"/>
                  </a:cubicBezTo>
                  <a:cubicBezTo>
                    <a:pt x="4425" y="2643"/>
                    <a:pt x="4966" y="2707"/>
                    <a:pt x="5508" y="2707"/>
                  </a:cubicBezTo>
                  <a:lnTo>
                    <a:pt x="6303" y="2707"/>
                  </a:lnTo>
                  <a:lnTo>
                    <a:pt x="6686" y="2771"/>
                  </a:lnTo>
                  <a:cubicBezTo>
                    <a:pt x="6813" y="2802"/>
                    <a:pt x="6940" y="2802"/>
                    <a:pt x="7036" y="2834"/>
                  </a:cubicBezTo>
                  <a:cubicBezTo>
                    <a:pt x="7513" y="2962"/>
                    <a:pt x="7991" y="3248"/>
                    <a:pt x="8405" y="3566"/>
                  </a:cubicBezTo>
                  <a:cubicBezTo>
                    <a:pt x="8850" y="3917"/>
                    <a:pt x="9169" y="4267"/>
                    <a:pt x="9487" y="4713"/>
                  </a:cubicBezTo>
                  <a:cubicBezTo>
                    <a:pt x="9805" y="5158"/>
                    <a:pt x="10028" y="5572"/>
                    <a:pt x="10283" y="6050"/>
                  </a:cubicBezTo>
                  <a:cubicBezTo>
                    <a:pt x="10760" y="6973"/>
                    <a:pt x="11079" y="7960"/>
                    <a:pt x="11333" y="9010"/>
                  </a:cubicBezTo>
                  <a:cubicBezTo>
                    <a:pt x="11620" y="10029"/>
                    <a:pt x="11811" y="11079"/>
                    <a:pt x="11970" y="12098"/>
                  </a:cubicBezTo>
                  <a:cubicBezTo>
                    <a:pt x="12129" y="13149"/>
                    <a:pt x="12225" y="14199"/>
                    <a:pt x="12288" y="15250"/>
                  </a:cubicBezTo>
                  <a:cubicBezTo>
                    <a:pt x="12384" y="16300"/>
                    <a:pt x="12416" y="17319"/>
                    <a:pt x="12416" y="18401"/>
                  </a:cubicBezTo>
                  <a:cubicBezTo>
                    <a:pt x="12448" y="17319"/>
                    <a:pt x="12416" y="16300"/>
                    <a:pt x="12384" y="15218"/>
                  </a:cubicBezTo>
                  <a:cubicBezTo>
                    <a:pt x="12352" y="14167"/>
                    <a:pt x="12225" y="13117"/>
                    <a:pt x="12097" y="12066"/>
                  </a:cubicBezTo>
                  <a:cubicBezTo>
                    <a:pt x="11970" y="11048"/>
                    <a:pt x="11779" y="9997"/>
                    <a:pt x="11493" y="8978"/>
                  </a:cubicBezTo>
                  <a:cubicBezTo>
                    <a:pt x="11238" y="7928"/>
                    <a:pt x="10920" y="6941"/>
                    <a:pt x="10442" y="5986"/>
                  </a:cubicBezTo>
                  <a:cubicBezTo>
                    <a:pt x="10187" y="5508"/>
                    <a:pt x="9901" y="5063"/>
                    <a:pt x="9582" y="4617"/>
                  </a:cubicBezTo>
                  <a:cubicBezTo>
                    <a:pt x="9264" y="4203"/>
                    <a:pt x="8914" y="3789"/>
                    <a:pt x="8468" y="3471"/>
                  </a:cubicBezTo>
                  <a:cubicBezTo>
                    <a:pt x="8054" y="3121"/>
                    <a:pt x="7577" y="2866"/>
                    <a:pt x="7036" y="2707"/>
                  </a:cubicBezTo>
                  <a:cubicBezTo>
                    <a:pt x="6940" y="2675"/>
                    <a:pt x="6781" y="2675"/>
                    <a:pt x="6654" y="2643"/>
                  </a:cubicBezTo>
                  <a:lnTo>
                    <a:pt x="6240" y="2611"/>
                  </a:lnTo>
                  <a:lnTo>
                    <a:pt x="5444" y="2611"/>
                  </a:lnTo>
                  <a:cubicBezTo>
                    <a:pt x="4935" y="2611"/>
                    <a:pt x="4425" y="2516"/>
                    <a:pt x="3916" y="2452"/>
                  </a:cubicBezTo>
                  <a:cubicBezTo>
                    <a:pt x="3661" y="2389"/>
                    <a:pt x="3375" y="2325"/>
                    <a:pt x="3152" y="2229"/>
                  </a:cubicBezTo>
                  <a:cubicBezTo>
                    <a:pt x="2897" y="2166"/>
                    <a:pt x="2674" y="2070"/>
                    <a:pt x="2420" y="1975"/>
                  </a:cubicBezTo>
                  <a:cubicBezTo>
                    <a:pt x="1942" y="1752"/>
                    <a:pt x="1465" y="1465"/>
                    <a:pt x="1083" y="1179"/>
                  </a:cubicBezTo>
                  <a:cubicBezTo>
                    <a:pt x="828" y="1020"/>
                    <a:pt x="669" y="860"/>
                    <a:pt x="478" y="638"/>
                  </a:cubicBezTo>
                  <a:cubicBezTo>
                    <a:pt x="379" y="519"/>
                    <a:pt x="280" y="401"/>
                    <a:pt x="182" y="267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4620204" y="4187816"/>
              <a:ext cx="265278" cy="175598"/>
            </a:xfrm>
            <a:custGeom>
              <a:avLst/>
              <a:gdLst/>
              <a:ahLst/>
              <a:cxnLst/>
              <a:rect l="l" t="t" r="r" b="b"/>
              <a:pathLst>
                <a:path w="17988" h="11907" extrusionOk="0">
                  <a:moveTo>
                    <a:pt x="6304" y="0"/>
                  </a:moveTo>
                  <a:lnTo>
                    <a:pt x="1" y="3248"/>
                  </a:lnTo>
                  <a:lnTo>
                    <a:pt x="2197" y="10092"/>
                  </a:lnTo>
                  <a:lnTo>
                    <a:pt x="9838" y="11907"/>
                  </a:lnTo>
                  <a:lnTo>
                    <a:pt x="17987" y="9551"/>
                  </a:lnTo>
                  <a:lnTo>
                    <a:pt x="16046" y="5062"/>
                  </a:lnTo>
                  <a:lnTo>
                    <a:pt x="6304" y="0"/>
                  </a:ln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4620204" y="4187816"/>
              <a:ext cx="265278" cy="148847"/>
            </a:xfrm>
            <a:custGeom>
              <a:avLst/>
              <a:gdLst/>
              <a:ahLst/>
              <a:cxnLst/>
              <a:rect l="l" t="t" r="r" b="b"/>
              <a:pathLst>
                <a:path w="17988" h="10093" extrusionOk="0">
                  <a:moveTo>
                    <a:pt x="6304" y="0"/>
                  </a:moveTo>
                  <a:lnTo>
                    <a:pt x="1" y="3248"/>
                  </a:lnTo>
                  <a:lnTo>
                    <a:pt x="2197" y="10092"/>
                  </a:lnTo>
                  <a:lnTo>
                    <a:pt x="1879" y="4330"/>
                  </a:lnTo>
                  <a:lnTo>
                    <a:pt x="6750" y="2706"/>
                  </a:lnTo>
                  <a:lnTo>
                    <a:pt x="14645" y="6113"/>
                  </a:lnTo>
                  <a:lnTo>
                    <a:pt x="17987" y="9551"/>
                  </a:lnTo>
                  <a:lnTo>
                    <a:pt x="17987" y="9551"/>
                  </a:lnTo>
                  <a:lnTo>
                    <a:pt x="16046" y="5062"/>
                  </a:lnTo>
                  <a:lnTo>
                    <a:pt x="6304" y="0"/>
                  </a:lnTo>
                  <a:close/>
                </a:path>
              </a:pathLst>
            </a:custGeom>
            <a:solidFill>
              <a:srgbClr val="FFFFFF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4459642" y="4270449"/>
              <a:ext cx="91552" cy="82173"/>
            </a:xfrm>
            <a:custGeom>
              <a:avLst/>
              <a:gdLst/>
              <a:ahLst/>
              <a:cxnLst/>
              <a:rect l="l" t="t" r="r" b="b"/>
              <a:pathLst>
                <a:path w="6208" h="5572" extrusionOk="0">
                  <a:moveTo>
                    <a:pt x="1305" y="0"/>
                  </a:moveTo>
                  <a:lnTo>
                    <a:pt x="0" y="3789"/>
                  </a:lnTo>
                  <a:lnTo>
                    <a:pt x="2674" y="5571"/>
                  </a:lnTo>
                  <a:lnTo>
                    <a:pt x="6208" y="4234"/>
                  </a:lnTo>
                  <a:lnTo>
                    <a:pt x="4903" y="82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4478888" y="4270449"/>
              <a:ext cx="53062" cy="30055"/>
            </a:xfrm>
            <a:custGeom>
              <a:avLst/>
              <a:gdLst/>
              <a:ahLst/>
              <a:cxnLst/>
              <a:rect l="l" t="t" r="r" b="b"/>
              <a:pathLst>
                <a:path w="3598" h="2038" extrusionOk="0">
                  <a:moveTo>
                    <a:pt x="0" y="0"/>
                  </a:moveTo>
                  <a:lnTo>
                    <a:pt x="1083" y="2038"/>
                  </a:lnTo>
                  <a:lnTo>
                    <a:pt x="3439" y="1528"/>
                  </a:lnTo>
                  <a:lnTo>
                    <a:pt x="3598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9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4494845" y="4282661"/>
              <a:ext cx="37105" cy="69962"/>
            </a:xfrm>
            <a:custGeom>
              <a:avLst/>
              <a:gdLst/>
              <a:ahLst/>
              <a:cxnLst/>
              <a:rect l="l" t="t" r="r" b="b"/>
              <a:pathLst>
                <a:path w="2516" h="4744" extrusionOk="0">
                  <a:moveTo>
                    <a:pt x="2516" y="0"/>
                  </a:moveTo>
                  <a:lnTo>
                    <a:pt x="2357" y="700"/>
                  </a:lnTo>
                  <a:lnTo>
                    <a:pt x="1" y="1210"/>
                  </a:lnTo>
                  <a:lnTo>
                    <a:pt x="287" y="4743"/>
                  </a:lnTo>
                  <a:lnTo>
                    <a:pt x="988" y="4457"/>
                  </a:lnTo>
                  <a:lnTo>
                    <a:pt x="224" y="1337"/>
                  </a:lnTo>
                  <a:lnTo>
                    <a:pt x="2516" y="860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4650717" y="3564310"/>
              <a:ext cx="33831" cy="55421"/>
            </a:xfrm>
            <a:custGeom>
              <a:avLst/>
              <a:gdLst/>
              <a:ahLst/>
              <a:cxnLst/>
              <a:rect l="l" t="t" r="r" b="b"/>
              <a:pathLst>
                <a:path w="2294" h="3758" extrusionOk="0">
                  <a:moveTo>
                    <a:pt x="97" y="1"/>
                  </a:moveTo>
                  <a:cubicBezTo>
                    <a:pt x="65" y="383"/>
                    <a:pt x="1" y="733"/>
                    <a:pt x="1" y="1083"/>
                  </a:cubicBezTo>
                  <a:lnTo>
                    <a:pt x="1" y="1211"/>
                  </a:lnTo>
                  <a:lnTo>
                    <a:pt x="1" y="1306"/>
                  </a:lnTo>
                  <a:cubicBezTo>
                    <a:pt x="1" y="1306"/>
                    <a:pt x="892" y="3343"/>
                    <a:pt x="2293" y="3757"/>
                  </a:cubicBezTo>
                  <a:lnTo>
                    <a:pt x="2261" y="2643"/>
                  </a:lnTo>
                  <a:cubicBezTo>
                    <a:pt x="1465" y="2197"/>
                    <a:pt x="574" y="1529"/>
                    <a:pt x="479" y="1020"/>
                  </a:cubicBezTo>
                  <a:cubicBezTo>
                    <a:pt x="415" y="542"/>
                    <a:pt x="383" y="255"/>
                    <a:pt x="319" y="64"/>
                  </a:cubicBezTo>
                  <a:cubicBezTo>
                    <a:pt x="256" y="64"/>
                    <a:pt x="192" y="64"/>
                    <a:pt x="97" y="1"/>
                  </a:cubicBezTo>
                  <a:close/>
                </a:path>
              </a:pathLst>
            </a:custGeom>
            <a:solidFill>
              <a:srgbClr val="191919">
                <a:alpha val="69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4652605" y="3646015"/>
              <a:ext cx="94384" cy="87807"/>
            </a:xfrm>
            <a:custGeom>
              <a:avLst/>
              <a:gdLst/>
              <a:ahLst/>
              <a:cxnLst/>
              <a:rect l="l" t="t" r="r" b="b"/>
              <a:pathLst>
                <a:path w="6400" h="5954" extrusionOk="0">
                  <a:moveTo>
                    <a:pt x="5826" y="0"/>
                  </a:moveTo>
                  <a:lnTo>
                    <a:pt x="0" y="2833"/>
                  </a:lnTo>
                  <a:lnTo>
                    <a:pt x="1274" y="5953"/>
                  </a:lnTo>
                  <a:cubicBezTo>
                    <a:pt x="987" y="4298"/>
                    <a:pt x="2038" y="2674"/>
                    <a:pt x="3693" y="2228"/>
                  </a:cubicBezTo>
                  <a:lnTo>
                    <a:pt x="6399" y="1528"/>
                  </a:lnTo>
                  <a:lnTo>
                    <a:pt x="5826" y="0"/>
                  </a:lnTo>
                  <a:close/>
                </a:path>
              </a:pathLst>
            </a:custGeom>
            <a:solidFill>
              <a:srgbClr val="FFFFFF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4657767" y="3789204"/>
              <a:ext cx="106123" cy="222083"/>
            </a:xfrm>
            <a:custGeom>
              <a:avLst/>
              <a:gdLst/>
              <a:ahLst/>
              <a:cxnLst/>
              <a:rect l="l" t="t" r="r" b="b"/>
              <a:pathLst>
                <a:path w="7196" h="15059" extrusionOk="0">
                  <a:moveTo>
                    <a:pt x="7068" y="1"/>
                  </a:moveTo>
                  <a:lnTo>
                    <a:pt x="5030" y="478"/>
                  </a:lnTo>
                  <a:cubicBezTo>
                    <a:pt x="4171" y="6686"/>
                    <a:pt x="1911" y="13053"/>
                    <a:pt x="1" y="14677"/>
                  </a:cubicBezTo>
                  <a:lnTo>
                    <a:pt x="255" y="14804"/>
                  </a:lnTo>
                  <a:cubicBezTo>
                    <a:pt x="414" y="14899"/>
                    <a:pt x="605" y="14963"/>
                    <a:pt x="796" y="15059"/>
                  </a:cubicBezTo>
                  <a:cubicBezTo>
                    <a:pt x="1529" y="14040"/>
                    <a:pt x="4935" y="8755"/>
                    <a:pt x="5317" y="2834"/>
                  </a:cubicBezTo>
                  <a:cubicBezTo>
                    <a:pt x="5346" y="1913"/>
                    <a:pt x="6052" y="1252"/>
                    <a:pt x="6917" y="1252"/>
                  </a:cubicBezTo>
                  <a:cubicBezTo>
                    <a:pt x="7008" y="1252"/>
                    <a:pt x="7101" y="1259"/>
                    <a:pt x="7195" y="1274"/>
                  </a:cubicBezTo>
                  <a:cubicBezTo>
                    <a:pt x="7195" y="1115"/>
                    <a:pt x="7132" y="988"/>
                    <a:pt x="7132" y="828"/>
                  </a:cubicBezTo>
                  <a:cubicBezTo>
                    <a:pt x="7100" y="542"/>
                    <a:pt x="7100" y="287"/>
                    <a:pt x="7068" y="1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4534282" y="3664317"/>
              <a:ext cx="82645" cy="169965"/>
            </a:xfrm>
            <a:custGeom>
              <a:avLst/>
              <a:gdLst/>
              <a:ahLst/>
              <a:cxnLst/>
              <a:rect l="l" t="t" r="r" b="b"/>
              <a:pathLst>
                <a:path w="5604" h="11525" extrusionOk="0">
                  <a:moveTo>
                    <a:pt x="797" y="1"/>
                  </a:moveTo>
                  <a:cubicBezTo>
                    <a:pt x="351" y="828"/>
                    <a:pt x="128" y="1815"/>
                    <a:pt x="160" y="2898"/>
                  </a:cubicBezTo>
                  <a:cubicBezTo>
                    <a:pt x="224" y="7450"/>
                    <a:pt x="351" y="9901"/>
                    <a:pt x="988" y="11525"/>
                  </a:cubicBezTo>
                  <a:cubicBezTo>
                    <a:pt x="1" y="6622"/>
                    <a:pt x="638" y="5635"/>
                    <a:pt x="701" y="733"/>
                  </a:cubicBezTo>
                  <a:lnTo>
                    <a:pt x="701" y="733"/>
                  </a:lnTo>
                  <a:cubicBezTo>
                    <a:pt x="4139" y="1401"/>
                    <a:pt x="5572" y="8341"/>
                    <a:pt x="5572" y="8341"/>
                  </a:cubicBezTo>
                  <a:lnTo>
                    <a:pt x="5604" y="6559"/>
                  </a:lnTo>
                  <a:cubicBezTo>
                    <a:pt x="5254" y="1783"/>
                    <a:pt x="829" y="32"/>
                    <a:pt x="797" y="1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4567627" y="3723944"/>
              <a:ext cx="161987" cy="155881"/>
            </a:xfrm>
            <a:custGeom>
              <a:avLst/>
              <a:gdLst/>
              <a:ahLst/>
              <a:cxnLst/>
              <a:rect l="l" t="t" r="r" b="b"/>
              <a:pathLst>
                <a:path w="10984" h="10570" extrusionOk="0">
                  <a:moveTo>
                    <a:pt x="9901" y="1"/>
                  </a:moveTo>
                  <a:lnTo>
                    <a:pt x="9901" y="1"/>
                  </a:lnTo>
                  <a:cubicBezTo>
                    <a:pt x="9805" y="96"/>
                    <a:pt x="9678" y="128"/>
                    <a:pt x="9583" y="223"/>
                  </a:cubicBezTo>
                  <a:cubicBezTo>
                    <a:pt x="9678" y="478"/>
                    <a:pt x="9869" y="1370"/>
                    <a:pt x="10315" y="4394"/>
                  </a:cubicBezTo>
                  <a:cubicBezTo>
                    <a:pt x="8460" y="8870"/>
                    <a:pt x="3320" y="9369"/>
                    <a:pt x="1074" y="9369"/>
                  </a:cubicBezTo>
                  <a:cubicBezTo>
                    <a:pt x="428" y="9369"/>
                    <a:pt x="22" y="9328"/>
                    <a:pt x="0" y="9328"/>
                  </a:cubicBezTo>
                  <a:cubicBezTo>
                    <a:pt x="64" y="9360"/>
                    <a:pt x="541" y="9710"/>
                    <a:pt x="1019" y="10092"/>
                  </a:cubicBezTo>
                  <a:cubicBezTo>
                    <a:pt x="1274" y="10251"/>
                    <a:pt x="1560" y="10411"/>
                    <a:pt x="1878" y="10570"/>
                  </a:cubicBezTo>
                  <a:cubicBezTo>
                    <a:pt x="7641" y="9615"/>
                    <a:pt x="9583" y="7132"/>
                    <a:pt x="10729" y="4712"/>
                  </a:cubicBezTo>
                  <a:cubicBezTo>
                    <a:pt x="10983" y="2516"/>
                    <a:pt x="9869" y="64"/>
                    <a:pt x="9901" y="1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4611753" y="3648832"/>
              <a:ext cx="64801" cy="138509"/>
            </a:xfrm>
            <a:custGeom>
              <a:avLst/>
              <a:gdLst/>
              <a:ahLst/>
              <a:cxnLst/>
              <a:rect l="l" t="t" r="r" b="b"/>
              <a:pathLst>
                <a:path w="4394" h="9392" extrusionOk="0">
                  <a:moveTo>
                    <a:pt x="1" y="0"/>
                  </a:moveTo>
                  <a:cubicBezTo>
                    <a:pt x="3" y="2"/>
                    <a:pt x="6" y="5"/>
                    <a:pt x="9" y="8"/>
                  </a:cubicBezTo>
                  <a:lnTo>
                    <a:pt x="9" y="8"/>
                  </a:lnTo>
                  <a:cubicBezTo>
                    <a:pt x="6" y="5"/>
                    <a:pt x="3" y="3"/>
                    <a:pt x="1" y="0"/>
                  </a:cubicBezTo>
                  <a:close/>
                  <a:moveTo>
                    <a:pt x="9" y="8"/>
                  </a:moveTo>
                  <a:cubicBezTo>
                    <a:pt x="2419" y="2209"/>
                    <a:pt x="2004" y="7642"/>
                    <a:pt x="319" y="9391"/>
                  </a:cubicBezTo>
                  <a:cubicBezTo>
                    <a:pt x="2325" y="7895"/>
                    <a:pt x="3216" y="7418"/>
                    <a:pt x="4394" y="6654"/>
                  </a:cubicBezTo>
                  <a:lnTo>
                    <a:pt x="4139" y="5985"/>
                  </a:lnTo>
                  <a:lnTo>
                    <a:pt x="1688" y="7927"/>
                  </a:lnTo>
                  <a:cubicBezTo>
                    <a:pt x="1688" y="7927"/>
                    <a:pt x="2484" y="6176"/>
                    <a:pt x="2070" y="3597"/>
                  </a:cubicBezTo>
                  <a:cubicBezTo>
                    <a:pt x="1665" y="1169"/>
                    <a:pt x="164" y="141"/>
                    <a:pt x="9" y="8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4713175" y="4187816"/>
              <a:ext cx="143670" cy="90151"/>
            </a:xfrm>
            <a:custGeom>
              <a:avLst/>
              <a:gdLst/>
              <a:ahLst/>
              <a:cxnLst/>
              <a:rect l="l" t="t" r="r" b="b"/>
              <a:pathLst>
                <a:path w="9742" h="6113" extrusionOk="0">
                  <a:moveTo>
                    <a:pt x="0" y="0"/>
                  </a:moveTo>
                  <a:lnTo>
                    <a:pt x="446" y="2706"/>
                  </a:lnTo>
                  <a:lnTo>
                    <a:pt x="8341" y="6113"/>
                  </a:lnTo>
                  <a:lnTo>
                    <a:pt x="9742" y="5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4647900" y="4251660"/>
              <a:ext cx="237582" cy="111757"/>
            </a:xfrm>
            <a:custGeom>
              <a:avLst/>
              <a:gdLst/>
              <a:ahLst/>
              <a:cxnLst/>
              <a:rect l="l" t="t" r="r" b="b"/>
              <a:pathLst>
                <a:path w="16110" h="7578" extrusionOk="0">
                  <a:moveTo>
                    <a:pt x="1" y="1"/>
                  </a:moveTo>
                  <a:lnTo>
                    <a:pt x="319" y="5763"/>
                  </a:lnTo>
                  <a:lnTo>
                    <a:pt x="7960" y="7578"/>
                  </a:lnTo>
                  <a:lnTo>
                    <a:pt x="16109" y="5222"/>
                  </a:lnTo>
                  <a:lnTo>
                    <a:pt x="7896" y="66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6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4663872" y="3488726"/>
              <a:ext cx="68089" cy="63400"/>
            </a:xfrm>
            <a:custGeom>
              <a:avLst/>
              <a:gdLst/>
              <a:ahLst/>
              <a:cxnLst/>
              <a:rect l="l" t="t" r="r" b="b"/>
              <a:pathLst>
                <a:path w="4617" h="4299" extrusionOk="0">
                  <a:moveTo>
                    <a:pt x="3184" y="0"/>
                  </a:moveTo>
                  <a:cubicBezTo>
                    <a:pt x="3184" y="96"/>
                    <a:pt x="3152" y="1146"/>
                    <a:pt x="2101" y="2038"/>
                  </a:cubicBezTo>
                  <a:cubicBezTo>
                    <a:pt x="1433" y="2579"/>
                    <a:pt x="478" y="2197"/>
                    <a:pt x="0" y="2993"/>
                  </a:cubicBezTo>
                  <a:cubicBezTo>
                    <a:pt x="128" y="3152"/>
                    <a:pt x="191" y="3311"/>
                    <a:pt x="255" y="3502"/>
                  </a:cubicBezTo>
                  <a:cubicBezTo>
                    <a:pt x="319" y="3789"/>
                    <a:pt x="319" y="4043"/>
                    <a:pt x="287" y="4298"/>
                  </a:cubicBezTo>
                  <a:cubicBezTo>
                    <a:pt x="287" y="4298"/>
                    <a:pt x="478" y="3693"/>
                    <a:pt x="351" y="3152"/>
                  </a:cubicBezTo>
                  <a:cubicBezTo>
                    <a:pt x="1560" y="3057"/>
                    <a:pt x="3502" y="2101"/>
                    <a:pt x="3375" y="351"/>
                  </a:cubicBezTo>
                  <a:lnTo>
                    <a:pt x="3375" y="351"/>
                  </a:lnTo>
                  <a:cubicBezTo>
                    <a:pt x="4171" y="987"/>
                    <a:pt x="4616" y="1433"/>
                    <a:pt x="4616" y="1433"/>
                  </a:cubicBezTo>
                  <a:cubicBezTo>
                    <a:pt x="4107" y="414"/>
                    <a:pt x="3184" y="0"/>
                    <a:pt x="3184" y="0"/>
                  </a:cubicBezTo>
                  <a:close/>
                </a:path>
              </a:pathLst>
            </a:custGeom>
            <a:solidFill>
              <a:srgbClr val="63504A">
                <a:alpha val="2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4866230" y="3701881"/>
              <a:ext cx="37577" cy="36161"/>
            </a:xfrm>
            <a:custGeom>
              <a:avLst/>
              <a:gdLst/>
              <a:ahLst/>
              <a:cxnLst/>
              <a:rect l="l" t="t" r="r" b="b"/>
              <a:pathLst>
                <a:path w="2548" h="2452" extrusionOk="0">
                  <a:moveTo>
                    <a:pt x="0" y="223"/>
                  </a:moveTo>
                  <a:cubicBezTo>
                    <a:pt x="9" y="241"/>
                    <a:pt x="19" y="261"/>
                    <a:pt x="31" y="284"/>
                  </a:cubicBezTo>
                  <a:lnTo>
                    <a:pt x="31" y="284"/>
                  </a:lnTo>
                  <a:cubicBezTo>
                    <a:pt x="29" y="254"/>
                    <a:pt x="22" y="223"/>
                    <a:pt x="0" y="223"/>
                  </a:cubicBezTo>
                  <a:close/>
                  <a:moveTo>
                    <a:pt x="2547" y="0"/>
                  </a:moveTo>
                  <a:cubicBezTo>
                    <a:pt x="2547" y="0"/>
                    <a:pt x="2420" y="160"/>
                    <a:pt x="1305" y="1910"/>
                  </a:cubicBezTo>
                  <a:cubicBezTo>
                    <a:pt x="795" y="1610"/>
                    <a:pt x="227" y="657"/>
                    <a:pt x="31" y="284"/>
                  </a:cubicBezTo>
                  <a:lnTo>
                    <a:pt x="31" y="284"/>
                  </a:lnTo>
                  <a:cubicBezTo>
                    <a:pt x="32" y="296"/>
                    <a:pt x="32" y="309"/>
                    <a:pt x="32" y="319"/>
                  </a:cubicBezTo>
                  <a:lnTo>
                    <a:pt x="32" y="351"/>
                  </a:lnTo>
                  <a:cubicBezTo>
                    <a:pt x="32" y="382"/>
                    <a:pt x="32" y="478"/>
                    <a:pt x="96" y="510"/>
                  </a:cubicBezTo>
                  <a:cubicBezTo>
                    <a:pt x="223" y="796"/>
                    <a:pt x="350" y="1115"/>
                    <a:pt x="573" y="1465"/>
                  </a:cubicBezTo>
                  <a:cubicBezTo>
                    <a:pt x="764" y="1815"/>
                    <a:pt x="1019" y="2165"/>
                    <a:pt x="1242" y="2452"/>
                  </a:cubicBezTo>
                  <a:lnTo>
                    <a:pt x="2547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4738527" y="3704698"/>
              <a:ext cx="46012" cy="39921"/>
            </a:xfrm>
            <a:custGeom>
              <a:avLst/>
              <a:gdLst/>
              <a:ahLst/>
              <a:cxnLst/>
              <a:rect l="l" t="t" r="r" b="b"/>
              <a:pathLst>
                <a:path w="3120" h="2707" extrusionOk="0">
                  <a:moveTo>
                    <a:pt x="2642" y="0"/>
                  </a:moveTo>
                  <a:lnTo>
                    <a:pt x="0" y="446"/>
                  </a:lnTo>
                  <a:cubicBezTo>
                    <a:pt x="0" y="446"/>
                    <a:pt x="478" y="2133"/>
                    <a:pt x="828" y="2706"/>
                  </a:cubicBezTo>
                  <a:cubicBezTo>
                    <a:pt x="860" y="2675"/>
                    <a:pt x="955" y="2675"/>
                    <a:pt x="1019" y="2611"/>
                  </a:cubicBezTo>
                  <a:cubicBezTo>
                    <a:pt x="1146" y="2579"/>
                    <a:pt x="1305" y="2515"/>
                    <a:pt x="1496" y="2420"/>
                  </a:cubicBezTo>
                  <a:cubicBezTo>
                    <a:pt x="2006" y="2229"/>
                    <a:pt x="2706" y="1942"/>
                    <a:pt x="2961" y="1879"/>
                  </a:cubicBezTo>
                  <a:cubicBezTo>
                    <a:pt x="3056" y="1879"/>
                    <a:pt x="3056" y="1783"/>
                    <a:pt x="3056" y="1719"/>
                  </a:cubicBezTo>
                  <a:cubicBezTo>
                    <a:pt x="3056" y="1656"/>
                    <a:pt x="2961" y="1624"/>
                    <a:pt x="2897" y="1624"/>
                  </a:cubicBezTo>
                  <a:lnTo>
                    <a:pt x="955" y="2070"/>
                  </a:lnTo>
                  <a:lnTo>
                    <a:pt x="3024" y="1337"/>
                  </a:lnTo>
                  <a:cubicBezTo>
                    <a:pt x="3088" y="1306"/>
                    <a:pt x="3120" y="1242"/>
                    <a:pt x="3120" y="1146"/>
                  </a:cubicBezTo>
                  <a:cubicBezTo>
                    <a:pt x="3120" y="1083"/>
                    <a:pt x="3024" y="1051"/>
                    <a:pt x="2929" y="1051"/>
                  </a:cubicBezTo>
                  <a:lnTo>
                    <a:pt x="796" y="1528"/>
                  </a:lnTo>
                  <a:lnTo>
                    <a:pt x="3024" y="828"/>
                  </a:lnTo>
                  <a:cubicBezTo>
                    <a:pt x="3088" y="796"/>
                    <a:pt x="3120" y="701"/>
                    <a:pt x="3088" y="637"/>
                  </a:cubicBezTo>
                  <a:cubicBezTo>
                    <a:pt x="3088" y="605"/>
                    <a:pt x="3024" y="542"/>
                    <a:pt x="2929" y="542"/>
                  </a:cubicBezTo>
                  <a:lnTo>
                    <a:pt x="478" y="955"/>
                  </a:lnTo>
                  <a:lnTo>
                    <a:pt x="2706" y="319"/>
                  </a:lnTo>
                  <a:cubicBezTo>
                    <a:pt x="2770" y="287"/>
                    <a:pt x="2802" y="191"/>
                    <a:pt x="2802" y="128"/>
                  </a:cubicBezTo>
                  <a:cubicBezTo>
                    <a:pt x="2802" y="32"/>
                    <a:pt x="2738" y="0"/>
                    <a:pt x="264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93846"/>
                </a:solidFill>
                <a:effectLst/>
                <a:latin typeface="Cairo"/>
              </a:rPr>
              <a:t>ألقاب واسماء الرب يسوع المسيح</a:t>
            </a:r>
            <a:endParaRPr dirty="0"/>
          </a:p>
        </p:txBody>
      </p:sp>
      <p:grpSp>
        <p:nvGrpSpPr>
          <p:cNvPr id="853" name="Google Shape;853;p18"/>
          <p:cNvGrpSpPr/>
          <p:nvPr/>
        </p:nvGrpSpPr>
        <p:grpSpPr>
          <a:xfrm>
            <a:off x="252503" y="1226134"/>
            <a:ext cx="2767681" cy="1007836"/>
            <a:chOff x="720000" y="1530375"/>
            <a:chExt cx="2305500" cy="1027650"/>
          </a:xfrm>
        </p:grpSpPr>
        <p:sp>
          <p:nvSpPr>
            <p:cNvPr id="854" name="Google Shape;854;p18"/>
            <p:cNvSpPr txBox="1"/>
            <p:nvPr/>
          </p:nvSpPr>
          <p:spPr>
            <a:xfrm>
              <a:off x="720000" y="1982325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وَإِذَا أَبْرَصُ قَدْ جَاءَ وَسَجَدَ لَهُ قَائِلًا: يَا </a:t>
              </a:r>
              <a:r>
                <a:rPr lang="ar-SA" sz="1800" b="1" u="sng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سَيِّد</a:t>
              </a: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ُ، إِنْ أَرَدْتَ تَقْدِرْ أَنْ تُطَهِّرَنِي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مت 8: 2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5" name="Google Shape;855;p18"/>
            <p:cNvSpPr txBox="1"/>
            <p:nvPr/>
          </p:nvSpPr>
          <p:spPr>
            <a:xfrm>
              <a:off x="720000" y="1530375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  <a:sym typeface="El Messiri"/>
                </a:rPr>
                <a:t>السيّد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56" name="Google Shape;856;p18"/>
          <p:cNvGrpSpPr/>
          <p:nvPr/>
        </p:nvGrpSpPr>
        <p:grpSpPr>
          <a:xfrm>
            <a:off x="6222837" y="1302925"/>
            <a:ext cx="2727191" cy="1079170"/>
            <a:chOff x="6033481" y="1478855"/>
            <a:chExt cx="2390490" cy="1079170"/>
          </a:xfrm>
        </p:grpSpPr>
        <p:sp>
          <p:nvSpPr>
            <p:cNvPr id="857" name="Google Shape;857;p18"/>
            <p:cNvSpPr txBox="1"/>
            <p:nvPr/>
          </p:nvSpPr>
          <p:spPr>
            <a:xfrm>
              <a:off x="6118471" y="1982325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وَلاَ تُدْعَوْا مُعَلِّمِينَ، لأَنَّ مُعَلِّمَكُمْ وَاحِدٌ الْمَسِيحُ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800" kern="1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ar-SA" sz="1800" u="none" strike="noStrike" kern="100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4"/>
                </a:rPr>
                <a:t>مت 23: 10</a:t>
              </a:r>
              <a:r>
                <a:rPr lang="en-US" sz="1800" kern="1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8" name="Google Shape;858;p18"/>
            <p:cNvSpPr txBox="1"/>
            <p:nvPr/>
          </p:nvSpPr>
          <p:spPr>
            <a:xfrm>
              <a:off x="6033481" y="1478855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المعلم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59" name="Google Shape;859;p18"/>
          <p:cNvGrpSpPr/>
          <p:nvPr/>
        </p:nvGrpSpPr>
        <p:grpSpPr>
          <a:xfrm>
            <a:off x="6123803" y="3373476"/>
            <a:ext cx="2305550" cy="1027650"/>
            <a:chOff x="6118450" y="3482200"/>
            <a:chExt cx="2305550" cy="1027650"/>
          </a:xfrm>
        </p:grpSpPr>
        <p:sp>
          <p:nvSpPr>
            <p:cNvPr id="860" name="Google Shape;860;p18"/>
            <p:cNvSpPr txBox="1"/>
            <p:nvPr/>
          </p:nvSpPr>
          <p:spPr>
            <a:xfrm>
              <a:off x="6118500" y="3934150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فَإِنَّ ابْنَ الإِنْسَانِ هُوَ رَبُّ السَّبْتِ أَيْضًا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5"/>
                </a:rPr>
                <a:t>مت 12: 8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1" name="Google Shape;861;p18"/>
            <p:cNvSpPr txBox="1"/>
            <p:nvPr/>
          </p:nvSpPr>
          <p:spPr>
            <a:xfrm>
              <a:off x="6118450" y="3482200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رب السبت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62" name="Google Shape;862;p18"/>
          <p:cNvGrpSpPr/>
          <p:nvPr/>
        </p:nvGrpSpPr>
        <p:grpSpPr>
          <a:xfrm>
            <a:off x="126298" y="3060524"/>
            <a:ext cx="2890579" cy="1027800"/>
            <a:chOff x="720000" y="3482207"/>
            <a:chExt cx="2305500" cy="1027800"/>
          </a:xfrm>
        </p:grpSpPr>
        <p:sp>
          <p:nvSpPr>
            <p:cNvPr id="863" name="Google Shape;863;p18"/>
            <p:cNvSpPr txBox="1"/>
            <p:nvPr/>
          </p:nvSpPr>
          <p:spPr>
            <a:xfrm>
              <a:off x="720000" y="3934307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وَحِينَئِذٍ تَظْهَرُ عَلاَمَةُ ابْنِ الإِنْسَانِ فِي السَّمَاءِ. </a:t>
              </a:r>
              <a:r>
                <a:rPr lang="ar-SA" sz="1800" b="1" dirty="0">
                  <a:ea typeface="Calibri" panose="020F0502020204030204" pitchFamily="34" charset="0"/>
                  <a:cs typeface="Helvetica" panose="020B0604020202020204" pitchFamily="34" charset="0"/>
                </a:rPr>
                <a:t>وَحِينَئِذٍ تَنُوحُ جَمِيعُ قَبَائِلِ الأَرْضِ، وَيُبْصِرُونَ ابْنَ الإِنْسَانِ آتِيًا عَلَى سَحَاب السَّمَاءِ بِقُوَّةٍ وَمَجْدٍ كَثِيرٍ</a:t>
              </a:r>
              <a:endParaRPr lang="en-US" sz="1800" b="1" dirty="0"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6"/>
                </a:rPr>
                <a:t>مت 24: 30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sz="1800" b="1" dirty="0">
                <a:ea typeface="Calibri" panose="020F0502020204030204" pitchFamily="34" charset="0"/>
                <a:cs typeface="Helvetica" panose="020B0604020202020204" pitchFamily="34" charset="0"/>
                <a:sym typeface="Questrial"/>
              </a:endParaRPr>
            </a:p>
          </p:txBody>
        </p:sp>
        <p:sp>
          <p:nvSpPr>
            <p:cNvPr id="864" name="Google Shape;864;p18"/>
            <p:cNvSpPr txBox="1"/>
            <p:nvPr/>
          </p:nvSpPr>
          <p:spPr>
            <a:xfrm>
              <a:off x="720000" y="3482207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ابن الإنسان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65" name="Google Shape;865;p18"/>
          <p:cNvGrpSpPr/>
          <p:nvPr/>
        </p:nvGrpSpPr>
        <p:grpSpPr>
          <a:xfrm>
            <a:off x="3453721" y="1530366"/>
            <a:ext cx="2236545" cy="2983056"/>
            <a:chOff x="2791020" y="3220208"/>
            <a:chExt cx="1037118" cy="1383286"/>
          </a:xfrm>
        </p:grpSpPr>
        <p:sp>
          <p:nvSpPr>
            <p:cNvPr id="866" name="Google Shape;866;p18"/>
            <p:cNvSpPr/>
            <p:nvPr/>
          </p:nvSpPr>
          <p:spPr>
            <a:xfrm>
              <a:off x="2791020" y="3220208"/>
              <a:ext cx="1037118" cy="1383286"/>
            </a:xfrm>
            <a:custGeom>
              <a:avLst/>
              <a:gdLst/>
              <a:ahLst/>
              <a:cxnLst/>
              <a:rect l="l" t="t" r="r" b="b"/>
              <a:pathLst>
                <a:path w="70325" h="93798" extrusionOk="0">
                  <a:moveTo>
                    <a:pt x="37751" y="0"/>
                  </a:moveTo>
                  <a:cubicBezTo>
                    <a:pt x="35374" y="0"/>
                    <a:pt x="32993" y="120"/>
                    <a:pt x="30594" y="189"/>
                  </a:cubicBezTo>
                  <a:cubicBezTo>
                    <a:pt x="28812" y="221"/>
                    <a:pt x="26774" y="316"/>
                    <a:pt x="25915" y="2163"/>
                  </a:cubicBezTo>
                  <a:cubicBezTo>
                    <a:pt x="25119" y="3850"/>
                    <a:pt x="25819" y="5983"/>
                    <a:pt x="24832" y="7575"/>
                  </a:cubicBezTo>
                  <a:cubicBezTo>
                    <a:pt x="23932" y="8997"/>
                    <a:pt x="22052" y="9334"/>
                    <a:pt x="20352" y="9334"/>
                  </a:cubicBezTo>
                  <a:cubicBezTo>
                    <a:pt x="20188" y="9334"/>
                    <a:pt x="20026" y="9331"/>
                    <a:pt x="19866" y="9325"/>
                  </a:cubicBezTo>
                  <a:cubicBezTo>
                    <a:pt x="16173" y="9230"/>
                    <a:pt x="12448" y="8466"/>
                    <a:pt x="8851" y="7638"/>
                  </a:cubicBezTo>
                  <a:cubicBezTo>
                    <a:pt x="7483" y="7315"/>
                    <a:pt x="5547" y="6788"/>
                    <a:pt x="3776" y="6788"/>
                  </a:cubicBezTo>
                  <a:cubicBezTo>
                    <a:pt x="2580" y="6788"/>
                    <a:pt x="1459" y="7028"/>
                    <a:pt x="638" y="7734"/>
                  </a:cubicBezTo>
                  <a:cubicBezTo>
                    <a:pt x="1" y="8275"/>
                    <a:pt x="1" y="9230"/>
                    <a:pt x="1" y="10026"/>
                  </a:cubicBezTo>
                  <a:cubicBezTo>
                    <a:pt x="33" y="13400"/>
                    <a:pt x="128" y="16775"/>
                    <a:pt x="192" y="20149"/>
                  </a:cubicBezTo>
                  <a:cubicBezTo>
                    <a:pt x="192" y="20882"/>
                    <a:pt x="256" y="21646"/>
                    <a:pt x="606" y="22282"/>
                  </a:cubicBezTo>
                  <a:cubicBezTo>
                    <a:pt x="988" y="22883"/>
                    <a:pt x="1496" y="23005"/>
                    <a:pt x="2045" y="23005"/>
                  </a:cubicBezTo>
                  <a:cubicBezTo>
                    <a:pt x="2419" y="23005"/>
                    <a:pt x="2811" y="22949"/>
                    <a:pt x="3196" y="22949"/>
                  </a:cubicBezTo>
                  <a:cubicBezTo>
                    <a:pt x="3235" y="22949"/>
                    <a:pt x="3273" y="22950"/>
                    <a:pt x="3312" y="22951"/>
                  </a:cubicBezTo>
                  <a:cubicBezTo>
                    <a:pt x="5668" y="23014"/>
                    <a:pt x="7992" y="23333"/>
                    <a:pt x="10284" y="23906"/>
                  </a:cubicBezTo>
                  <a:cubicBezTo>
                    <a:pt x="14645" y="24988"/>
                    <a:pt x="18911" y="26898"/>
                    <a:pt x="22731" y="29127"/>
                  </a:cubicBezTo>
                  <a:cubicBezTo>
                    <a:pt x="24546" y="30145"/>
                    <a:pt x="26074" y="31260"/>
                    <a:pt x="26106" y="33615"/>
                  </a:cubicBezTo>
                  <a:cubicBezTo>
                    <a:pt x="26137" y="35366"/>
                    <a:pt x="25501" y="37085"/>
                    <a:pt x="25151" y="38773"/>
                  </a:cubicBezTo>
                  <a:cubicBezTo>
                    <a:pt x="24004" y="44089"/>
                    <a:pt x="26074" y="48005"/>
                    <a:pt x="27379" y="52907"/>
                  </a:cubicBezTo>
                  <a:cubicBezTo>
                    <a:pt x="29480" y="60866"/>
                    <a:pt x="28270" y="70034"/>
                    <a:pt x="27729" y="78152"/>
                  </a:cubicBezTo>
                  <a:cubicBezTo>
                    <a:pt x="27602" y="80922"/>
                    <a:pt x="27379" y="83723"/>
                    <a:pt x="27156" y="86493"/>
                  </a:cubicBezTo>
                  <a:cubicBezTo>
                    <a:pt x="26997" y="88244"/>
                    <a:pt x="26074" y="91459"/>
                    <a:pt x="27506" y="92892"/>
                  </a:cubicBezTo>
                  <a:cubicBezTo>
                    <a:pt x="28273" y="93679"/>
                    <a:pt x="29537" y="93779"/>
                    <a:pt x="30722" y="93779"/>
                  </a:cubicBezTo>
                  <a:cubicBezTo>
                    <a:pt x="31125" y="93779"/>
                    <a:pt x="31519" y="93767"/>
                    <a:pt x="31881" y="93767"/>
                  </a:cubicBezTo>
                  <a:cubicBezTo>
                    <a:pt x="32090" y="93767"/>
                    <a:pt x="32289" y="93771"/>
                    <a:pt x="32473" y="93783"/>
                  </a:cubicBezTo>
                  <a:cubicBezTo>
                    <a:pt x="33364" y="93794"/>
                    <a:pt x="34248" y="93797"/>
                    <a:pt x="35130" y="93797"/>
                  </a:cubicBezTo>
                  <a:cubicBezTo>
                    <a:pt x="36894" y="93797"/>
                    <a:pt x="38649" y="93783"/>
                    <a:pt x="40431" y="93783"/>
                  </a:cubicBezTo>
                  <a:cubicBezTo>
                    <a:pt x="42851" y="93783"/>
                    <a:pt x="44411" y="92828"/>
                    <a:pt x="44697" y="90281"/>
                  </a:cubicBezTo>
                  <a:cubicBezTo>
                    <a:pt x="44856" y="89008"/>
                    <a:pt x="44570" y="87735"/>
                    <a:pt x="44347" y="86461"/>
                  </a:cubicBezTo>
                  <a:cubicBezTo>
                    <a:pt x="42628" y="77993"/>
                    <a:pt x="41514" y="69652"/>
                    <a:pt x="42119" y="60993"/>
                  </a:cubicBezTo>
                  <a:cubicBezTo>
                    <a:pt x="42692" y="52525"/>
                    <a:pt x="46162" y="44567"/>
                    <a:pt x="42914" y="36162"/>
                  </a:cubicBezTo>
                  <a:cubicBezTo>
                    <a:pt x="42596" y="35303"/>
                    <a:pt x="42182" y="34443"/>
                    <a:pt x="42119" y="33520"/>
                  </a:cubicBezTo>
                  <a:cubicBezTo>
                    <a:pt x="41864" y="30973"/>
                    <a:pt x="44283" y="30305"/>
                    <a:pt x="46130" y="29413"/>
                  </a:cubicBezTo>
                  <a:cubicBezTo>
                    <a:pt x="48836" y="28108"/>
                    <a:pt x="50746" y="25816"/>
                    <a:pt x="53452" y="24543"/>
                  </a:cubicBezTo>
                  <a:cubicBezTo>
                    <a:pt x="55625" y="23483"/>
                    <a:pt x="58053" y="22934"/>
                    <a:pt x="60479" y="22934"/>
                  </a:cubicBezTo>
                  <a:cubicBezTo>
                    <a:pt x="60896" y="22934"/>
                    <a:pt x="61313" y="22950"/>
                    <a:pt x="61729" y="22983"/>
                  </a:cubicBezTo>
                  <a:cubicBezTo>
                    <a:pt x="62889" y="23102"/>
                    <a:pt x="64022" y="23304"/>
                    <a:pt x="65178" y="23304"/>
                  </a:cubicBezTo>
                  <a:cubicBezTo>
                    <a:pt x="65259" y="23304"/>
                    <a:pt x="65340" y="23303"/>
                    <a:pt x="65422" y="23301"/>
                  </a:cubicBezTo>
                  <a:cubicBezTo>
                    <a:pt x="66663" y="23269"/>
                    <a:pt x="67968" y="22887"/>
                    <a:pt x="68796" y="21996"/>
                  </a:cubicBezTo>
                  <a:cubicBezTo>
                    <a:pt x="70324" y="20372"/>
                    <a:pt x="70006" y="17698"/>
                    <a:pt x="70006" y="15629"/>
                  </a:cubicBezTo>
                  <a:cubicBezTo>
                    <a:pt x="70006" y="13942"/>
                    <a:pt x="70133" y="12286"/>
                    <a:pt x="69592" y="10726"/>
                  </a:cubicBezTo>
                  <a:cubicBezTo>
                    <a:pt x="69083" y="9230"/>
                    <a:pt x="67905" y="7957"/>
                    <a:pt x="66472" y="7320"/>
                  </a:cubicBezTo>
                  <a:cubicBezTo>
                    <a:pt x="65642" y="6941"/>
                    <a:pt x="64776" y="6789"/>
                    <a:pt x="63891" y="6789"/>
                  </a:cubicBezTo>
                  <a:cubicBezTo>
                    <a:pt x="60906" y="6789"/>
                    <a:pt x="57713" y="8521"/>
                    <a:pt x="55012" y="9134"/>
                  </a:cubicBezTo>
                  <a:cubicBezTo>
                    <a:pt x="53710" y="9419"/>
                    <a:pt x="52396" y="9574"/>
                    <a:pt x="51085" y="9574"/>
                  </a:cubicBezTo>
                  <a:cubicBezTo>
                    <a:pt x="50344" y="9574"/>
                    <a:pt x="49603" y="9524"/>
                    <a:pt x="48868" y="9421"/>
                  </a:cubicBezTo>
                  <a:cubicBezTo>
                    <a:pt x="46002" y="9071"/>
                    <a:pt x="44856" y="7670"/>
                    <a:pt x="44825" y="4805"/>
                  </a:cubicBezTo>
                  <a:cubicBezTo>
                    <a:pt x="44793" y="1812"/>
                    <a:pt x="43583" y="221"/>
                    <a:pt x="40463" y="62"/>
                  </a:cubicBezTo>
                  <a:cubicBezTo>
                    <a:pt x="39559" y="18"/>
                    <a:pt x="38656" y="0"/>
                    <a:pt x="37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80000" algn="bl" rotWithShape="0">
                <a:srgbClr val="63504A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2857696" y="3279790"/>
              <a:ext cx="904243" cy="1260587"/>
            </a:xfrm>
            <a:custGeom>
              <a:avLst/>
              <a:gdLst/>
              <a:ahLst/>
              <a:cxnLst/>
              <a:rect l="l" t="t" r="r" b="b"/>
              <a:pathLst>
                <a:path w="61315" h="85478" extrusionOk="0">
                  <a:moveTo>
                    <a:pt x="24959" y="14167"/>
                  </a:moveTo>
                  <a:lnTo>
                    <a:pt x="24959" y="14167"/>
                  </a:lnTo>
                  <a:cubicBezTo>
                    <a:pt x="24736" y="14677"/>
                    <a:pt x="24577" y="15282"/>
                    <a:pt x="24800" y="15886"/>
                  </a:cubicBezTo>
                  <a:cubicBezTo>
                    <a:pt x="25277" y="17255"/>
                    <a:pt x="25246" y="17574"/>
                    <a:pt x="24895" y="17988"/>
                  </a:cubicBezTo>
                  <a:cubicBezTo>
                    <a:pt x="24482" y="18465"/>
                    <a:pt x="24450" y="18911"/>
                    <a:pt x="24545" y="19261"/>
                  </a:cubicBezTo>
                  <a:cubicBezTo>
                    <a:pt x="24176" y="19155"/>
                    <a:pt x="23763" y="19094"/>
                    <a:pt x="23306" y="19094"/>
                  </a:cubicBezTo>
                  <a:cubicBezTo>
                    <a:pt x="23212" y="19094"/>
                    <a:pt x="23115" y="19096"/>
                    <a:pt x="23017" y="19102"/>
                  </a:cubicBezTo>
                  <a:cubicBezTo>
                    <a:pt x="20884" y="18561"/>
                    <a:pt x="17924" y="17988"/>
                    <a:pt x="17924" y="17988"/>
                  </a:cubicBezTo>
                  <a:cubicBezTo>
                    <a:pt x="17924" y="17988"/>
                    <a:pt x="17096" y="17128"/>
                    <a:pt x="16746" y="16810"/>
                  </a:cubicBezTo>
                  <a:cubicBezTo>
                    <a:pt x="16141" y="16237"/>
                    <a:pt x="14613" y="15250"/>
                    <a:pt x="13244" y="14358"/>
                  </a:cubicBezTo>
                  <a:lnTo>
                    <a:pt x="24959" y="14167"/>
                  </a:lnTo>
                  <a:close/>
                  <a:moveTo>
                    <a:pt x="47562" y="13817"/>
                  </a:moveTo>
                  <a:lnTo>
                    <a:pt x="47562" y="13817"/>
                  </a:lnTo>
                  <a:cubicBezTo>
                    <a:pt x="45970" y="14804"/>
                    <a:pt x="43710" y="16205"/>
                    <a:pt x="42946" y="16905"/>
                  </a:cubicBezTo>
                  <a:lnTo>
                    <a:pt x="41800" y="18051"/>
                  </a:lnTo>
                  <a:cubicBezTo>
                    <a:pt x="41800" y="18051"/>
                    <a:pt x="38775" y="18624"/>
                    <a:pt x="36643" y="19229"/>
                  </a:cubicBezTo>
                  <a:cubicBezTo>
                    <a:pt x="36505" y="19218"/>
                    <a:pt x="36368" y="19212"/>
                    <a:pt x="36233" y="19212"/>
                  </a:cubicBezTo>
                  <a:cubicBezTo>
                    <a:pt x="35620" y="19212"/>
                    <a:pt x="35043" y="19321"/>
                    <a:pt x="34573" y="19452"/>
                  </a:cubicBezTo>
                  <a:cubicBezTo>
                    <a:pt x="34524" y="19156"/>
                    <a:pt x="34283" y="19089"/>
                    <a:pt x="33969" y="19089"/>
                  </a:cubicBezTo>
                  <a:cubicBezTo>
                    <a:pt x="33878" y="19089"/>
                    <a:pt x="33782" y="19095"/>
                    <a:pt x="33682" y="19102"/>
                  </a:cubicBezTo>
                  <a:lnTo>
                    <a:pt x="33682" y="14040"/>
                  </a:lnTo>
                  <a:lnTo>
                    <a:pt x="47562" y="13817"/>
                  </a:lnTo>
                  <a:close/>
                  <a:moveTo>
                    <a:pt x="27442" y="1"/>
                  </a:moveTo>
                  <a:lnTo>
                    <a:pt x="27442" y="2707"/>
                  </a:lnTo>
                  <a:lnTo>
                    <a:pt x="24577" y="2739"/>
                  </a:lnTo>
                  <a:lnTo>
                    <a:pt x="24450" y="7673"/>
                  </a:lnTo>
                  <a:lnTo>
                    <a:pt x="27474" y="7514"/>
                  </a:lnTo>
                  <a:lnTo>
                    <a:pt x="27474" y="8883"/>
                  </a:lnTo>
                  <a:lnTo>
                    <a:pt x="3725" y="8724"/>
                  </a:lnTo>
                  <a:lnTo>
                    <a:pt x="3725" y="8692"/>
                  </a:lnTo>
                  <a:lnTo>
                    <a:pt x="3057" y="8692"/>
                  </a:lnTo>
                  <a:lnTo>
                    <a:pt x="3057" y="7673"/>
                  </a:lnTo>
                  <a:lnTo>
                    <a:pt x="1" y="7673"/>
                  </a:lnTo>
                  <a:lnTo>
                    <a:pt x="1" y="12830"/>
                  </a:lnTo>
                  <a:lnTo>
                    <a:pt x="1" y="14995"/>
                  </a:lnTo>
                  <a:lnTo>
                    <a:pt x="3057" y="14995"/>
                  </a:lnTo>
                  <a:lnTo>
                    <a:pt x="3057" y="14581"/>
                  </a:lnTo>
                  <a:lnTo>
                    <a:pt x="10442" y="14454"/>
                  </a:lnTo>
                  <a:cubicBezTo>
                    <a:pt x="10856" y="14900"/>
                    <a:pt x="11366" y="15441"/>
                    <a:pt x="11970" y="16046"/>
                  </a:cubicBezTo>
                  <a:cubicBezTo>
                    <a:pt x="13212" y="17287"/>
                    <a:pt x="14645" y="18656"/>
                    <a:pt x="15631" y="19229"/>
                  </a:cubicBezTo>
                  <a:cubicBezTo>
                    <a:pt x="16459" y="19707"/>
                    <a:pt x="17446" y="20184"/>
                    <a:pt x="17446" y="20184"/>
                  </a:cubicBezTo>
                  <a:cubicBezTo>
                    <a:pt x="17446" y="20184"/>
                    <a:pt x="19452" y="21649"/>
                    <a:pt x="22603" y="22699"/>
                  </a:cubicBezTo>
                  <a:cubicBezTo>
                    <a:pt x="22603" y="22699"/>
                    <a:pt x="24450" y="23909"/>
                    <a:pt x="25246" y="25278"/>
                  </a:cubicBezTo>
                  <a:lnTo>
                    <a:pt x="25246" y="25469"/>
                  </a:lnTo>
                  <a:cubicBezTo>
                    <a:pt x="25246" y="25564"/>
                    <a:pt x="25246" y="25628"/>
                    <a:pt x="25309" y="25660"/>
                  </a:cubicBezTo>
                  <a:cubicBezTo>
                    <a:pt x="25309" y="25787"/>
                    <a:pt x="25341" y="25946"/>
                    <a:pt x="25341" y="26074"/>
                  </a:cubicBezTo>
                  <a:cubicBezTo>
                    <a:pt x="25500" y="27411"/>
                    <a:pt x="25659" y="28843"/>
                    <a:pt x="25882" y="29798"/>
                  </a:cubicBezTo>
                  <a:cubicBezTo>
                    <a:pt x="26041" y="30499"/>
                    <a:pt x="25978" y="31199"/>
                    <a:pt x="25723" y="31868"/>
                  </a:cubicBezTo>
                  <a:cubicBezTo>
                    <a:pt x="25532" y="32345"/>
                    <a:pt x="25405" y="32759"/>
                    <a:pt x="25309" y="33077"/>
                  </a:cubicBezTo>
                  <a:cubicBezTo>
                    <a:pt x="24036" y="33523"/>
                    <a:pt x="24577" y="35115"/>
                    <a:pt x="24577" y="35115"/>
                  </a:cubicBezTo>
                  <a:cubicBezTo>
                    <a:pt x="24577" y="35115"/>
                    <a:pt x="23654" y="35783"/>
                    <a:pt x="24291" y="37439"/>
                  </a:cubicBezTo>
                  <a:cubicBezTo>
                    <a:pt x="24100" y="38457"/>
                    <a:pt x="23654" y="40845"/>
                    <a:pt x="23877" y="42532"/>
                  </a:cubicBezTo>
                  <a:cubicBezTo>
                    <a:pt x="24227" y="43328"/>
                    <a:pt x="25214" y="43615"/>
                    <a:pt x="25214" y="43615"/>
                  </a:cubicBezTo>
                  <a:cubicBezTo>
                    <a:pt x="25214" y="43615"/>
                    <a:pt x="25405" y="42819"/>
                    <a:pt x="25628" y="41896"/>
                  </a:cubicBezTo>
                  <a:cubicBezTo>
                    <a:pt x="25819" y="42851"/>
                    <a:pt x="26041" y="43933"/>
                    <a:pt x="26360" y="45047"/>
                  </a:cubicBezTo>
                  <a:cubicBezTo>
                    <a:pt x="26806" y="46352"/>
                    <a:pt x="27219" y="47594"/>
                    <a:pt x="27474" y="48390"/>
                  </a:cubicBezTo>
                  <a:lnTo>
                    <a:pt x="27474" y="49759"/>
                  </a:lnTo>
                  <a:cubicBezTo>
                    <a:pt x="27283" y="50555"/>
                    <a:pt x="27060" y="51669"/>
                    <a:pt x="27124" y="52401"/>
                  </a:cubicBezTo>
                  <a:cubicBezTo>
                    <a:pt x="27219" y="53324"/>
                    <a:pt x="27315" y="54407"/>
                    <a:pt x="27474" y="55489"/>
                  </a:cubicBezTo>
                  <a:lnTo>
                    <a:pt x="27474" y="81434"/>
                  </a:lnTo>
                  <a:lnTo>
                    <a:pt x="26424" y="81434"/>
                  </a:lnTo>
                  <a:lnTo>
                    <a:pt x="26424" y="84459"/>
                  </a:lnTo>
                  <a:lnTo>
                    <a:pt x="26424" y="85477"/>
                  </a:lnTo>
                  <a:lnTo>
                    <a:pt x="35560" y="85477"/>
                  </a:lnTo>
                  <a:lnTo>
                    <a:pt x="35560" y="81434"/>
                  </a:lnTo>
                  <a:lnTo>
                    <a:pt x="33746" y="81434"/>
                  </a:lnTo>
                  <a:lnTo>
                    <a:pt x="33746" y="55043"/>
                  </a:lnTo>
                  <a:cubicBezTo>
                    <a:pt x="33809" y="54279"/>
                    <a:pt x="33905" y="53579"/>
                    <a:pt x="33937" y="52942"/>
                  </a:cubicBezTo>
                  <a:cubicBezTo>
                    <a:pt x="34000" y="51764"/>
                    <a:pt x="33777" y="49854"/>
                    <a:pt x="33746" y="49377"/>
                  </a:cubicBezTo>
                  <a:lnTo>
                    <a:pt x="33746" y="49186"/>
                  </a:lnTo>
                  <a:cubicBezTo>
                    <a:pt x="33777" y="49027"/>
                    <a:pt x="33841" y="48549"/>
                    <a:pt x="33968" y="47912"/>
                  </a:cubicBezTo>
                  <a:cubicBezTo>
                    <a:pt x="34064" y="47435"/>
                    <a:pt x="34159" y="46894"/>
                    <a:pt x="34287" y="46225"/>
                  </a:cubicBezTo>
                  <a:cubicBezTo>
                    <a:pt x="34923" y="46161"/>
                    <a:pt x="35815" y="45939"/>
                    <a:pt x="36451" y="45206"/>
                  </a:cubicBezTo>
                  <a:cubicBezTo>
                    <a:pt x="36993" y="41450"/>
                    <a:pt x="35592" y="37725"/>
                    <a:pt x="35592" y="37725"/>
                  </a:cubicBezTo>
                  <a:cubicBezTo>
                    <a:pt x="35592" y="37693"/>
                    <a:pt x="35592" y="37693"/>
                    <a:pt x="35560" y="37630"/>
                  </a:cubicBezTo>
                  <a:cubicBezTo>
                    <a:pt x="35560" y="37598"/>
                    <a:pt x="35528" y="37566"/>
                    <a:pt x="35528" y="37534"/>
                  </a:cubicBezTo>
                  <a:cubicBezTo>
                    <a:pt x="35528" y="37470"/>
                    <a:pt x="35528" y="37470"/>
                    <a:pt x="35465" y="37439"/>
                  </a:cubicBezTo>
                  <a:cubicBezTo>
                    <a:pt x="35465" y="37407"/>
                    <a:pt x="35433" y="37375"/>
                    <a:pt x="35433" y="37343"/>
                  </a:cubicBezTo>
                  <a:cubicBezTo>
                    <a:pt x="35433" y="37279"/>
                    <a:pt x="35433" y="37279"/>
                    <a:pt x="35401" y="37248"/>
                  </a:cubicBezTo>
                  <a:cubicBezTo>
                    <a:pt x="35401" y="37216"/>
                    <a:pt x="35369" y="37152"/>
                    <a:pt x="35369" y="37152"/>
                  </a:cubicBezTo>
                  <a:cubicBezTo>
                    <a:pt x="35369" y="37120"/>
                    <a:pt x="35369" y="37120"/>
                    <a:pt x="35305" y="37088"/>
                  </a:cubicBezTo>
                  <a:cubicBezTo>
                    <a:pt x="35305" y="37057"/>
                    <a:pt x="35274" y="37057"/>
                    <a:pt x="35274" y="36993"/>
                  </a:cubicBezTo>
                  <a:cubicBezTo>
                    <a:pt x="35274" y="36993"/>
                    <a:pt x="35274" y="36961"/>
                    <a:pt x="35242" y="36961"/>
                  </a:cubicBezTo>
                  <a:cubicBezTo>
                    <a:pt x="35242" y="36929"/>
                    <a:pt x="35210" y="36929"/>
                    <a:pt x="35210" y="36897"/>
                  </a:cubicBezTo>
                  <a:lnTo>
                    <a:pt x="35210" y="36834"/>
                  </a:lnTo>
                  <a:cubicBezTo>
                    <a:pt x="35210" y="36802"/>
                    <a:pt x="35210" y="36802"/>
                    <a:pt x="35146" y="36770"/>
                  </a:cubicBezTo>
                  <a:lnTo>
                    <a:pt x="35146" y="36738"/>
                  </a:lnTo>
                  <a:cubicBezTo>
                    <a:pt x="35146" y="36675"/>
                    <a:pt x="35146" y="36675"/>
                    <a:pt x="35114" y="36643"/>
                  </a:cubicBezTo>
                  <a:cubicBezTo>
                    <a:pt x="35114" y="36643"/>
                    <a:pt x="35114" y="36611"/>
                    <a:pt x="35083" y="36611"/>
                  </a:cubicBezTo>
                  <a:lnTo>
                    <a:pt x="35083" y="36579"/>
                  </a:lnTo>
                  <a:cubicBezTo>
                    <a:pt x="35083" y="36579"/>
                    <a:pt x="35560" y="34223"/>
                    <a:pt x="34573" y="33746"/>
                  </a:cubicBezTo>
                  <a:cubicBezTo>
                    <a:pt x="34510" y="33778"/>
                    <a:pt x="34446" y="33778"/>
                    <a:pt x="34414" y="33809"/>
                  </a:cubicBezTo>
                  <a:cubicBezTo>
                    <a:pt x="34287" y="33396"/>
                    <a:pt x="34096" y="32791"/>
                    <a:pt x="33777" y="31899"/>
                  </a:cubicBezTo>
                  <a:lnTo>
                    <a:pt x="33650" y="31549"/>
                  </a:lnTo>
                  <a:lnTo>
                    <a:pt x="33650" y="29575"/>
                  </a:lnTo>
                  <a:cubicBezTo>
                    <a:pt x="33714" y="29098"/>
                    <a:pt x="33809" y="28557"/>
                    <a:pt x="33873" y="27984"/>
                  </a:cubicBezTo>
                  <a:lnTo>
                    <a:pt x="34255" y="24864"/>
                  </a:lnTo>
                  <a:cubicBezTo>
                    <a:pt x="34255" y="24864"/>
                    <a:pt x="35083" y="23590"/>
                    <a:pt x="37311" y="22667"/>
                  </a:cubicBezTo>
                  <a:cubicBezTo>
                    <a:pt x="40335" y="21649"/>
                    <a:pt x="42214" y="20248"/>
                    <a:pt x="42214" y="20248"/>
                  </a:cubicBezTo>
                  <a:cubicBezTo>
                    <a:pt x="42214" y="20248"/>
                    <a:pt x="43200" y="19802"/>
                    <a:pt x="44028" y="19293"/>
                  </a:cubicBezTo>
                  <a:cubicBezTo>
                    <a:pt x="44983" y="18752"/>
                    <a:pt x="46448" y="17351"/>
                    <a:pt x="47689" y="16109"/>
                  </a:cubicBezTo>
                  <a:cubicBezTo>
                    <a:pt x="48899" y="14931"/>
                    <a:pt x="49854" y="13849"/>
                    <a:pt x="49886" y="13754"/>
                  </a:cubicBezTo>
                  <a:lnTo>
                    <a:pt x="49949" y="13754"/>
                  </a:lnTo>
                  <a:lnTo>
                    <a:pt x="57081" y="13658"/>
                  </a:lnTo>
                  <a:lnTo>
                    <a:pt x="57081" y="14995"/>
                  </a:lnTo>
                  <a:lnTo>
                    <a:pt x="60933" y="14995"/>
                  </a:lnTo>
                  <a:lnTo>
                    <a:pt x="61315" y="7705"/>
                  </a:lnTo>
                  <a:lnTo>
                    <a:pt x="57176" y="7705"/>
                  </a:lnTo>
                  <a:lnTo>
                    <a:pt x="57176" y="9042"/>
                  </a:lnTo>
                  <a:lnTo>
                    <a:pt x="33682" y="8883"/>
                  </a:lnTo>
                  <a:lnTo>
                    <a:pt x="33682" y="7164"/>
                  </a:lnTo>
                  <a:lnTo>
                    <a:pt x="36865" y="7005"/>
                  </a:lnTo>
                  <a:lnTo>
                    <a:pt x="36674" y="2548"/>
                  </a:lnTo>
                  <a:lnTo>
                    <a:pt x="33682" y="2579"/>
                  </a:lnTo>
                  <a:lnTo>
                    <a:pt x="33682" y="1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2866618" y="3416416"/>
              <a:ext cx="869498" cy="78427"/>
            </a:xfrm>
            <a:custGeom>
              <a:avLst/>
              <a:gdLst/>
              <a:ahLst/>
              <a:cxnLst/>
              <a:rect l="l" t="t" r="r" b="b"/>
              <a:pathLst>
                <a:path w="58959" h="5318" extrusionOk="0">
                  <a:moveTo>
                    <a:pt x="0" y="1"/>
                  </a:moveTo>
                  <a:lnTo>
                    <a:pt x="0" y="5317"/>
                  </a:lnTo>
                  <a:lnTo>
                    <a:pt x="58386" y="4362"/>
                  </a:lnTo>
                  <a:lnTo>
                    <a:pt x="58959" y="4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3276496" y="3279333"/>
              <a:ext cx="78412" cy="1260572"/>
            </a:xfrm>
            <a:custGeom>
              <a:avLst/>
              <a:gdLst/>
              <a:ahLst/>
              <a:cxnLst/>
              <a:rect l="l" t="t" r="r" b="b"/>
              <a:pathLst>
                <a:path w="5317" h="85477" extrusionOk="0">
                  <a:moveTo>
                    <a:pt x="0" y="0"/>
                  </a:moveTo>
                  <a:lnTo>
                    <a:pt x="0" y="85477"/>
                  </a:lnTo>
                  <a:lnTo>
                    <a:pt x="5317" y="85477"/>
                  </a:lnTo>
                  <a:lnTo>
                    <a:pt x="5317" y="0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2866618" y="3407966"/>
              <a:ext cx="869498" cy="77955"/>
            </a:xfrm>
            <a:custGeom>
              <a:avLst/>
              <a:gdLst/>
              <a:ahLst/>
              <a:cxnLst/>
              <a:rect l="l" t="t" r="r" b="b"/>
              <a:pathLst>
                <a:path w="58959" h="5286" extrusionOk="0">
                  <a:moveTo>
                    <a:pt x="0" y="1"/>
                  </a:moveTo>
                  <a:lnTo>
                    <a:pt x="0" y="5285"/>
                  </a:lnTo>
                  <a:lnTo>
                    <a:pt x="58386" y="4330"/>
                  </a:lnTo>
                  <a:lnTo>
                    <a:pt x="58959" y="3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3262411" y="3279333"/>
              <a:ext cx="78412" cy="1260572"/>
            </a:xfrm>
            <a:custGeom>
              <a:avLst/>
              <a:gdLst/>
              <a:ahLst/>
              <a:cxnLst/>
              <a:rect l="l" t="t" r="r" b="b"/>
              <a:pathLst>
                <a:path w="5317" h="85477" extrusionOk="0">
                  <a:moveTo>
                    <a:pt x="0" y="0"/>
                  </a:moveTo>
                  <a:lnTo>
                    <a:pt x="0" y="85477"/>
                  </a:lnTo>
                  <a:lnTo>
                    <a:pt x="5317" y="85477"/>
                  </a:lnTo>
                  <a:lnTo>
                    <a:pt x="5317" y="0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2856752" y="3392952"/>
              <a:ext cx="45098" cy="107524"/>
            </a:xfrm>
            <a:custGeom>
              <a:avLst/>
              <a:gdLst/>
              <a:ahLst/>
              <a:cxnLst/>
              <a:rect l="l" t="t" r="r" b="b"/>
              <a:pathLst>
                <a:path w="3058" h="7291" extrusionOk="0">
                  <a:moveTo>
                    <a:pt x="1" y="0"/>
                  </a:moveTo>
                  <a:lnTo>
                    <a:pt x="1" y="7290"/>
                  </a:lnTo>
                  <a:lnTo>
                    <a:pt x="3057" y="7290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3700929" y="3392952"/>
              <a:ext cx="45083" cy="107524"/>
            </a:xfrm>
            <a:custGeom>
              <a:avLst/>
              <a:gdLst/>
              <a:ahLst/>
              <a:cxnLst/>
              <a:rect l="l" t="t" r="r" b="b"/>
              <a:pathLst>
                <a:path w="3057" h="7291" extrusionOk="0">
                  <a:moveTo>
                    <a:pt x="0" y="0"/>
                  </a:moveTo>
                  <a:lnTo>
                    <a:pt x="0" y="7290"/>
                  </a:lnTo>
                  <a:lnTo>
                    <a:pt x="3056" y="7290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3301847" y="4282189"/>
              <a:ext cx="14099" cy="1409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0"/>
                  </a:moveTo>
                  <a:cubicBezTo>
                    <a:pt x="191" y="0"/>
                    <a:pt x="0" y="223"/>
                    <a:pt x="0" y="478"/>
                  </a:cubicBezTo>
                  <a:cubicBezTo>
                    <a:pt x="0" y="732"/>
                    <a:pt x="191" y="955"/>
                    <a:pt x="478" y="955"/>
                  </a:cubicBezTo>
                  <a:cubicBezTo>
                    <a:pt x="733" y="955"/>
                    <a:pt x="955" y="732"/>
                    <a:pt x="955" y="478"/>
                  </a:cubicBezTo>
                  <a:cubicBezTo>
                    <a:pt x="955" y="223"/>
                    <a:pt x="733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3300904" y="4281717"/>
              <a:ext cx="15514" cy="15042"/>
            </a:xfrm>
            <a:custGeom>
              <a:avLst/>
              <a:gdLst/>
              <a:ahLst/>
              <a:cxnLst/>
              <a:rect l="l" t="t" r="r" b="b"/>
              <a:pathLst>
                <a:path w="1052" h="1020" extrusionOk="0">
                  <a:moveTo>
                    <a:pt x="542" y="64"/>
                  </a:moveTo>
                  <a:cubicBezTo>
                    <a:pt x="733" y="64"/>
                    <a:pt x="924" y="287"/>
                    <a:pt x="988" y="510"/>
                  </a:cubicBezTo>
                  <a:cubicBezTo>
                    <a:pt x="988" y="764"/>
                    <a:pt x="765" y="955"/>
                    <a:pt x="542" y="955"/>
                  </a:cubicBezTo>
                  <a:cubicBezTo>
                    <a:pt x="287" y="955"/>
                    <a:pt x="96" y="764"/>
                    <a:pt x="96" y="510"/>
                  </a:cubicBezTo>
                  <a:cubicBezTo>
                    <a:pt x="96" y="287"/>
                    <a:pt x="287" y="64"/>
                    <a:pt x="542" y="64"/>
                  </a:cubicBezTo>
                  <a:close/>
                  <a:moveTo>
                    <a:pt x="542" y="0"/>
                  </a:moveTo>
                  <a:cubicBezTo>
                    <a:pt x="255" y="0"/>
                    <a:pt x="1" y="223"/>
                    <a:pt x="1" y="510"/>
                  </a:cubicBezTo>
                  <a:cubicBezTo>
                    <a:pt x="1" y="796"/>
                    <a:pt x="255" y="1019"/>
                    <a:pt x="542" y="1019"/>
                  </a:cubicBezTo>
                  <a:cubicBezTo>
                    <a:pt x="797" y="1019"/>
                    <a:pt x="1051" y="796"/>
                    <a:pt x="1051" y="510"/>
                  </a:cubicBezTo>
                  <a:cubicBezTo>
                    <a:pt x="1051" y="223"/>
                    <a:pt x="79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190102" y="3609735"/>
              <a:ext cx="67160" cy="41927"/>
            </a:xfrm>
            <a:custGeom>
              <a:avLst/>
              <a:gdLst/>
              <a:ahLst/>
              <a:cxnLst/>
              <a:rect l="l" t="t" r="r" b="b"/>
              <a:pathLst>
                <a:path w="4554" h="2843" extrusionOk="0">
                  <a:moveTo>
                    <a:pt x="2428" y="0"/>
                  </a:moveTo>
                  <a:cubicBezTo>
                    <a:pt x="1711" y="0"/>
                    <a:pt x="1" y="263"/>
                    <a:pt x="1" y="263"/>
                  </a:cubicBezTo>
                  <a:cubicBezTo>
                    <a:pt x="1" y="263"/>
                    <a:pt x="1879" y="1505"/>
                    <a:pt x="2675" y="2842"/>
                  </a:cubicBezTo>
                  <a:cubicBezTo>
                    <a:pt x="4553" y="2014"/>
                    <a:pt x="3980" y="741"/>
                    <a:pt x="3980" y="741"/>
                  </a:cubicBezTo>
                  <a:cubicBezTo>
                    <a:pt x="3980" y="741"/>
                    <a:pt x="3152" y="9"/>
                    <a:pt x="2611" y="9"/>
                  </a:cubicBezTo>
                  <a:cubicBezTo>
                    <a:pt x="2562" y="3"/>
                    <a:pt x="2500" y="0"/>
                    <a:pt x="2428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3354896" y="3609425"/>
              <a:ext cx="54005" cy="36603"/>
            </a:xfrm>
            <a:custGeom>
              <a:avLst/>
              <a:gdLst/>
              <a:ahLst/>
              <a:cxnLst/>
              <a:rect l="l" t="t" r="r" b="b"/>
              <a:pathLst>
                <a:path w="3662" h="2482" extrusionOk="0">
                  <a:moveTo>
                    <a:pt x="1947" y="0"/>
                  </a:moveTo>
                  <a:cubicBezTo>
                    <a:pt x="1206" y="0"/>
                    <a:pt x="533" y="91"/>
                    <a:pt x="446" y="125"/>
                  </a:cubicBezTo>
                  <a:cubicBezTo>
                    <a:pt x="319" y="253"/>
                    <a:pt x="96" y="30"/>
                    <a:pt x="64" y="444"/>
                  </a:cubicBezTo>
                  <a:cubicBezTo>
                    <a:pt x="1" y="889"/>
                    <a:pt x="606" y="2481"/>
                    <a:pt x="606" y="2481"/>
                  </a:cubicBezTo>
                  <a:cubicBezTo>
                    <a:pt x="606" y="2481"/>
                    <a:pt x="1433" y="1208"/>
                    <a:pt x="3662" y="284"/>
                  </a:cubicBezTo>
                  <a:cubicBezTo>
                    <a:pt x="3253" y="65"/>
                    <a:pt x="2576" y="0"/>
                    <a:pt x="194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3248799" y="3456738"/>
              <a:ext cx="120664" cy="141812"/>
            </a:xfrm>
            <a:custGeom>
              <a:avLst/>
              <a:gdLst/>
              <a:ahLst/>
              <a:cxnLst/>
              <a:rect l="l" t="t" r="r" b="b"/>
              <a:pathLst>
                <a:path w="8182" h="9616" extrusionOk="0">
                  <a:moveTo>
                    <a:pt x="2496" y="1"/>
                  </a:moveTo>
                  <a:cubicBezTo>
                    <a:pt x="2110" y="1"/>
                    <a:pt x="1721" y="56"/>
                    <a:pt x="1337" y="100"/>
                  </a:cubicBezTo>
                  <a:cubicBezTo>
                    <a:pt x="223" y="227"/>
                    <a:pt x="0" y="928"/>
                    <a:pt x="0" y="928"/>
                  </a:cubicBezTo>
                  <a:cubicBezTo>
                    <a:pt x="0" y="928"/>
                    <a:pt x="3120" y="6117"/>
                    <a:pt x="3120" y="6372"/>
                  </a:cubicBezTo>
                  <a:cubicBezTo>
                    <a:pt x="3120" y="6626"/>
                    <a:pt x="4202" y="9109"/>
                    <a:pt x="4330" y="9460"/>
                  </a:cubicBezTo>
                  <a:cubicBezTo>
                    <a:pt x="4383" y="9576"/>
                    <a:pt x="4602" y="9615"/>
                    <a:pt x="4871" y="9615"/>
                  </a:cubicBezTo>
                  <a:cubicBezTo>
                    <a:pt x="5408" y="9615"/>
                    <a:pt x="6144" y="9460"/>
                    <a:pt x="6144" y="9460"/>
                  </a:cubicBezTo>
                  <a:cubicBezTo>
                    <a:pt x="6144" y="9460"/>
                    <a:pt x="8182" y="8250"/>
                    <a:pt x="8054" y="7454"/>
                  </a:cubicBezTo>
                  <a:cubicBezTo>
                    <a:pt x="8017" y="7140"/>
                    <a:pt x="7766" y="7084"/>
                    <a:pt x="7441" y="7084"/>
                  </a:cubicBezTo>
                  <a:cubicBezTo>
                    <a:pt x="7259" y="7084"/>
                    <a:pt x="7054" y="7101"/>
                    <a:pt x="6850" y="7101"/>
                  </a:cubicBezTo>
                  <a:cubicBezTo>
                    <a:pt x="6494" y="7101"/>
                    <a:pt x="6142" y="7048"/>
                    <a:pt x="5921" y="6754"/>
                  </a:cubicBezTo>
                  <a:cubicBezTo>
                    <a:pt x="5412" y="5990"/>
                    <a:pt x="5603" y="5512"/>
                    <a:pt x="5826" y="4684"/>
                  </a:cubicBezTo>
                  <a:cubicBezTo>
                    <a:pt x="6017" y="3825"/>
                    <a:pt x="5730" y="2392"/>
                    <a:pt x="4648" y="1055"/>
                  </a:cubicBezTo>
                  <a:cubicBezTo>
                    <a:pt x="3960" y="200"/>
                    <a:pt x="3231" y="1"/>
                    <a:pt x="249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3206074" y="3469038"/>
              <a:ext cx="93440" cy="124454"/>
            </a:xfrm>
            <a:custGeom>
              <a:avLst/>
              <a:gdLst/>
              <a:ahLst/>
              <a:cxnLst/>
              <a:rect l="l" t="t" r="r" b="b"/>
              <a:pathLst>
                <a:path w="6336" h="8439" extrusionOk="0">
                  <a:moveTo>
                    <a:pt x="2826" y="1"/>
                  </a:moveTo>
                  <a:cubicBezTo>
                    <a:pt x="2672" y="1"/>
                    <a:pt x="2530" y="18"/>
                    <a:pt x="2419" y="62"/>
                  </a:cubicBezTo>
                  <a:cubicBezTo>
                    <a:pt x="1974" y="253"/>
                    <a:pt x="637" y="1654"/>
                    <a:pt x="1114" y="3054"/>
                  </a:cubicBezTo>
                  <a:cubicBezTo>
                    <a:pt x="1592" y="4455"/>
                    <a:pt x="1560" y="4774"/>
                    <a:pt x="1178" y="5156"/>
                  </a:cubicBezTo>
                  <a:cubicBezTo>
                    <a:pt x="0" y="6620"/>
                    <a:pt x="1751" y="7639"/>
                    <a:pt x="2069" y="7830"/>
                  </a:cubicBezTo>
                  <a:cubicBezTo>
                    <a:pt x="2356" y="7989"/>
                    <a:pt x="2993" y="8371"/>
                    <a:pt x="3629" y="8435"/>
                  </a:cubicBezTo>
                  <a:cubicBezTo>
                    <a:pt x="3683" y="8437"/>
                    <a:pt x="3736" y="8439"/>
                    <a:pt x="3787" y="8439"/>
                  </a:cubicBezTo>
                  <a:cubicBezTo>
                    <a:pt x="4336" y="8439"/>
                    <a:pt x="4712" y="8286"/>
                    <a:pt x="5062" y="8053"/>
                  </a:cubicBezTo>
                  <a:cubicBezTo>
                    <a:pt x="5412" y="7830"/>
                    <a:pt x="6335" y="6461"/>
                    <a:pt x="6303" y="6302"/>
                  </a:cubicBezTo>
                  <a:cubicBezTo>
                    <a:pt x="6240" y="6142"/>
                    <a:pt x="5603" y="571"/>
                    <a:pt x="3979" y="189"/>
                  </a:cubicBezTo>
                  <a:cubicBezTo>
                    <a:pt x="3979" y="189"/>
                    <a:pt x="3339" y="1"/>
                    <a:pt x="282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3346446" y="3836162"/>
              <a:ext cx="56350" cy="126401"/>
            </a:xfrm>
            <a:custGeom>
              <a:avLst/>
              <a:gdLst/>
              <a:ahLst/>
              <a:cxnLst/>
              <a:rect l="l" t="t" r="r" b="b"/>
              <a:pathLst>
                <a:path w="3821" h="8571" extrusionOk="0">
                  <a:moveTo>
                    <a:pt x="2420" y="0"/>
                  </a:moveTo>
                  <a:cubicBezTo>
                    <a:pt x="2420" y="0"/>
                    <a:pt x="224" y="3120"/>
                    <a:pt x="160" y="3470"/>
                  </a:cubicBezTo>
                  <a:cubicBezTo>
                    <a:pt x="96" y="3788"/>
                    <a:pt x="1" y="6081"/>
                    <a:pt x="1" y="6208"/>
                  </a:cubicBezTo>
                  <a:cubicBezTo>
                    <a:pt x="1" y="6335"/>
                    <a:pt x="415" y="8564"/>
                    <a:pt x="415" y="8564"/>
                  </a:cubicBezTo>
                  <a:cubicBezTo>
                    <a:pt x="415" y="8564"/>
                    <a:pt x="491" y="8570"/>
                    <a:pt x="622" y="8570"/>
                  </a:cubicBezTo>
                  <a:cubicBezTo>
                    <a:pt x="1132" y="8570"/>
                    <a:pt x="2462" y="8470"/>
                    <a:pt x="3248" y="7481"/>
                  </a:cubicBezTo>
                  <a:cubicBezTo>
                    <a:pt x="3821" y="3757"/>
                    <a:pt x="2420" y="0"/>
                    <a:pt x="2420" y="0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3205130" y="3825824"/>
              <a:ext cx="37105" cy="97201"/>
            </a:xfrm>
            <a:custGeom>
              <a:avLst/>
              <a:gdLst/>
              <a:ahLst/>
              <a:cxnLst/>
              <a:rect l="l" t="t" r="r" b="b"/>
              <a:pathLst>
                <a:path w="2516" h="6591" extrusionOk="0">
                  <a:moveTo>
                    <a:pt x="796" y="1"/>
                  </a:moveTo>
                  <a:cubicBezTo>
                    <a:pt x="796" y="1"/>
                    <a:pt x="0" y="3375"/>
                    <a:pt x="255" y="5508"/>
                  </a:cubicBezTo>
                  <a:cubicBezTo>
                    <a:pt x="605" y="6304"/>
                    <a:pt x="1624" y="6591"/>
                    <a:pt x="1624" y="6591"/>
                  </a:cubicBezTo>
                  <a:cubicBezTo>
                    <a:pt x="1624" y="6591"/>
                    <a:pt x="2515" y="2802"/>
                    <a:pt x="2515" y="2579"/>
                  </a:cubicBezTo>
                  <a:cubicBezTo>
                    <a:pt x="2515" y="2325"/>
                    <a:pt x="2197" y="701"/>
                    <a:pt x="2197" y="701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3224848" y="3616430"/>
              <a:ext cx="142741" cy="172782"/>
            </a:xfrm>
            <a:custGeom>
              <a:avLst/>
              <a:gdLst/>
              <a:ahLst/>
              <a:cxnLst/>
              <a:rect l="l" t="t" r="r" b="b"/>
              <a:pathLst>
                <a:path w="9679" h="11716" extrusionOk="0">
                  <a:moveTo>
                    <a:pt x="796" y="9010"/>
                  </a:moveTo>
                  <a:cubicBezTo>
                    <a:pt x="1051" y="8373"/>
                    <a:pt x="1115" y="7673"/>
                    <a:pt x="955" y="6940"/>
                  </a:cubicBezTo>
                  <a:cubicBezTo>
                    <a:pt x="764" y="5985"/>
                    <a:pt x="542" y="4553"/>
                    <a:pt x="382" y="3184"/>
                  </a:cubicBezTo>
                  <a:cubicBezTo>
                    <a:pt x="287" y="2006"/>
                    <a:pt x="160" y="892"/>
                    <a:pt x="128" y="382"/>
                  </a:cubicBezTo>
                  <a:cubicBezTo>
                    <a:pt x="128" y="128"/>
                    <a:pt x="64" y="0"/>
                    <a:pt x="64" y="0"/>
                  </a:cubicBezTo>
                  <a:lnTo>
                    <a:pt x="9551" y="160"/>
                  </a:lnTo>
                  <a:cubicBezTo>
                    <a:pt x="9551" y="160"/>
                    <a:pt x="9519" y="764"/>
                    <a:pt x="9424" y="1592"/>
                  </a:cubicBezTo>
                  <a:lnTo>
                    <a:pt x="9042" y="5094"/>
                  </a:lnTo>
                  <a:cubicBezTo>
                    <a:pt x="8946" y="5794"/>
                    <a:pt x="8819" y="6463"/>
                    <a:pt x="8723" y="6972"/>
                  </a:cubicBezTo>
                  <a:cubicBezTo>
                    <a:pt x="8564" y="7673"/>
                    <a:pt x="8628" y="8373"/>
                    <a:pt x="8882" y="9042"/>
                  </a:cubicBezTo>
                  <a:cubicBezTo>
                    <a:pt x="9615" y="11015"/>
                    <a:pt x="9678" y="11716"/>
                    <a:pt x="9678" y="11716"/>
                  </a:cubicBezTo>
                  <a:lnTo>
                    <a:pt x="0" y="11716"/>
                  </a:lnTo>
                  <a:cubicBezTo>
                    <a:pt x="0" y="11652"/>
                    <a:pt x="32" y="10920"/>
                    <a:pt x="796" y="901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3288235" y="3788275"/>
              <a:ext cx="89208" cy="541322"/>
            </a:xfrm>
            <a:custGeom>
              <a:avLst/>
              <a:gdLst/>
              <a:ahLst/>
              <a:cxnLst/>
              <a:rect l="l" t="t" r="r" b="b"/>
              <a:pathLst>
                <a:path w="6049" h="36706" extrusionOk="0">
                  <a:moveTo>
                    <a:pt x="5635" y="7704"/>
                  </a:moveTo>
                  <a:lnTo>
                    <a:pt x="5539" y="9009"/>
                  </a:lnTo>
                  <a:cubicBezTo>
                    <a:pt x="5476" y="9423"/>
                    <a:pt x="5412" y="9869"/>
                    <a:pt x="5380" y="10314"/>
                  </a:cubicBezTo>
                  <a:cubicBezTo>
                    <a:pt x="5157" y="11524"/>
                    <a:pt x="4935" y="12638"/>
                    <a:pt x="4775" y="13466"/>
                  </a:cubicBezTo>
                  <a:cubicBezTo>
                    <a:pt x="4616" y="14294"/>
                    <a:pt x="4489" y="14835"/>
                    <a:pt x="4489" y="14835"/>
                  </a:cubicBezTo>
                  <a:cubicBezTo>
                    <a:pt x="4489" y="14835"/>
                    <a:pt x="4807" y="17159"/>
                    <a:pt x="4744" y="18496"/>
                  </a:cubicBezTo>
                  <a:cubicBezTo>
                    <a:pt x="4489" y="22030"/>
                    <a:pt x="3502" y="27282"/>
                    <a:pt x="3024" y="29797"/>
                  </a:cubicBezTo>
                  <a:cubicBezTo>
                    <a:pt x="2865" y="30530"/>
                    <a:pt x="2897" y="31325"/>
                    <a:pt x="3056" y="32090"/>
                  </a:cubicBezTo>
                  <a:cubicBezTo>
                    <a:pt x="3120" y="32249"/>
                    <a:pt x="3120" y="32440"/>
                    <a:pt x="3120" y="32663"/>
                  </a:cubicBezTo>
                  <a:cubicBezTo>
                    <a:pt x="3120" y="32758"/>
                    <a:pt x="3056" y="33013"/>
                    <a:pt x="3024" y="33299"/>
                  </a:cubicBezTo>
                  <a:cubicBezTo>
                    <a:pt x="2993" y="33681"/>
                    <a:pt x="2897" y="34191"/>
                    <a:pt x="2833" y="34668"/>
                  </a:cubicBezTo>
                  <a:cubicBezTo>
                    <a:pt x="2738" y="35082"/>
                    <a:pt x="2706" y="35528"/>
                    <a:pt x="2674" y="35782"/>
                  </a:cubicBezTo>
                  <a:cubicBezTo>
                    <a:pt x="2642" y="36101"/>
                    <a:pt x="2388" y="36387"/>
                    <a:pt x="2069" y="36515"/>
                  </a:cubicBezTo>
                  <a:cubicBezTo>
                    <a:pt x="1465" y="36706"/>
                    <a:pt x="828" y="36546"/>
                    <a:pt x="414" y="36069"/>
                  </a:cubicBezTo>
                  <a:cubicBezTo>
                    <a:pt x="159" y="35782"/>
                    <a:pt x="32" y="35432"/>
                    <a:pt x="159" y="35082"/>
                  </a:cubicBezTo>
                  <a:lnTo>
                    <a:pt x="1146" y="31166"/>
                  </a:lnTo>
                  <a:lnTo>
                    <a:pt x="605" y="15631"/>
                  </a:lnTo>
                  <a:lnTo>
                    <a:pt x="828" y="14517"/>
                  </a:lnTo>
                  <a:cubicBezTo>
                    <a:pt x="764" y="13880"/>
                    <a:pt x="732" y="13275"/>
                    <a:pt x="669" y="12670"/>
                  </a:cubicBezTo>
                  <a:cubicBezTo>
                    <a:pt x="573" y="11397"/>
                    <a:pt x="478" y="10219"/>
                    <a:pt x="414" y="9137"/>
                  </a:cubicBezTo>
                  <a:cubicBezTo>
                    <a:pt x="0" y="2738"/>
                    <a:pt x="318" y="32"/>
                    <a:pt x="318" y="32"/>
                  </a:cubicBezTo>
                  <a:lnTo>
                    <a:pt x="5412" y="32"/>
                  </a:lnTo>
                  <a:cubicBezTo>
                    <a:pt x="5412" y="0"/>
                    <a:pt x="6049" y="2738"/>
                    <a:pt x="5635" y="770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3274151" y="3532395"/>
              <a:ext cx="43195" cy="59167"/>
            </a:xfrm>
            <a:custGeom>
              <a:avLst/>
              <a:gdLst/>
              <a:ahLst/>
              <a:cxnLst/>
              <a:rect l="l" t="t" r="r" b="b"/>
              <a:pathLst>
                <a:path w="2929" h="4012" extrusionOk="0">
                  <a:moveTo>
                    <a:pt x="2929" y="4011"/>
                  </a:moveTo>
                  <a:lnTo>
                    <a:pt x="0" y="4011"/>
                  </a:lnTo>
                  <a:lnTo>
                    <a:pt x="96" y="2483"/>
                  </a:lnTo>
                  <a:lnTo>
                    <a:pt x="159" y="1719"/>
                  </a:lnTo>
                  <a:lnTo>
                    <a:pt x="287" y="0"/>
                  </a:lnTo>
                  <a:lnTo>
                    <a:pt x="2674" y="0"/>
                  </a:lnTo>
                  <a:lnTo>
                    <a:pt x="2738" y="1146"/>
                  </a:lnTo>
                  <a:lnTo>
                    <a:pt x="2929" y="3916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3229538" y="3463846"/>
              <a:ext cx="94384" cy="102820"/>
            </a:xfrm>
            <a:custGeom>
              <a:avLst/>
              <a:gdLst/>
              <a:ahLst/>
              <a:cxnLst/>
              <a:rect l="l" t="t" r="r" b="b"/>
              <a:pathLst>
                <a:path w="6400" h="6972" extrusionOk="0">
                  <a:moveTo>
                    <a:pt x="5413" y="6558"/>
                  </a:moveTo>
                  <a:cubicBezTo>
                    <a:pt x="5381" y="6622"/>
                    <a:pt x="5285" y="6654"/>
                    <a:pt x="5222" y="6717"/>
                  </a:cubicBezTo>
                  <a:lnTo>
                    <a:pt x="4935" y="6813"/>
                  </a:lnTo>
                  <a:lnTo>
                    <a:pt x="4649" y="6940"/>
                  </a:lnTo>
                  <a:cubicBezTo>
                    <a:pt x="4585" y="6972"/>
                    <a:pt x="4490" y="6972"/>
                    <a:pt x="4426" y="6972"/>
                  </a:cubicBezTo>
                  <a:cubicBezTo>
                    <a:pt x="3057" y="6654"/>
                    <a:pt x="2261" y="6335"/>
                    <a:pt x="1306" y="4712"/>
                  </a:cubicBezTo>
                  <a:cubicBezTo>
                    <a:pt x="1274" y="4680"/>
                    <a:pt x="1242" y="4616"/>
                    <a:pt x="1242" y="4553"/>
                  </a:cubicBezTo>
                  <a:cubicBezTo>
                    <a:pt x="1" y="2547"/>
                    <a:pt x="797" y="1210"/>
                    <a:pt x="1879" y="732"/>
                  </a:cubicBezTo>
                  <a:lnTo>
                    <a:pt x="1879" y="732"/>
                  </a:lnTo>
                  <a:lnTo>
                    <a:pt x="2197" y="573"/>
                  </a:lnTo>
                  <a:lnTo>
                    <a:pt x="2357" y="478"/>
                  </a:lnTo>
                  <a:lnTo>
                    <a:pt x="2516" y="414"/>
                  </a:lnTo>
                  <a:cubicBezTo>
                    <a:pt x="3375" y="0"/>
                    <a:pt x="4585" y="159"/>
                    <a:pt x="5317" y="1433"/>
                  </a:cubicBezTo>
                  <a:cubicBezTo>
                    <a:pt x="5317" y="1496"/>
                    <a:pt x="5381" y="1496"/>
                    <a:pt x="5381" y="1528"/>
                  </a:cubicBezTo>
                  <a:cubicBezTo>
                    <a:pt x="5381" y="1560"/>
                    <a:pt x="5413" y="1592"/>
                    <a:pt x="5413" y="1656"/>
                  </a:cubicBezTo>
                  <a:cubicBezTo>
                    <a:pt x="5413" y="1687"/>
                    <a:pt x="5445" y="1719"/>
                    <a:pt x="5445" y="1751"/>
                  </a:cubicBezTo>
                  <a:lnTo>
                    <a:pt x="5572" y="2006"/>
                  </a:lnTo>
                  <a:cubicBezTo>
                    <a:pt x="5572" y="2038"/>
                    <a:pt x="5604" y="2069"/>
                    <a:pt x="5604" y="2133"/>
                  </a:cubicBezTo>
                  <a:lnTo>
                    <a:pt x="5604" y="2133"/>
                  </a:lnTo>
                  <a:cubicBezTo>
                    <a:pt x="5667" y="2292"/>
                    <a:pt x="5731" y="2451"/>
                    <a:pt x="5763" y="2642"/>
                  </a:cubicBezTo>
                  <a:lnTo>
                    <a:pt x="5763" y="2674"/>
                  </a:lnTo>
                  <a:cubicBezTo>
                    <a:pt x="6400" y="4521"/>
                    <a:pt x="6049" y="5348"/>
                    <a:pt x="5413" y="655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3254890" y="3518296"/>
              <a:ext cx="16915" cy="9881"/>
            </a:xfrm>
            <a:custGeom>
              <a:avLst/>
              <a:gdLst/>
              <a:ahLst/>
              <a:cxnLst/>
              <a:rect l="l" t="t" r="r" b="b"/>
              <a:pathLst>
                <a:path w="1147" h="670" extrusionOk="0">
                  <a:moveTo>
                    <a:pt x="1147" y="1"/>
                  </a:moveTo>
                  <a:lnTo>
                    <a:pt x="1147" y="1"/>
                  </a:lnTo>
                  <a:cubicBezTo>
                    <a:pt x="1051" y="33"/>
                    <a:pt x="988" y="96"/>
                    <a:pt x="956" y="192"/>
                  </a:cubicBezTo>
                  <a:cubicBezTo>
                    <a:pt x="1020" y="160"/>
                    <a:pt x="1051" y="65"/>
                    <a:pt x="1147" y="1"/>
                  </a:cubicBezTo>
                  <a:close/>
                  <a:moveTo>
                    <a:pt x="956" y="192"/>
                  </a:moveTo>
                  <a:cubicBezTo>
                    <a:pt x="892" y="256"/>
                    <a:pt x="829" y="288"/>
                    <a:pt x="797" y="383"/>
                  </a:cubicBezTo>
                  <a:cubicBezTo>
                    <a:pt x="669" y="415"/>
                    <a:pt x="510" y="478"/>
                    <a:pt x="383" y="510"/>
                  </a:cubicBezTo>
                  <a:lnTo>
                    <a:pt x="192" y="574"/>
                  </a:lnTo>
                  <a:cubicBezTo>
                    <a:pt x="128" y="638"/>
                    <a:pt x="33" y="638"/>
                    <a:pt x="1" y="670"/>
                  </a:cubicBezTo>
                  <a:cubicBezTo>
                    <a:pt x="65" y="670"/>
                    <a:pt x="160" y="638"/>
                    <a:pt x="192" y="638"/>
                  </a:cubicBezTo>
                  <a:lnTo>
                    <a:pt x="383" y="574"/>
                  </a:lnTo>
                  <a:cubicBezTo>
                    <a:pt x="542" y="542"/>
                    <a:pt x="669" y="510"/>
                    <a:pt x="829" y="478"/>
                  </a:cubicBezTo>
                  <a:cubicBezTo>
                    <a:pt x="860" y="351"/>
                    <a:pt x="892" y="256"/>
                    <a:pt x="956" y="192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288692" y="3504212"/>
              <a:ext cx="20204" cy="6592"/>
            </a:xfrm>
            <a:custGeom>
              <a:avLst/>
              <a:gdLst/>
              <a:ahLst/>
              <a:cxnLst/>
              <a:rect l="l" t="t" r="r" b="b"/>
              <a:pathLst>
                <a:path w="1370" h="447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1274" y="33"/>
                    <a:pt x="1211" y="65"/>
                    <a:pt x="1147" y="96"/>
                  </a:cubicBezTo>
                  <a:cubicBezTo>
                    <a:pt x="1243" y="96"/>
                    <a:pt x="1274" y="65"/>
                    <a:pt x="1370" y="1"/>
                  </a:cubicBezTo>
                  <a:close/>
                  <a:moveTo>
                    <a:pt x="956" y="224"/>
                  </a:moveTo>
                  <a:lnTo>
                    <a:pt x="956" y="224"/>
                  </a:lnTo>
                  <a:cubicBezTo>
                    <a:pt x="852" y="286"/>
                    <a:pt x="776" y="335"/>
                    <a:pt x="699" y="379"/>
                  </a:cubicBezTo>
                  <a:lnTo>
                    <a:pt x="699" y="379"/>
                  </a:lnTo>
                  <a:cubicBezTo>
                    <a:pt x="792" y="343"/>
                    <a:pt x="866" y="291"/>
                    <a:pt x="956" y="224"/>
                  </a:cubicBezTo>
                  <a:close/>
                  <a:moveTo>
                    <a:pt x="699" y="379"/>
                  </a:moveTo>
                  <a:cubicBezTo>
                    <a:pt x="661" y="393"/>
                    <a:pt x="620" y="405"/>
                    <a:pt x="574" y="415"/>
                  </a:cubicBezTo>
                  <a:cubicBezTo>
                    <a:pt x="479" y="415"/>
                    <a:pt x="415" y="415"/>
                    <a:pt x="287" y="383"/>
                  </a:cubicBezTo>
                  <a:lnTo>
                    <a:pt x="1" y="383"/>
                  </a:lnTo>
                  <a:cubicBezTo>
                    <a:pt x="96" y="415"/>
                    <a:pt x="224" y="415"/>
                    <a:pt x="287" y="415"/>
                  </a:cubicBezTo>
                  <a:cubicBezTo>
                    <a:pt x="351" y="415"/>
                    <a:pt x="479" y="447"/>
                    <a:pt x="574" y="447"/>
                  </a:cubicBezTo>
                  <a:cubicBezTo>
                    <a:pt x="618" y="424"/>
                    <a:pt x="659" y="402"/>
                    <a:pt x="699" y="379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3282129" y="3528045"/>
              <a:ext cx="10338" cy="6710"/>
            </a:xfrm>
            <a:custGeom>
              <a:avLst/>
              <a:gdLst/>
              <a:ahLst/>
              <a:cxnLst/>
              <a:rect l="l" t="t" r="r" b="b"/>
              <a:pathLst>
                <a:path w="701" h="455" extrusionOk="0">
                  <a:moveTo>
                    <a:pt x="498" y="1"/>
                  </a:moveTo>
                  <a:cubicBezTo>
                    <a:pt x="422" y="1"/>
                    <a:pt x="335" y="9"/>
                    <a:pt x="287" y="40"/>
                  </a:cubicBezTo>
                  <a:cubicBezTo>
                    <a:pt x="159" y="72"/>
                    <a:pt x="0" y="327"/>
                    <a:pt x="0" y="327"/>
                  </a:cubicBezTo>
                  <a:cubicBezTo>
                    <a:pt x="128" y="454"/>
                    <a:pt x="414" y="454"/>
                    <a:pt x="414" y="454"/>
                  </a:cubicBezTo>
                  <a:lnTo>
                    <a:pt x="446" y="391"/>
                  </a:lnTo>
                  <a:lnTo>
                    <a:pt x="478" y="359"/>
                  </a:lnTo>
                  <a:cubicBezTo>
                    <a:pt x="478" y="359"/>
                    <a:pt x="701" y="168"/>
                    <a:pt x="637" y="9"/>
                  </a:cubicBezTo>
                  <a:cubicBezTo>
                    <a:pt x="637" y="9"/>
                    <a:pt x="573" y="1"/>
                    <a:pt x="498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3246439" y="3507973"/>
              <a:ext cx="78899" cy="62928"/>
            </a:xfrm>
            <a:custGeom>
              <a:avLst/>
              <a:gdLst/>
              <a:ahLst/>
              <a:cxnLst/>
              <a:rect l="l" t="t" r="r" b="b"/>
              <a:pathLst>
                <a:path w="5350" h="4267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872" y="287"/>
                    <a:pt x="4776" y="765"/>
                    <a:pt x="4712" y="1147"/>
                  </a:cubicBezTo>
                  <a:cubicBezTo>
                    <a:pt x="4591" y="1602"/>
                    <a:pt x="4180" y="1913"/>
                    <a:pt x="3728" y="1913"/>
                  </a:cubicBezTo>
                  <a:cubicBezTo>
                    <a:pt x="3706" y="1913"/>
                    <a:pt x="3684" y="1912"/>
                    <a:pt x="3662" y="1911"/>
                  </a:cubicBezTo>
                  <a:cubicBezTo>
                    <a:pt x="3492" y="1911"/>
                    <a:pt x="3308" y="1897"/>
                    <a:pt x="3157" y="1897"/>
                  </a:cubicBezTo>
                  <a:cubicBezTo>
                    <a:pt x="3082" y="1897"/>
                    <a:pt x="3015" y="1900"/>
                    <a:pt x="2961" y="1911"/>
                  </a:cubicBezTo>
                  <a:cubicBezTo>
                    <a:pt x="2770" y="1943"/>
                    <a:pt x="2548" y="2070"/>
                    <a:pt x="2357" y="2261"/>
                  </a:cubicBezTo>
                  <a:cubicBezTo>
                    <a:pt x="2172" y="2427"/>
                    <a:pt x="1922" y="2529"/>
                    <a:pt x="1677" y="2529"/>
                  </a:cubicBezTo>
                  <a:cubicBezTo>
                    <a:pt x="1500" y="2529"/>
                    <a:pt x="1325" y="2476"/>
                    <a:pt x="1179" y="2356"/>
                  </a:cubicBezTo>
                  <a:cubicBezTo>
                    <a:pt x="574" y="1943"/>
                    <a:pt x="1" y="1402"/>
                    <a:pt x="1" y="1401"/>
                  </a:cubicBezTo>
                  <a:lnTo>
                    <a:pt x="1" y="1401"/>
                  </a:lnTo>
                  <a:cubicBezTo>
                    <a:pt x="1" y="1401"/>
                    <a:pt x="33" y="1433"/>
                    <a:pt x="96" y="1561"/>
                  </a:cubicBezTo>
                  <a:cubicBezTo>
                    <a:pt x="447" y="2388"/>
                    <a:pt x="1020" y="3120"/>
                    <a:pt x="1752" y="3630"/>
                  </a:cubicBezTo>
                  <a:cubicBezTo>
                    <a:pt x="1847" y="3662"/>
                    <a:pt x="1975" y="3757"/>
                    <a:pt x="2038" y="3789"/>
                  </a:cubicBezTo>
                  <a:cubicBezTo>
                    <a:pt x="2325" y="3980"/>
                    <a:pt x="2675" y="4107"/>
                    <a:pt x="3025" y="4235"/>
                  </a:cubicBezTo>
                  <a:cubicBezTo>
                    <a:pt x="3152" y="4266"/>
                    <a:pt x="3312" y="4266"/>
                    <a:pt x="3439" y="4266"/>
                  </a:cubicBezTo>
                  <a:cubicBezTo>
                    <a:pt x="3948" y="4235"/>
                    <a:pt x="4394" y="3948"/>
                    <a:pt x="4585" y="3471"/>
                  </a:cubicBezTo>
                  <a:cubicBezTo>
                    <a:pt x="4617" y="3375"/>
                    <a:pt x="4617" y="3343"/>
                    <a:pt x="4649" y="3280"/>
                  </a:cubicBezTo>
                  <a:cubicBezTo>
                    <a:pt x="4967" y="2388"/>
                    <a:pt x="5349" y="1051"/>
                    <a:pt x="4840" y="1"/>
                  </a:cubicBezTo>
                  <a:close/>
                </a:path>
              </a:pathLst>
            </a:custGeom>
            <a:solidFill>
              <a:srgbClr val="632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3286347" y="3542719"/>
              <a:ext cx="16458" cy="7521"/>
            </a:xfrm>
            <a:custGeom>
              <a:avLst/>
              <a:gdLst/>
              <a:ahLst/>
              <a:cxnLst/>
              <a:rect l="l" t="t" r="r" b="b"/>
              <a:pathLst>
                <a:path w="1116" h="510" extrusionOk="0">
                  <a:moveTo>
                    <a:pt x="1083" y="96"/>
                  </a:moveTo>
                  <a:lnTo>
                    <a:pt x="1083" y="96"/>
                  </a:lnTo>
                  <a:cubicBezTo>
                    <a:pt x="574" y="96"/>
                    <a:pt x="33" y="510"/>
                    <a:pt x="33" y="510"/>
                  </a:cubicBezTo>
                  <a:lnTo>
                    <a:pt x="1" y="510"/>
                  </a:lnTo>
                  <a:lnTo>
                    <a:pt x="1" y="478"/>
                  </a:lnTo>
                  <a:cubicBezTo>
                    <a:pt x="33" y="478"/>
                    <a:pt x="510" y="0"/>
                    <a:pt x="1051" y="32"/>
                  </a:cubicBezTo>
                  <a:cubicBezTo>
                    <a:pt x="1083" y="32"/>
                    <a:pt x="1115" y="32"/>
                    <a:pt x="1083" y="96"/>
                  </a:cubicBezTo>
                  <a:cubicBezTo>
                    <a:pt x="1115" y="96"/>
                    <a:pt x="1115" y="96"/>
                    <a:pt x="1083" y="96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3291509" y="4285935"/>
              <a:ext cx="44626" cy="40983"/>
            </a:xfrm>
            <a:custGeom>
              <a:avLst/>
              <a:gdLst/>
              <a:ahLst/>
              <a:cxnLst/>
              <a:rect l="l" t="t" r="r" b="b"/>
              <a:pathLst>
                <a:path w="3026" h="2779" extrusionOk="0">
                  <a:moveTo>
                    <a:pt x="2389" y="1"/>
                  </a:moveTo>
                  <a:cubicBezTo>
                    <a:pt x="1911" y="510"/>
                    <a:pt x="1816" y="829"/>
                    <a:pt x="1816" y="860"/>
                  </a:cubicBezTo>
                  <a:cubicBezTo>
                    <a:pt x="1816" y="892"/>
                    <a:pt x="2007" y="1211"/>
                    <a:pt x="2134" y="1497"/>
                  </a:cubicBezTo>
                  <a:cubicBezTo>
                    <a:pt x="2070" y="1624"/>
                    <a:pt x="2038" y="1752"/>
                    <a:pt x="2070" y="1847"/>
                  </a:cubicBezTo>
                  <a:cubicBezTo>
                    <a:pt x="2021" y="1798"/>
                    <a:pt x="1935" y="1731"/>
                    <a:pt x="1869" y="1731"/>
                  </a:cubicBezTo>
                  <a:cubicBezTo>
                    <a:pt x="1849" y="1731"/>
                    <a:pt x="1830" y="1737"/>
                    <a:pt x="1816" y="1752"/>
                  </a:cubicBezTo>
                  <a:cubicBezTo>
                    <a:pt x="1688" y="1784"/>
                    <a:pt x="1593" y="1911"/>
                    <a:pt x="1561" y="2007"/>
                  </a:cubicBezTo>
                  <a:cubicBezTo>
                    <a:pt x="1516" y="1984"/>
                    <a:pt x="1455" y="1961"/>
                    <a:pt x="1401" y="1961"/>
                  </a:cubicBezTo>
                  <a:cubicBezTo>
                    <a:pt x="1378" y="1961"/>
                    <a:pt x="1357" y="1965"/>
                    <a:pt x="1338" y="1975"/>
                  </a:cubicBezTo>
                  <a:cubicBezTo>
                    <a:pt x="1211" y="2007"/>
                    <a:pt x="1115" y="2166"/>
                    <a:pt x="1115" y="2389"/>
                  </a:cubicBezTo>
                  <a:cubicBezTo>
                    <a:pt x="1083" y="2261"/>
                    <a:pt x="956" y="2166"/>
                    <a:pt x="861" y="2166"/>
                  </a:cubicBezTo>
                  <a:cubicBezTo>
                    <a:pt x="797" y="2007"/>
                    <a:pt x="765" y="1816"/>
                    <a:pt x="765" y="1784"/>
                  </a:cubicBezTo>
                  <a:cubicBezTo>
                    <a:pt x="765" y="1752"/>
                    <a:pt x="606" y="1497"/>
                    <a:pt x="606" y="1465"/>
                  </a:cubicBezTo>
                  <a:cubicBezTo>
                    <a:pt x="574" y="1433"/>
                    <a:pt x="1" y="1274"/>
                    <a:pt x="1" y="1274"/>
                  </a:cubicBezTo>
                  <a:lnTo>
                    <a:pt x="1" y="1274"/>
                  </a:lnTo>
                  <a:cubicBezTo>
                    <a:pt x="1" y="1274"/>
                    <a:pt x="97" y="2007"/>
                    <a:pt x="383" y="2580"/>
                  </a:cubicBezTo>
                  <a:cubicBezTo>
                    <a:pt x="409" y="2685"/>
                    <a:pt x="501" y="2747"/>
                    <a:pt x="568" y="2747"/>
                  </a:cubicBezTo>
                  <a:cubicBezTo>
                    <a:pt x="582" y="2747"/>
                    <a:pt x="595" y="2744"/>
                    <a:pt x="606" y="2739"/>
                  </a:cubicBezTo>
                  <a:cubicBezTo>
                    <a:pt x="638" y="2739"/>
                    <a:pt x="701" y="2643"/>
                    <a:pt x="733" y="2611"/>
                  </a:cubicBezTo>
                  <a:cubicBezTo>
                    <a:pt x="786" y="2717"/>
                    <a:pt x="882" y="2779"/>
                    <a:pt x="968" y="2779"/>
                  </a:cubicBezTo>
                  <a:cubicBezTo>
                    <a:pt x="986" y="2779"/>
                    <a:pt x="1003" y="2776"/>
                    <a:pt x="1020" y="2771"/>
                  </a:cubicBezTo>
                  <a:cubicBezTo>
                    <a:pt x="1115" y="2739"/>
                    <a:pt x="1179" y="2611"/>
                    <a:pt x="1115" y="2484"/>
                  </a:cubicBezTo>
                  <a:lnTo>
                    <a:pt x="1115" y="2484"/>
                  </a:lnTo>
                  <a:cubicBezTo>
                    <a:pt x="1201" y="2627"/>
                    <a:pt x="1312" y="2744"/>
                    <a:pt x="1403" y="2744"/>
                  </a:cubicBezTo>
                  <a:cubicBezTo>
                    <a:pt x="1413" y="2744"/>
                    <a:pt x="1424" y="2742"/>
                    <a:pt x="1434" y="2739"/>
                  </a:cubicBezTo>
                  <a:cubicBezTo>
                    <a:pt x="1529" y="2707"/>
                    <a:pt x="1593" y="2611"/>
                    <a:pt x="1656" y="2484"/>
                  </a:cubicBezTo>
                  <a:cubicBezTo>
                    <a:pt x="1704" y="2556"/>
                    <a:pt x="1770" y="2591"/>
                    <a:pt x="1827" y="2591"/>
                  </a:cubicBezTo>
                  <a:cubicBezTo>
                    <a:pt x="1845" y="2591"/>
                    <a:pt x="1863" y="2588"/>
                    <a:pt x="1879" y="2580"/>
                  </a:cubicBezTo>
                  <a:cubicBezTo>
                    <a:pt x="2007" y="2548"/>
                    <a:pt x="2134" y="2420"/>
                    <a:pt x="2134" y="2229"/>
                  </a:cubicBezTo>
                  <a:cubicBezTo>
                    <a:pt x="2239" y="2387"/>
                    <a:pt x="2387" y="2501"/>
                    <a:pt x="2524" y="2501"/>
                  </a:cubicBezTo>
                  <a:cubicBezTo>
                    <a:pt x="2554" y="2501"/>
                    <a:pt x="2583" y="2495"/>
                    <a:pt x="2611" y="2484"/>
                  </a:cubicBezTo>
                  <a:cubicBezTo>
                    <a:pt x="2930" y="2420"/>
                    <a:pt x="3025" y="2102"/>
                    <a:pt x="2993" y="1752"/>
                  </a:cubicBezTo>
                  <a:cubicBezTo>
                    <a:pt x="2993" y="1688"/>
                    <a:pt x="2993" y="1656"/>
                    <a:pt x="2962" y="1624"/>
                  </a:cubicBezTo>
                  <a:cubicBezTo>
                    <a:pt x="2962" y="1624"/>
                    <a:pt x="2802" y="733"/>
                    <a:pt x="238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3223432" y="3783098"/>
              <a:ext cx="107067" cy="538048"/>
            </a:xfrm>
            <a:custGeom>
              <a:avLst/>
              <a:gdLst/>
              <a:ahLst/>
              <a:cxnLst/>
              <a:rect l="l" t="t" r="r" b="b"/>
              <a:pathLst>
                <a:path w="7260" h="36484" extrusionOk="0">
                  <a:moveTo>
                    <a:pt x="7259" y="35433"/>
                  </a:moveTo>
                  <a:cubicBezTo>
                    <a:pt x="7227" y="35624"/>
                    <a:pt x="7132" y="35847"/>
                    <a:pt x="6973" y="36006"/>
                  </a:cubicBezTo>
                  <a:cubicBezTo>
                    <a:pt x="6654" y="36324"/>
                    <a:pt x="6272" y="36484"/>
                    <a:pt x="5827" y="36484"/>
                  </a:cubicBezTo>
                  <a:cubicBezTo>
                    <a:pt x="5668" y="36484"/>
                    <a:pt x="5508" y="36420"/>
                    <a:pt x="5349" y="36388"/>
                  </a:cubicBezTo>
                  <a:cubicBezTo>
                    <a:pt x="5031" y="36324"/>
                    <a:pt x="4808" y="36038"/>
                    <a:pt x="4744" y="35719"/>
                  </a:cubicBezTo>
                  <a:cubicBezTo>
                    <a:pt x="4585" y="34796"/>
                    <a:pt x="4362" y="33014"/>
                    <a:pt x="4330" y="32536"/>
                  </a:cubicBezTo>
                  <a:cubicBezTo>
                    <a:pt x="4330" y="32122"/>
                    <a:pt x="4394" y="31772"/>
                    <a:pt x="4521" y="31549"/>
                  </a:cubicBezTo>
                  <a:cubicBezTo>
                    <a:pt x="4585" y="31263"/>
                    <a:pt x="4712" y="31103"/>
                    <a:pt x="4712" y="31103"/>
                  </a:cubicBezTo>
                  <a:lnTo>
                    <a:pt x="4712" y="31103"/>
                  </a:lnTo>
                  <a:cubicBezTo>
                    <a:pt x="4681" y="30976"/>
                    <a:pt x="2643" y="23049"/>
                    <a:pt x="2293" y="18338"/>
                  </a:cubicBezTo>
                  <a:cubicBezTo>
                    <a:pt x="2198" y="17255"/>
                    <a:pt x="2675" y="15441"/>
                    <a:pt x="2834" y="14900"/>
                  </a:cubicBezTo>
                  <a:cubicBezTo>
                    <a:pt x="2611" y="14231"/>
                    <a:pt x="2070" y="12639"/>
                    <a:pt x="1529" y="10920"/>
                  </a:cubicBezTo>
                  <a:cubicBezTo>
                    <a:pt x="1051" y="9201"/>
                    <a:pt x="733" y="7705"/>
                    <a:pt x="478" y="6400"/>
                  </a:cubicBezTo>
                  <a:cubicBezTo>
                    <a:pt x="287" y="5222"/>
                    <a:pt x="160" y="4235"/>
                    <a:pt x="128" y="3407"/>
                  </a:cubicBezTo>
                  <a:cubicBezTo>
                    <a:pt x="1" y="1656"/>
                    <a:pt x="96" y="701"/>
                    <a:pt x="96" y="701"/>
                  </a:cubicBezTo>
                  <a:lnTo>
                    <a:pt x="5158" y="1"/>
                  </a:lnTo>
                  <a:cubicBezTo>
                    <a:pt x="5158" y="1"/>
                    <a:pt x="5668" y="2134"/>
                    <a:pt x="6113" y="7100"/>
                  </a:cubicBezTo>
                  <a:cubicBezTo>
                    <a:pt x="6113" y="7195"/>
                    <a:pt x="6113" y="7259"/>
                    <a:pt x="6145" y="7323"/>
                  </a:cubicBezTo>
                  <a:cubicBezTo>
                    <a:pt x="6177" y="7609"/>
                    <a:pt x="6177" y="7864"/>
                    <a:pt x="6209" y="8119"/>
                  </a:cubicBezTo>
                  <a:cubicBezTo>
                    <a:pt x="6272" y="8405"/>
                    <a:pt x="6272" y="8692"/>
                    <a:pt x="6304" y="8978"/>
                  </a:cubicBezTo>
                  <a:cubicBezTo>
                    <a:pt x="6432" y="10506"/>
                    <a:pt x="6495" y="12321"/>
                    <a:pt x="6591" y="14358"/>
                  </a:cubicBezTo>
                  <a:lnTo>
                    <a:pt x="6591" y="14358"/>
                  </a:lnTo>
                  <a:cubicBezTo>
                    <a:pt x="6591" y="14358"/>
                    <a:pt x="6814" y="14931"/>
                    <a:pt x="6814" y="15441"/>
                  </a:cubicBezTo>
                  <a:cubicBezTo>
                    <a:pt x="6686" y="16332"/>
                    <a:pt x="6272" y="31008"/>
                    <a:pt x="6272" y="31008"/>
                  </a:cubicBezTo>
                  <a:lnTo>
                    <a:pt x="7259" y="34924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3202785" y="3767141"/>
              <a:ext cx="202822" cy="144452"/>
            </a:xfrm>
            <a:custGeom>
              <a:avLst/>
              <a:gdLst/>
              <a:ahLst/>
              <a:cxnLst/>
              <a:rect l="l" t="t" r="r" b="b"/>
              <a:pathLst>
                <a:path w="13753" h="9795" extrusionOk="0">
                  <a:moveTo>
                    <a:pt x="1847" y="0"/>
                  </a:moveTo>
                  <a:cubicBezTo>
                    <a:pt x="605" y="414"/>
                    <a:pt x="1146" y="2006"/>
                    <a:pt x="1146" y="2006"/>
                  </a:cubicBezTo>
                  <a:cubicBezTo>
                    <a:pt x="1146" y="2006"/>
                    <a:pt x="0" y="2897"/>
                    <a:pt x="1146" y="4999"/>
                  </a:cubicBezTo>
                  <a:cubicBezTo>
                    <a:pt x="1305" y="5349"/>
                    <a:pt x="1496" y="5667"/>
                    <a:pt x="1687" y="5985"/>
                  </a:cubicBezTo>
                  <a:cubicBezTo>
                    <a:pt x="2993" y="7864"/>
                    <a:pt x="5126" y="8914"/>
                    <a:pt x="7131" y="9392"/>
                  </a:cubicBezTo>
                  <a:cubicBezTo>
                    <a:pt x="7354" y="9424"/>
                    <a:pt x="7513" y="9455"/>
                    <a:pt x="7672" y="9487"/>
                  </a:cubicBezTo>
                  <a:cubicBezTo>
                    <a:pt x="8182" y="9615"/>
                    <a:pt x="8691" y="9710"/>
                    <a:pt x="9169" y="9742"/>
                  </a:cubicBezTo>
                  <a:cubicBezTo>
                    <a:pt x="9616" y="9779"/>
                    <a:pt x="10053" y="9795"/>
                    <a:pt x="10447" y="9795"/>
                  </a:cubicBezTo>
                  <a:cubicBezTo>
                    <a:pt x="10725" y="9795"/>
                    <a:pt x="10982" y="9787"/>
                    <a:pt x="11206" y="9774"/>
                  </a:cubicBezTo>
                  <a:cubicBezTo>
                    <a:pt x="11238" y="9742"/>
                    <a:pt x="11333" y="9710"/>
                    <a:pt x="11365" y="9646"/>
                  </a:cubicBezTo>
                  <a:cubicBezTo>
                    <a:pt x="13753" y="7959"/>
                    <a:pt x="11779" y="3439"/>
                    <a:pt x="11779" y="3439"/>
                  </a:cubicBezTo>
                  <a:cubicBezTo>
                    <a:pt x="11779" y="3439"/>
                    <a:pt x="12257" y="1083"/>
                    <a:pt x="11238" y="605"/>
                  </a:cubicBezTo>
                  <a:cubicBezTo>
                    <a:pt x="10856" y="860"/>
                    <a:pt x="10410" y="1019"/>
                    <a:pt x="9933" y="1083"/>
                  </a:cubicBezTo>
                  <a:cubicBezTo>
                    <a:pt x="9417" y="1194"/>
                    <a:pt x="8862" y="1241"/>
                    <a:pt x="8293" y="1241"/>
                  </a:cubicBezTo>
                  <a:cubicBezTo>
                    <a:pt x="6753" y="1241"/>
                    <a:pt x="5107" y="899"/>
                    <a:pt x="3852" y="573"/>
                  </a:cubicBezTo>
                  <a:cubicBezTo>
                    <a:pt x="2642" y="255"/>
                    <a:pt x="1847" y="0"/>
                    <a:pt x="1847" y="0"/>
                  </a:cubicBez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3222031" y="3799071"/>
              <a:ext cx="148375" cy="58798"/>
            </a:xfrm>
            <a:custGeom>
              <a:avLst/>
              <a:gdLst/>
              <a:ahLst/>
              <a:cxnLst/>
              <a:rect l="l" t="t" r="r" b="b"/>
              <a:pathLst>
                <a:path w="10061" h="3987" extrusionOk="0">
                  <a:moveTo>
                    <a:pt x="0" y="0"/>
                  </a:moveTo>
                  <a:cubicBezTo>
                    <a:pt x="82" y="68"/>
                    <a:pt x="167" y="135"/>
                    <a:pt x="253" y="201"/>
                  </a:cubicBezTo>
                  <a:lnTo>
                    <a:pt x="253" y="201"/>
                  </a:lnTo>
                  <a:cubicBezTo>
                    <a:pt x="169" y="134"/>
                    <a:pt x="84" y="67"/>
                    <a:pt x="0" y="0"/>
                  </a:cubicBezTo>
                  <a:close/>
                  <a:moveTo>
                    <a:pt x="10060" y="1783"/>
                  </a:moveTo>
                  <a:cubicBezTo>
                    <a:pt x="10059" y="1797"/>
                    <a:pt x="10057" y="1812"/>
                    <a:pt x="10055" y="1826"/>
                  </a:cubicBezTo>
                  <a:lnTo>
                    <a:pt x="10055" y="1826"/>
                  </a:lnTo>
                  <a:cubicBezTo>
                    <a:pt x="10057" y="1812"/>
                    <a:pt x="10059" y="1797"/>
                    <a:pt x="10060" y="1783"/>
                  </a:cubicBezTo>
                  <a:close/>
                  <a:moveTo>
                    <a:pt x="253" y="201"/>
                  </a:moveTo>
                  <a:cubicBezTo>
                    <a:pt x="971" y="765"/>
                    <a:pt x="1708" y="1306"/>
                    <a:pt x="2420" y="1847"/>
                  </a:cubicBezTo>
                  <a:cubicBezTo>
                    <a:pt x="3311" y="2388"/>
                    <a:pt x="4171" y="2929"/>
                    <a:pt x="5126" y="3311"/>
                  </a:cubicBezTo>
                  <a:cubicBezTo>
                    <a:pt x="5603" y="3566"/>
                    <a:pt x="6081" y="3725"/>
                    <a:pt x="6590" y="3820"/>
                  </a:cubicBezTo>
                  <a:cubicBezTo>
                    <a:pt x="6978" y="3912"/>
                    <a:pt x="7349" y="3987"/>
                    <a:pt x="7716" y="3987"/>
                  </a:cubicBezTo>
                  <a:cubicBezTo>
                    <a:pt x="7861" y="3987"/>
                    <a:pt x="8006" y="3975"/>
                    <a:pt x="8150" y="3948"/>
                  </a:cubicBezTo>
                  <a:cubicBezTo>
                    <a:pt x="8437" y="3916"/>
                    <a:pt x="8660" y="3820"/>
                    <a:pt x="8914" y="3725"/>
                  </a:cubicBezTo>
                  <a:cubicBezTo>
                    <a:pt x="9137" y="3598"/>
                    <a:pt x="9360" y="3438"/>
                    <a:pt x="9519" y="3216"/>
                  </a:cubicBezTo>
                  <a:cubicBezTo>
                    <a:pt x="9829" y="2813"/>
                    <a:pt x="9988" y="2350"/>
                    <a:pt x="10055" y="1826"/>
                  </a:cubicBezTo>
                  <a:lnTo>
                    <a:pt x="10055" y="1826"/>
                  </a:lnTo>
                  <a:cubicBezTo>
                    <a:pt x="10019" y="2095"/>
                    <a:pt x="9930" y="2335"/>
                    <a:pt x="9869" y="2547"/>
                  </a:cubicBezTo>
                  <a:cubicBezTo>
                    <a:pt x="9742" y="2802"/>
                    <a:pt x="9615" y="2993"/>
                    <a:pt x="9455" y="3184"/>
                  </a:cubicBezTo>
                  <a:cubicBezTo>
                    <a:pt x="9296" y="3375"/>
                    <a:pt x="9105" y="3566"/>
                    <a:pt x="8882" y="3661"/>
                  </a:cubicBezTo>
                  <a:cubicBezTo>
                    <a:pt x="8660" y="3789"/>
                    <a:pt x="8405" y="3820"/>
                    <a:pt x="8150" y="3852"/>
                  </a:cubicBezTo>
                  <a:cubicBezTo>
                    <a:pt x="8001" y="3880"/>
                    <a:pt x="7852" y="3892"/>
                    <a:pt x="7703" y="3892"/>
                  </a:cubicBezTo>
                  <a:cubicBezTo>
                    <a:pt x="7345" y="3892"/>
                    <a:pt x="6992" y="3824"/>
                    <a:pt x="6654" y="3757"/>
                  </a:cubicBezTo>
                  <a:cubicBezTo>
                    <a:pt x="6145" y="3629"/>
                    <a:pt x="5667" y="3438"/>
                    <a:pt x="5221" y="3247"/>
                  </a:cubicBezTo>
                  <a:cubicBezTo>
                    <a:pt x="4234" y="2802"/>
                    <a:pt x="3375" y="2324"/>
                    <a:pt x="2484" y="1751"/>
                  </a:cubicBezTo>
                  <a:cubicBezTo>
                    <a:pt x="2070" y="1528"/>
                    <a:pt x="1656" y="1210"/>
                    <a:pt x="1242" y="923"/>
                  </a:cubicBezTo>
                  <a:cubicBezTo>
                    <a:pt x="917" y="673"/>
                    <a:pt x="572" y="443"/>
                    <a:pt x="253" y="201"/>
                  </a:cubicBez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2949723" y="3420295"/>
              <a:ext cx="61512" cy="59993"/>
            </a:xfrm>
            <a:custGeom>
              <a:avLst/>
              <a:gdLst/>
              <a:ahLst/>
              <a:cxnLst/>
              <a:rect l="l" t="t" r="r" b="b"/>
              <a:pathLst>
                <a:path w="4171" h="4068" extrusionOk="0">
                  <a:moveTo>
                    <a:pt x="649" y="0"/>
                  </a:moveTo>
                  <a:cubicBezTo>
                    <a:pt x="629" y="0"/>
                    <a:pt x="605" y="8"/>
                    <a:pt x="573" y="24"/>
                  </a:cubicBezTo>
                  <a:cubicBezTo>
                    <a:pt x="541" y="56"/>
                    <a:pt x="541" y="120"/>
                    <a:pt x="573" y="152"/>
                  </a:cubicBezTo>
                  <a:lnTo>
                    <a:pt x="1942" y="1680"/>
                  </a:lnTo>
                  <a:lnTo>
                    <a:pt x="319" y="502"/>
                  </a:lnTo>
                  <a:cubicBezTo>
                    <a:pt x="287" y="486"/>
                    <a:pt x="263" y="478"/>
                    <a:pt x="243" y="478"/>
                  </a:cubicBezTo>
                  <a:cubicBezTo>
                    <a:pt x="223" y="478"/>
                    <a:pt x="207" y="486"/>
                    <a:pt x="191" y="502"/>
                  </a:cubicBezTo>
                  <a:cubicBezTo>
                    <a:pt x="159" y="534"/>
                    <a:pt x="159" y="566"/>
                    <a:pt x="191" y="629"/>
                  </a:cubicBezTo>
                  <a:lnTo>
                    <a:pt x="1687" y="2125"/>
                  </a:lnTo>
                  <a:lnTo>
                    <a:pt x="1687" y="2125"/>
                  </a:lnTo>
                  <a:lnTo>
                    <a:pt x="159" y="979"/>
                  </a:lnTo>
                  <a:cubicBezTo>
                    <a:pt x="128" y="963"/>
                    <a:pt x="104" y="955"/>
                    <a:pt x="84" y="955"/>
                  </a:cubicBezTo>
                  <a:cubicBezTo>
                    <a:pt x="64" y="955"/>
                    <a:pt x="48" y="963"/>
                    <a:pt x="32" y="979"/>
                  </a:cubicBezTo>
                  <a:cubicBezTo>
                    <a:pt x="0" y="1011"/>
                    <a:pt x="0" y="1043"/>
                    <a:pt x="32" y="1107"/>
                  </a:cubicBezTo>
                  <a:cubicBezTo>
                    <a:pt x="32" y="1107"/>
                    <a:pt x="1496" y="2921"/>
                    <a:pt x="1847" y="3208"/>
                  </a:cubicBezTo>
                  <a:cubicBezTo>
                    <a:pt x="2865" y="3972"/>
                    <a:pt x="3534" y="4067"/>
                    <a:pt x="3534" y="4067"/>
                  </a:cubicBezTo>
                  <a:lnTo>
                    <a:pt x="4171" y="3049"/>
                  </a:lnTo>
                  <a:lnTo>
                    <a:pt x="3852" y="2157"/>
                  </a:lnTo>
                  <a:lnTo>
                    <a:pt x="1305" y="56"/>
                  </a:lnTo>
                  <a:cubicBezTo>
                    <a:pt x="1290" y="40"/>
                    <a:pt x="1274" y="32"/>
                    <a:pt x="1254" y="32"/>
                  </a:cubicBezTo>
                  <a:cubicBezTo>
                    <a:pt x="1234" y="32"/>
                    <a:pt x="1210" y="40"/>
                    <a:pt x="1178" y="56"/>
                  </a:cubicBezTo>
                  <a:cubicBezTo>
                    <a:pt x="1146" y="120"/>
                    <a:pt x="1146" y="152"/>
                    <a:pt x="1178" y="184"/>
                  </a:cubicBezTo>
                  <a:lnTo>
                    <a:pt x="2388" y="1521"/>
                  </a:lnTo>
                  <a:lnTo>
                    <a:pt x="701" y="24"/>
                  </a:lnTo>
                  <a:cubicBezTo>
                    <a:pt x="685" y="8"/>
                    <a:pt x="669" y="0"/>
                    <a:pt x="64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2976004" y="3431445"/>
              <a:ext cx="268095" cy="193915"/>
            </a:xfrm>
            <a:custGeom>
              <a:avLst/>
              <a:gdLst/>
              <a:ahLst/>
              <a:cxnLst/>
              <a:rect l="l" t="t" r="r" b="b"/>
              <a:pathLst>
                <a:path w="18179" h="13149" extrusionOk="0">
                  <a:moveTo>
                    <a:pt x="16905" y="12989"/>
                  </a:moveTo>
                  <a:lnTo>
                    <a:pt x="16842" y="12989"/>
                  </a:lnTo>
                  <a:cubicBezTo>
                    <a:pt x="16491" y="12925"/>
                    <a:pt x="16173" y="12830"/>
                    <a:pt x="15855" y="12766"/>
                  </a:cubicBezTo>
                  <a:cubicBezTo>
                    <a:pt x="11907" y="11748"/>
                    <a:pt x="9392" y="9869"/>
                    <a:pt x="9392" y="9869"/>
                  </a:cubicBezTo>
                  <a:cubicBezTo>
                    <a:pt x="9392" y="9869"/>
                    <a:pt x="8405" y="9424"/>
                    <a:pt x="7546" y="8914"/>
                  </a:cubicBezTo>
                  <a:cubicBezTo>
                    <a:pt x="6623" y="8341"/>
                    <a:pt x="5126" y="6941"/>
                    <a:pt x="3885" y="5731"/>
                  </a:cubicBezTo>
                  <a:cubicBezTo>
                    <a:pt x="2962" y="4776"/>
                    <a:pt x="2198" y="3884"/>
                    <a:pt x="1879" y="3534"/>
                  </a:cubicBezTo>
                  <a:cubicBezTo>
                    <a:pt x="1784" y="3407"/>
                    <a:pt x="1720" y="3375"/>
                    <a:pt x="1720" y="3375"/>
                  </a:cubicBezTo>
                  <a:cubicBezTo>
                    <a:pt x="1847" y="3216"/>
                    <a:pt x="1752" y="2961"/>
                    <a:pt x="1593" y="2866"/>
                  </a:cubicBezTo>
                  <a:cubicBezTo>
                    <a:pt x="1306" y="2643"/>
                    <a:pt x="956" y="2388"/>
                    <a:pt x="924" y="2102"/>
                  </a:cubicBezTo>
                  <a:cubicBezTo>
                    <a:pt x="797" y="1624"/>
                    <a:pt x="1179" y="1178"/>
                    <a:pt x="1179" y="1178"/>
                  </a:cubicBezTo>
                  <a:lnTo>
                    <a:pt x="669" y="383"/>
                  </a:lnTo>
                  <a:lnTo>
                    <a:pt x="192" y="478"/>
                  </a:lnTo>
                  <a:cubicBezTo>
                    <a:pt x="128" y="478"/>
                    <a:pt x="1" y="414"/>
                    <a:pt x="1" y="319"/>
                  </a:cubicBezTo>
                  <a:cubicBezTo>
                    <a:pt x="1" y="255"/>
                    <a:pt x="1" y="223"/>
                    <a:pt x="33" y="223"/>
                  </a:cubicBezTo>
                  <a:lnTo>
                    <a:pt x="701" y="1"/>
                  </a:lnTo>
                  <a:lnTo>
                    <a:pt x="1847" y="796"/>
                  </a:lnTo>
                  <a:cubicBezTo>
                    <a:pt x="2070" y="987"/>
                    <a:pt x="2229" y="1338"/>
                    <a:pt x="2261" y="1688"/>
                  </a:cubicBezTo>
                  <a:cubicBezTo>
                    <a:pt x="2357" y="2006"/>
                    <a:pt x="2357" y="2324"/>
                    <a:pt x="2357" y="2324"/>
                  </a:cubicBezTo>
                  <a:cubicBezTo>
                    <a:pt x="2357" y="2324"/>
                    <a:pt x="7482" y="5349"/>
                    <a:pt x="8724" y="6463"/>
                  </a:cubicBezTo>
                  <a:cubicBezTo>
                    <a:pt x="9074" y="6781"/>
                    <a:pt x="9870" y="7673"/>
                    <a:pt x="9870" y="7673"/>
                  </a:cubicBezTo>
                  <a:cubicBezTo>
                    <a:pt x="9870" y="7673"/>
                    <a:pt x="16332" y="8851"/>
                    <a:pt x="17033" y="9583"/>
                  </a:cubicBezTo>
                  <a:cubicBezTo>
                    <a:pt x="17733" y="10251"/>
                    <a:pt x="18179" y="13148"/>
                    <a:pt x="16905" y="1298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2973188" y="3450337"/>
              <a:ext cx="15042" cy="15573"/>
            </a:xfrm>
            <a:custGeom>
              <a:avLst/>
              <a:gdLst/>
              <a:ahLst/>
              <a:cxnLst/>
              <a:rect l="l" t="t" r="r" b="b"/>
              <a:pathLst>
                <a:path w="1020" h="1056" extrusionOk="0">
                  <a:moveTo>
                    <a:pt x="303" y="1"/>
                  </a:moveTo>
                  <a:cubicBezTo>
                    <a:pt x="264" y="1"/>
                    <a:pt x="224" y="9"/>
                    <a:pt x="192" y="25"/>
                  </a:cubicBezTo>
                  <a:cubicBezTo>
                    <a:pt x="160" y="57"/>
                    <a:pt x="65" y="57"/>
                    <a:pt x="33" y="120"/>
                  </a:cubicBezTo>
                  <a:cubicBezTo>
                    <a:pt x="1" y="184"/>
                    <a:pt x="1" y="248"/>
                    <a:pt x="1" y="279"/>
                  </a:cubicBezTo>
                  <a:cubicBezTo>
                    <a:pt x="1" y="407"/>
                    <a:pt x="1" y="502"/>
                    <a:pt x="33" y="598"/>
                  </a:cubicBezTo>
                  <a:lnTo>
                    <a:pt x="160" y="852"/>
                  </a:lnTo>
                  <a:cubicBezTo>
                    <a:pt x="192" y="916"/>
                    <a:pt x="287" y="1043"/>
                    <a:pt x="383" y="1043"/>
                  </a:cubicBezTo>
                  <a:cubicBezTo>
                    <a:pt x="409" y="1052"/>
                    <a:pt x="436" y="1056"/>
                    <a:pt x="465" y="1056"/>
                  </a:cubicBezTo>
                  <a:cubicBezTo>
                    <a:pt x="542" y="1056"/>
                    <a:pt x="623" y="1026"/>
                    <a:pt x="669" y="980"/>
                  </a:cubicBezTo>
                  <a:cubicBezTo>
                    <a:pt x="701" y="916"/>
                    <a:pt x="701" y="884"/>
                    <a:pt x="765" y="852"/>
                  </a:cubicBezTo>
                  <a:cubicBezTo>
                    <a:pt x="797" y="757"/>
                    <a:pt x="860" y="725"/>
                    <a:pt x="892" y="693"/>
                  </a:cubicBezTo>
                  <a:cubicBezTo>
                    <a:pt x="1020" y="566"/>
                    <a:pt x="1020" y="407"/>
                    <a:pt x="988" y="248"/>
                  </a:cubicBezTo>
                  <a:cubicBezTo>
                    <a:pt x="956" y="184"/>
                    <a:pt x="860" y="88"/>
                    <a:pt x="733" y="57"/>
                  </a:cubicBezTo>
                  <a:cubicBezTo>
                    <a:pt x="638" y="25"/>
                    <a:pt x="542" y="25"/>
                    <a:pt x="415" y="25"/>
                  </a:cubicBezTo>
                  <a:cubicBezTo>
                    <a:pt x="383" y="9"/>
                    <a:pt x="343" y="1"/>
                    <a:pt x="303" y="1"/>
                  </a:cubicBezTo>
                  <a:close/>
                </a:path>
              </a:pathLst>
            </a:custGeom>
            <a:solidFill>
              <a:srgbClr val="C8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3584479" y="3421357"/>
              <a:ext cx="61998" cy="60332"/>
            </a:xfrm>
            <a:custGeom>
              <a:avLst/>
              <a:gdLst/>
              <a:ahLst/>
              <a:cxnLst/>
              <a:rect l="l" t="t" r="r" b="b"/>
              <a:pathLst>
                <a:path w="4204" h="4091" extrusionOk="0">
                  <a:moveTo>
                    <a:pt x="3523" y="0"/>
                  </a:moveTo>
                  <a:cubicBezTo>
                    <a:pt x="3503" y="0"/>
                    <a:pt x="3487" y="16"/>
                    <a:pt x="3471" y="48"/>
                  </a:cubicBezTo>
                  <a:lnTo>
                    <a:pt x="1816" y="1544"/>
                  </a:lnTo>
                  <a:lnTo>
                    <a:pt x="2993" y="207"/>
                  </a:lnTo>
                  <a:cubicBezTo>
                    <a:pt x="3025" y="143"/>
                    <a:pt x="3025" y="112"/>
                    <a:pt x="2993" y="80"/>
                  </a:cubicBezTo>
                  <a:cubicBezTo>
                    <a:pt x="2978" y="64"/>
                    <a:pt x="2962" y="56"/>
                    <a:pt x="2942" y="56"/>
                  </a:cubicBezTo>
                  <a:cubicBezTo>
                    <a:pt x="2922" y="56"/>
                    <a:pt x="2898" y="64"/>
                    <a:pt x="2866" y="80"/>
                  </a:cubicBezTo>
                  <a:lnTo>
                    <a:pt x="319" y="2181"/>
                  </a:lnTo>
                  <a:lnTo>
                    <a:pt x="1" y="3040"/>
                  </a:lnTo>
                  <a:lnTo>
                    <a:pt x="638" y="4091"/>
                  </a:lnTo>
                  <a:cubicBezTo>
                    <a:pt x="638" y="4091"/>
                    <a:pt x="1338" y="3964"/>
                    <a:pt x="2325" y="3199"/>
                  </a:cubicBezTo>
                  <a:cubicBezTo>
                    <a:pt x="2675" y="2945"/>
                    <a:pt x="4139" y="1098"/>
                    <a:pt x="4139" y="1098"/>
                  </a:cubicBezTo>
                  <a:cubicBezTo>
                    <a:pt x="4203" y="1067"/>
                    <a:pt x="4203" y="1035"/>
                    <a:pt x="4139" y="971"/>
                  </a:cubicBezTo>
                  <a:cubicBezTo>
                    <a:pt x="4124" y="955"/>
                    <a:pt x="4108" y="947"/>
                    <a:pt x="4092" y="947"/>
                  </a:cubicBezTo>
                  <a:cubicBezTo>
                    <a:pt x="4076" y="947"/>
                    <a:pt x="4060" y="955"/>
                    <a:pt x="4044" y="971"/>
                  </a:cubicBezTo>
                  <a:lnTo>
                    <a:pt x="2484" y="2149"/>
                  </a:lnTo>
                  <a:lnTo>
                    <a:pt x="2484" y="2149"/>
                  </a:lnTo>
                  <a:lnTo>
                    <a:pt x="3980" y="621"/>
                  </a:lnTo>
                  <a:cubicBezTo>
                    <a:pt x="4044" y="589"/>
                    <a:pt x="4044" y="557"/>
                    <a:pt x="3980" y="494"/>
                  </a:cubicBezTo>
                  <a:cubicBezTo>
                    <a:pt x="3964" y="478"/>
                    <a:pt x="3948" y="470"/>
                    <a:pt x="3933" y="470"/>
                  </a:cubicBezTo>
                  <a:cubicBezTo>
                    <a:pt x="3917" y="470"/>
                    <a:pt x="3901" y="478"/>
                    <a:pt x="3885" y="494"/>
                  </a:cubicBezTo>
                  <a:lnTo>
                    <a:pt x="2229" y="1703"/>
                  </a:lnTo>
                  <a:lnTo>
                    <a:pt x="3598" y="143"/>
                  </a:lnTo>
                  <a:cubicBezTo>
                    <a:pt x="3630" y="112"/>
                    <a:pt x="3630" y="80"/>
                    <a:pt x="3598" y="48"/>
                  </a:cubicBezTo>
                  <a:cubicBezTo>
                    <a:pt x="3566" y="16"/>
                    <a:pt x="3543" y="0"/>
                    <a:pt x="352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3353495" y="3434262"/>
              <a:ext cx="266207" cy="191570"/>
            </a:xfrm>
            <a:custGeom>
              <a:avLst/>
              <a:gdLst/>
              <a:ahLst/>
              <a:cxnLst/>
              <a:rect l="l" t="t" r="r" b="b"/>
              <a:pathLst>
                <a:path w="18051" h="12990" extrusionOk="0">
                  <a:moveTo>
                    <a:pt x="18051" y="287"/>
                  </a:moveTo>
                  <a:cubicBezTo>
                    <a:pt x="18051" y="351"/>
                    <a:pt x="17923" y="414"/>
                    <a:pt x="17860" y="414"/>
                  </a:cubicBezTo>
                  <a:lnTo>
                    <a:pt x="17382" y="351"/>
                  </a:lnTo>
                  <a:lnTo>
                    <a:pt x="16873" y="1147"/>
                  </a:lnTo>
                  <a:cubicBezTo>
                    <a:pt x="16873" y="1147"/>
                    <a:pt x="17223" y="1592"/>
                    <a:pt x="17127" y="2070"/>
                  </a:cubicBezTo>
                  <a:cubicBezTo>
                    <a:pt x="17096" y="2324"/>
                    <a:pt x="16745" y="2611"/>
                    <a:pt x="16459" y="2802"/>
                  </a:cubicBezTo>
                  <a:cubicBezTo>
                    <a:pt x="16300" y="2929"/>
                    <a:pt x="16268" y="3184"/>
                    <a:pt x="16331" y="3343"/>
                  </a:cubicBezTo>
                  <a:lnTo>
                    <a:pt x="16331" y="3343"/>
                  </a:lnTo>
                  <a:cubicBezTo>
                    <a:pt x="16300" y="3407"/>
                    <a:pt x="15345" y="4489"/>
                    <a:pt x="14167" y="5667"/>
                  </a:cubicBezTo>
                  <a:cubicBezTo>
                    <a:pt x="12925" y="6909"/>
                    <a:pt x="11493" y="8309"/>
                    <a:pt x="10506" y="8851"/>
                  </a:cubicBezTo>
                  <a:cubicBezTo>
                    <a:pt x="9646" y="9328"/>
                    <a:pt x="8659" y="9806"/>
                    <a:pt x="8659" y="9806"/>
                  </a:cubicBezTo>
                  <a:cubicBezTo>
                    <a:pt x="8659" y="9806"/>
                    <a:pt x="5921" y="11875"/>
                    <a:pt x="1751" y="12830"/>
                  </a:cubicBezTo>
                  <a:cubicBezTo>
                    <a:pt x="1592" y="12894"/>
                    <a:pt x="1401" y="12925"/>
                    <a:pt x="1210" y="12957"/>
                  </a:cubicBezTo>
                  <a:cubicBezTo>
                    <a:pt x="1114" y="12989"/>
                    <a:pt x="987" y="12989"/>
                    <a:pt x="892" y="12957"/>
                  </a:cubicBezTo>
                  <a:cubicBezTo>
                    <a:pt x="0" y="12671"/>
                    <a:pt x="382" y="10188"/>
                    <a:pt x="1051" y="9583"/>
                  </a:cubicBezTo>
                  <a:cubicBezTo>
                    <a:pt x="1815" y="8914"/>
                    <a:pt x="8214" y="7673"/>
                    <a:pt x="8214" y="7673"/>
                  </a:cubicBezTo>
                  <a:cubicBezTo>
                    <a:pt x="8214" y="7673"/>
                    <a:pt x="9009" y="6845"/>
                    <a:pt x="9391" y="6463"/>
                  </a:cubicBezTo>
                  <a:cubicBezTo>
                    <a:pt x="10601" y="5317"/>
                    <a:pt x="15758" y="2324"/>
                    <a:pt x="15758" y="2324"/>
                  </a:cubicBezTo>
                  <a:cubicBezTo>
                    <a:pt x="15758" y="2324"/>
                    <a:pt x="15758" y="2070"/>
                    <a:pt x="15822" y="1688"/>
                  </a:cubicBezTo>
                  <a:cubicBezTo>
                    <a:pt x="15918" y="1369"/>
                    <a:pt x="16013" y="987"/>
                    <a:pt x="16268" y="796"/>
                  </a:cubicBezTo>
                  <a:lnTo>
                    <a:pt x="17382" y="1"/>
                  </a:lnTo>
                  <a:lnTo>
                    <a:pt x="18051" y="223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3242221" y="3687560"/>
              <a:ext cx="104235" cy="22785"/>
            </a:xfrm>
            <a:custGeom>
              <a:avLst/>
              <a:gdLst/>
              <a:ahLst/>
              <a:cxnLst/>
              <a:rect l="l" t="t" r="r" b="b"/>
              <a:pathLst>
                <a:path w="7068" h="1545" extrusionOk="0">
                  <a:moveTo>
                    <a:pt x="3934" y="0"/>
                  </a:moveTo>
                  <a:cubicBezTo>
                    <a:pt x="3823" y="0"/>
                    <a:pt x="3711" y="6"/>
                    <a:pt x="3598" y="16"/>
                  </a:cubicBezTo>
                  <a:cubicBezTo>
                    <a:pt x="2929" y="48"/>
                    <a:pt x="2292" y="207"/>
                    <a:pt x="1688" y="494"/>
                  </a:cubicBezTo>
                  <a:cubicBezTo>
                    <a:pt x="1083" y="717"/>
                    <a:pt x="478" y="1099"/>
                    <a:pt x="0" y="1513"/>
                  </a:cubicBezTo>
                  <a:cubicBezTo>
                    <a:pt x="255" y="1322"/>
                    <a:pt x="542" y="1131"/>
                    <a:pt x="796" y="1035"/>
                  </a:cubicBezTo>
                  <a:cubicBezTo>
                    <a:pt x="1083" y="876"/>
                    <a:pt x="1369" y="717"/>
                    <a:pt x="1688" y="621"/>
                  </a:cubicBezTo>
                  <a:cubicBezTo>
                    <a:pt x="1974" y="494"/>
                    <a:pt x="2292" y="367"/>
                    <a:pt x="2611" y="303"/>
                  </a:cubicBezTo>
                  <a:cubicBezTo>
                    <a:pt x="2929" y="207"/>
                    <a:pt x="3247" y="144"/>
                    <a:pt x="3566" y="144"/>
                  </a:cubicBezTo>
                  <a:cubicBezTo>
                    <a:pt x="3681" y="133"/>
                    <a:pt x="3794" y="127"/>
                    <a:pt x="3907" y="127"/>
                  </a:cubicBezTo>
                  <a:cubicBezTo>
                    <a:pt x="4452" y="127"/>
                    <a:pt x="4975" y="251"/>
                    <a:pt x="5476" y="462"/>
                  </a:cubicBezTo>
                  <a:cubicBezTo>
                    <a:pt x="5762" y="558"/>
                    <a:pt x="6017" y="717"/>
                    <a:pt x="6304" y="940"/>
                  </a:cubicBezTo>
                  <a:cubicBezTo>
                    <a:pt x="6463" y="1035"/>
                    <a:pt x="6590" y="1131"/>
                    <a:pt x="6686" y="1258"/>
                  </a:cubicBezTo>
                  <a:cubicBezTo>
                    <a:pt x="6781" y="1290"/>
                    <a:pt x="6813" y="1353"/>
                    <a:pt x="6908" y="1417"/>
                  </a:cubicBezTo>
                  <a:lnTo>
                    <a:pt x="7068" y="1544"/>
                  </a:lnTo>
                  <a:cubicBezTo>
                    <a:pt x="6622" y="1067"/>
                    <a:pt x="6113" y="653"/>
                    <a:pt x="5508" y="367"/>
                  </a:cubicBezTo>
                  <a:cubicBezTo>
                    <a:pt x="5005" y="128"/>
                    <a:pt x="4481" y="0"/>
                    <a:pt x="3934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3294798" y="3698592"/>
              <a:ext cx="4247" cy="72322"/>
            </a:xfrm>
            <a:custGeom>
              <a:avLst/>
              <a:gdLst/>
              <a:ahLst/>
              <a:cxnLst/>
              <a:rect l="l" t="t" r="r" b="b"/>
              <a:pathLst>
                <a:path w="288" h="4904" extrusionOk="0">
                  <a:moveTo>
                    <a:pt x="96" y="1"/>
                  </a:moveTo>
                  <a:cubicBezTo>
                    <a:pt x="65" y="223"/>
                    <a:pt x="33" y="414"/>
                    <a:pt x="65" y="637"/>
                  </a:cubicBezTo>
                  <a:cubicBezTo>
                    <a:pt x="65" y="860"/>
                    <a:pt x="33" y="1051"/>
                    <a:pt x="33" y="1242"/>
                  </a:cubicBezTo>
                  <a:cubicBezTo>
                    <a:pt x="1" y="1656"/>
                    <a:pt x="1" y="2070"/>
                    <a:pt x="1" y="2484"/>
                  </a:cubicBezTo>
                  <a:cubicBezTo>
                    <a:pt x="1" y="2929"/>
                    <a:pt x="33" y="3311"/>
                    <a:pt x="65" y="3725"/>
                  </a:cubicBezTo>
                  <a:cubicBezTo>
                    <a:pt x="108" y="3985"/>
                    <a:pt x="151" y="4259"/>
                    <a:pt x="204" y="4527"/>
                  </a:cubicBezTo>
                  <a:lnTo>
                    <a:pt x="204" y="4527"/>
                  </a:lnTo>
                  <a:cubicBezTo>
                    <a:pt x="196" y="4454"/>
                    <a:pt x="192" y="4378"/>
                    <a:pt x="192" y="4298"/>
                  </a:cubicBezTo>
                  <a:lnTo>
                    <a:pt x="160" y="3980"/>
                  </a:lnTo>
                  <a:lnTo>
                    <a:pt x="96" y="3693"/>
                  </a:lnTo>
                  <a:cubicBezTo>
                    <a:pt x="96" y="3471"/>
                    <a:pt x="65" y="3280"/>
                    <a:pt x="65" y="3089"/>
                  </a:cubicBezTo>
                  <a:lnTo>
                    <a:pt x="65" y="2484"/>
                  </a:lnTo>
                  <a:lnTo>
                    <a:pt x="65" y="1242"/>
                  </a:lnTo>
                  <a:cubicBezTo>
                    <a:pt x="65" y="796"/>
                    <a:pt x="65" y="414"/>
                    <a:pt x="96" y="1"/>
                  </a:cubicBezTo>
                  <a:close/>
                  <a:moveTo>
                    <a:pt x="204" y="4527"/>
                  </a:moveTo>
                  <a:lnTo>
                    <a:pt x="204" y="4527"/>
                  </a:lnTo>
                  <a:cubicBezTo>
                    <a:pt x="219" y="4658"/>
                    <a:pt x="247" y="4781"/>
                    <a:pt x="287" y="4903"/>
                  </a:cubicBezTo>
                  <a:cubicBezTo>
                    <a:pt x="257" y="4780"/>
                    <a:pt x="229" y="4655"/>
                    <a:pt x="204" y="4527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3196679" y="3560564"/>
              <a:ext cx="201421" cy="108925"/>
            </a:xfrm>
            <a:custGeom>
              <a:avLst/>
              <a:gdLst/>
              <a:ahLst/>
              <a:cxnLst/>
              <a:rect l="l" t="t" r="r" b="b"/>
              <a:pathLst>
                <a:path w="13658" h="7386" extrusionOk="0">
                  <a:moveTo>
                    <a:pt x="13658" y="191"/>
                  </a:moveTo>
                  <a:lnTo>
                    <a:pt x="13658" y="191"/>
                  </a:lnTo>
                  <a:cubicBezTo>
                    <a:pt x="13658" y="318"/>
                    <a:pt x="13594" y="382"/>
                    <a:pt x="13594" y="478"/>
                  </a:cubicBezTo>
                  <a:lnTo>
                    <a:pt x="13594" y="478"/>
                  </a:lnTo>
                  <a:cubicBezTo>
                    <a:pt x="13562" y="573"/>
                    <a:pt x="13530" y="700"/>
                    <a:pt x="13498" y="860"/>
                  </a:cubicBezTo>
                  <a:cubicBezTo>
                    <a:pt x="13339" y="1274"/>
                    <a:pt x="13116" y="1656"/>
                    <a:pt x="12893" y="2069"/>
                  </a:cubicBezTo>
                  <a:cubicBezTo>
                    <a:pt x="12766" y="2229"/>
                    <a:pt x="12702" y="2388"/>
                    <a:pt x="12607" y="2547"/>
                  </a:cubicBezTo>
                  <a:lnTo>
                    <a:pt x="12607" y="2547"/>
                  </a:lnTo>
                  <a:cubicBezTo>
                    <a:pt x="12607" y="2547"/>
                    <a:pt x="11970" y="3406"/>
                    <a:pt x="11302" y="4775"/>
                  </a:cubicBezTo>
                  <a:cubicBezTo>
                    <a:pt x="11270" y="4871"/>
                    <a:pt x="11174" y="4998"/>
                    <a:pt x="11143" y="5126"/>
                  </a:cubicBezTo>
                  <a:cubicBezTo>
                    <a:pt x="11015" y="5348"/>
                    <a:pt x="10888" y="5603"/>
                    <a:pt x="10824" y="5890"/>
                  </a:cubicBezTo>
                  <a:cubicBezTo>
                    <a:pt x="10474" y="6781"/>
                    <a:pt x="9519" y="7386"/>
                    <a:pt x="8564" y="7258"/>
                  </a:cubicBezTo>
                  <a:cubicBezTo>
                    <a:pt x="7641" y="7195"/>
                    <a:pt x="6877" y="6940"/>
                    <a:pt x="6813" y="6940"/>
                  </a:cubicBezTo>
                  <a:cubicBezTo>
                    <a:pt x="6718" y="6940"/>
                    <a:pt x="5953" y="7195"/>
                    <a:pt x="5062" y="7258"/>
                  </a:cubicBezTo>
                  <a:cubicBezTo>
                    <a:pt x="4075" y="7386"/>
                    <a:pt x="3152" y="6781"/>
                    <a:pt x="2802" y="5890"/>
                  </a:cubicBezTo>
                  <a:cubicBezTo>
                    <a:pt x="2643" y="5476"/>
                    <a:pt x="2483" y="5094"/>
                    <a:pt x="2261" y="4712"/>
                  </a:cubicBezTo>
                  <a:cubicBezTo>
                    <a:pt x="2229" y="4616"/>
                    <a:pt x="2165" y="4521"/>
                    <a:pt x="2101" y="4393"/>
                  </a:cubicBezTo>
                  <a:cubicBezTo>
                    <a:pt x="1528" y="3215"/>
                    <a:pt x="955" y="2483"/>
                    <a:pt x="955" y="2483"/>
                  </a:cubicBezTo>
                  <a:lnTo>
                    <a:pt x="955" y="2483"/>
                  </a:lnTo>
                  <a:cubicBezTo>
                    <a:pt x="892" y="2324"/>
                    <a:pt x="764" y="2165"/>
                    <a:pt x="669" y="2006"/>
                  </a:cubicBezTo>
                  <a:cubicBezTo>
                    <a:pt x="446" y="1656"/>
                    <a:pt x="191" y="1210"/>
                    <a:pt x="96" y="828"/>
                  </a:cubicBezTo>
                  <a:cubicBezTo>
                    <a:pt x="96" y="796"/>
                    <a:pt x="32" y="732"/>
                    <a:pt x="32" y="700"/>
                  </a:cubicBezTo>
                  <a:lnTo>
                    <a:pt x="32" y="700"/>
                  </a:lnTo>
                  <a:cubicBezTo>
                    <a:pt x="0" y="509"/>
                    <a:pt x="0" y="255"/>
                    <a:pt x="32" y="64"/>
                  </a:cubicBezTo>
                  <a:cubicBezTo>
                    <a:pt x="1465" y="0"/>
                    <a:pt x="2579" y="573"/>
                    <a:pt x="3184" y="828"/>
                  </a:cubicBezTo>
                  <a:cubicBezTo>
                    <a:pt x="3375" y="891"/>
                    <a:pt x="3502" y="987"/>
                    <a:pt x="3502" y="987"/>
                  </a:cubicBezTo>
                  <a:cubicBezTo>
                    <a:pt x="4744" y="1592"/>
                    <a:pt x="5858" y="1783"/>
                    <a:pt x="6813" y="1751"/>
                  </a:cubicBezTo>
                  <a:cubicBezTo>
                    <a:pt x="7131" y="1751"/>
                    <a:pt x="7482" y="1751"/>
                    <a:pt x="7832" y="1656"/>
                  </a:cubicBezTo>
                  <a:cubicBezTo>
                    <a:pt x="7959" y="1656"/>
                    <a:pt x="8086" y="1624"/>
                    <a:pt x="8214" y="1624"/>
                  </a:cubicBezTo>
                  <a:cubicBezTo>
                    <a:pt x="8787" y="1496"/>
                    <a:pt x="9423" y="1305"/>
                    <a:pt x="10124" y="987"/>
                  </a:cubicBezTo>
                  <a:cubicBezTo>
                    <a:pt x="10124" y="987"/>
                    <a:pt x="10219" y="891"/>
                    <a:pt x="10442" y="828"/>
                  </a:cubicBezTo>
                  <a:cubicBezTo>
                    <a:pt x="10983" y="573"/>
                    <a:pt x="12257" y="96"/>
                    <a:pt x="13658" y="19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3304192" y="3719254"/>
              <a:ext cx="38978" cy="9143"/>
            </a:xfrm>
            <a:custGeom>
              <a:avLst/>
              <a:gdLst/>
              <a:ahLst/>
              <a:cxnLst/>
              <a:rect l="l" t="t" r="r" b="b"/>
              <a:pathLst>
                <a:path w="2643" h="620" extrusionOk="0">
                  <a:moveTo>
                    <a:pt x="2643" y="0"/>
                  </a:moveTo>
                  <a:lnTo>
                    <a:pt x="2643" y="0"/>
                  </a:lnTo>
                  <a:cubicBezTo>
                    <a:pt x="2632" y="17"/>
                    <a:pt x="2619" y="31"/>
                    <a:pt x="2605" y="44"/>
                  </a:cubicBezTo>
                  <a:lnTo>
                    <a:pt x="2605" y="44"/>
                  </a:lnTo>
                  <a:cubicBezTo>
                    <a:pt x="2620" y="34"/>
                    <a:pt x="2633" y="20"/>
                    <a:pt x="2643" y="0"/>
                  </a:cubicBezTo>
                  <a:close/>
                  <a:moveTo>
                    <a:pt x="2605" y="44"/>
                  </a:moveTo>
                  <a:cubicBezTo>
                    <a:pt x="2571" y="67"/>
                    <a:pt x="2527" y="74"/>
                    <a:pt x="2484" y="96"/>
                  </a:cubicBezTo>
                  <a:lnTo>
                    <a:pt x="2324" y="128"/>
                  </a:lnTo>
                  <a:cubicBezTo>
                    <a:pt x="2261" y="159"/>
                    <a:pt x="2133" y="191"/>
                    <a:pt x="2006" y="255"/>
                  </a:cubicBezTo>
                  <a:cubicBezTo>
                    <a:pt x="1783" y="287"/>
                    <a:pt x="1592" y="350"/>
                    <a:pt x="1338" y="414"/>
                  </a:cubicBezTo>
                  <a:cubicBezTo>
                    <a:pt x="1115" y="446"/>
                    <a:pt x="892" y="478"/>
                    <a:pt x="669" y="510"/>
                  </a:cubicBezTo>
                  <a:cubicBezTo>
                    <a:pt x="478" y="573"/>
                    <a:pt x="223" y="573"/>
                    <a:pt x="1" y="605"/>
                  </a:cubicBezTo>
                  <a:cubicBezTo>
                    <a:pt x="64" y="616"/>
                    <a:pt x="135" y="619"/>
                    <a:pt x="209" y="619"/>
                  </a:cubicBezTo>
                  <a:cubicBezTo>
                    <a:pt x="358" y="619"/>
                    <a:pt x="520" y="605"/>
                    <a:pt x="669" y="605"/>
                  </a:cubicBezTo>
                  <a:cubicBezTo>
                    <a:pt x="860" y="573"/>
                    <a:pt x="1115" y="510"/>
                    <a:pt x="1338" y="478"/>
                  </a:cubicBezTo>
                  <a:cubicBezTo>
                    <a:pt x="1592" y="446"/>
                    <a:pt x="1815" y="350"/>
                    <a:pt x="2006" y="287"/>
                  </a:cubicBezTo>
                  <a:cubicBezTo>
                    <a:pt x="2133" y="255"/>
                    <a:pt x="2229" y="191"/>
                    <a:pt x="2324" y="159"/>
                  </a:cubicBezTo>
                  <a:cubicBezTo>
                    <a:pt x="2430" y="133"/>
                    <a:pt x="2535" y="107"/>
                    <a:pt x="2605" y="44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3248327" y="3743662"/>
              <a:ext cx="35217" cy="7536"/>
            </a:xfrm>
            <a:custGeom>
              <a:avLst/>
              <a:gdLst/>
              <a:ahLst/>
              <a:cxnLst/>
              <a:rect l="l" t="t" r="r" b="b"/>
              <a:pathLst>
                <a:path w="2388" h="511" extrusionOk="0">
                  <a:moveTo>
                    <a:pt x="0" y="1"/>
                  </a:moveTo>
                  <a:cubicBezTo>
                    <a:pt x="191" y="64"/>
                    <a:pt x="350" y="96"/>
                    <a:pt x="541" y="128"/>
                  </a:cubicBezTo>
                  <a:cubicBezTo>
                    <a:pt x="764" y="224"/>
                    <a:pt x="955" y="255"/>
                    <a:pt x="1146" y="287"/>
                  </a:cubicBezTo>
                  <a:lnTo>
                    <a:pt x="1751" y="415"/>
                  </a:lnTo>
                  <a:cubicBezTo>
                    <a:pt x="1878" y="415"/>
                    <a:pt x="1942" y="446"/>
                    <a:pt x="2069" y="446"/>
                  </a:cubicBezTo>
                  <a:cubicBezTo>
                    <a:pt x="2197" y="510"/>
                    <a:pt x="2260" y="510"/>
                    <a:pt x="2388" y="510"/>
                  </a:cubicBezTo>
                  <a:lnTo>
                    <a:pt x="1783" y="383"/>
                  </a:lnTo>
                  <a:lnTo>
                    <a:pt x="1178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3236115" y="3471353"/>
              <a:ext cx="29126" cy="59639"/>
            </a:xfrm>
            <a:custGeom>
              <a:avLst/>
              <a:gdLst/>
              <a:ahLst/>
              <a:cxnLst/>
              <a:rect l="l" t="t" r="r" b="b"/>
              <a:pathLst>
                <a:path w="1975" h="4044" extrusionOk="0">
                  <a:moveTo>
                    <a:pt x="1942" y="0"/>
                  </a:moveTo>
                  <a:lnTo>
                    <a:pt x="1783" y="64"/>
                  </a:lnTo>
                  <a:lnTo>
                    <a:pt x="1465" y="223"/>
                  </a:lnTo>
                  <a:cubicBezTo>
                    <a:pt x="1178" y="351"/>
                    <a:pt x="956" y="542"/>
                    <a:pt x="733" y="733"/>
                  </a:cubicBezTo>
                  <a:lnTo>
                    <a:pt x="637" y="860"/>
                  </a:lnTo>
                  <a:cubicBezTo>
                    <a:pt x="160" y="1433"/>
                    <a:pt x="0" y="2293"/>
                    <a:pt x="478" y="3407"/>
                  </a:cubicBezTo>
                  <a:cubicBezTo>
                    <a:pt x="478" y="3407"/>
                    <a:pt x="510" y="3439"/>
                    <a:pt x="510" y="3502"/>
                  </a:cubicBezTo>
                  <a:cubicBezTo>
                    <a:pt x="573" y="3693"/>
                    <a:pt x="669" y="3853"/>
                    <a:pt x="796" y="4044"/>
                  </a:cubicBezTo>
                  <a:lnTo>
                    <a:pt x="828" y="4012"/>
                  </a:lnTo>
                  <a:cubicBezTo>
                    <a:pt x="1592" y="3057"/>
                    <a:pt x="1879" y="1942"/>
                    <a:pt x="1942" y="1147"/>
                  </a:cubicBezTo>
                  <a:cubicBezTo>
                    <a:pt x="1974" y="860"/>
                    <a:pt x="1974" y="637"/>
                    <a:pt x="1974" y="414"/>
                  </a:cubicBezTo>
                  <a:cubicBezTo>
                    <a:pt x="1974" y="160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3265228" y="3467253"/>
              <a:ext cx="48372" cy="28522"/>
            </a:xfrm>
            <a:custGeom>
              <a:avLst/>
              <a:gdLst/>
              <a:ahLst/>
              <a:cxnLst/>
              <a:rect l="l" t="t" r="r" b="b"/>
              <a:pathLst>
                <a:path w="3280" h="1934" extrusionOk="0">
                  <a:moveTo>
                    <a:pt x="1032" y="1"/>
                  </a:moveTo>
                  <a:cubicBezTo>
                    <a:pt x="728" y="1"/>
                    <a:pt x="430" y="67"/>
                    <a:pt x="159" y="183"/>
                  </a:cubicBezTo>
                  <a:lnTo>
                    <a:pt x="0" y="278"/>
                  </a:lnTo>
                  <a:cubicBezTo>
                    <a:pt x="0" y="278"/>
                    <a:pt x="64" y="438"/>
                    <a:pt x="64" y="692"/>
                  </a:cubicBezTo>
                  <a:cubicBezTo>
                    <a:pt x="64" y="915"/>
                    <a:pt x="64" y="1138"/>
                    <a:pt x="0" y="1425"/>
                  </a:cubicBezTo>
                  <a:cubicBezTo>
                    <a:pt x="0" y="1425"/>
                    <a:pt x="1401" y="1775"/>
                    <a:pt x="3279" y="1934"/>
                  </a:cubicBezTo>
                  <a:cubicBezTo>
                    <a:pt x="3152" y="1711"/>
                    <a:pt x="3088" y="1456"/>
                    <a:pt x="2993" y="1234"/>
                  </a:cubicBezTo>
                  <a:cubicBezTo>
                    <a:pt x="2461" y="347"/>
                    <a:pt x="1729" y="1"/>
                    <a:pt x="1032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300432" y="4283236"/>
              <a:ext cx="13170" cy="11990"/>
            </a:xfrm>
            <a:custGeom>
              <a:avLst/>
              <a:gdLst/>
              <a:ahLst/>
              <a:cxnLst/>
              <a:rect l="l" t="t" r="r" b="b"/>
              <a:pathLst>
                <a:path w="893" h="813" extrusionOk="0">
                  <a:moveTo>
                    <a:pt x="518" y="1"/>
                  </a:moveTo>
                  <a:cubicBezTo>
                    <a:pt x="423" y="1"/>
                    <a:pt x="319" y="41"/>
                    <a:pt x="224" y="120"/>
                  </a:cubicBezTo>
                  <a:cubicBezTo>
                    <a:pt x="65" y="248"/>
                    <a:pt x="1" y="407"/>
                    <a:pt x="1" y="534"/>
                  </a:cubicBezTo>
                  <a:cubicBezTo>
                    <a:pt x="33" y="566"/>
                    <a:pt x="33" y="661"/>
                    <a:pt x="96" y="693"/>
                  </a:cubicBezTo>
                  <a:cubicBezTo>
                    <a:pt x="144" y="773"/>
                    <a:pt x="232" y="813"/>
                    <a:pt x="331" y="813"/>
                  </a:cubicBezTo>
                  <a:cubicBezTo>
                    <a:pt x="431" y="813"/>
                    <a:pt x="542" y="773"/>
                    <a:pt x="638" y="693"/>
                  </a:cubicBezTo>
                  <a:cubicBezTo>
                    <a:pt x="829" y="566"/>
                    <a:pt x="892" y="375"/>
                    <a:pt x="797" y="184"/>
                  </a:cubicBezTo>
                  <a:lnTo>
                    <a:pt x="765" y="120"/>
                  </a:lnTo>
                  <a:cubicBezTo>
                    <a:pt x="701" y="41"/>
                    <a:pt x="614" y="1"/>
                    <a:pt x="518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2974131" y="3450131"/>
              <a:ext cx="11282" cy="10323"/>
            </a:xfrm>
            <a:custGeom>
              <a:avLst/>
              <a:gdLst/>
              <a:ahLst/>
              <a:cxnLst/>
              <a:rect l="l" t="t" r="r" b="b"/>
              <a:pathLst>
                <a:path w="765" h="700" extrusionOk="0">
                  <a:moveTo>
                    <a:pt x="446" y="1"/>
                  </a:moveTo>
                  <a:cubicBezTo>
                    <a:pt x="321" y="1"/>
                    <a:pt x="174" y="83"/>
                    <a:pt x="128" y="198"/>
                  </a:cubicBezTo>
                  <a:cubicBezTo>
                    <a:pt x="1" y="389"/>
                    <a:pt x="32" y="580"/>
                    <a:pt x="192" y="675"/>
                  </a:cubicBezTo>
                  <a:cubicBezTo>
                    <a:pt x="225" y="692"/>
                    <a:pt x="266" y="700"/>
                    <a:pt x="310" y="700"/>
                  </a:cubicBezTo>
                  <a:cubicBezTo>
                    <a:pt x="438" y="700"/>
                    <a:pt x="590" y="634"/>
                    <a:pt x="637" y="516"/>
                  </a:cubicBezTo>
                  <a:cubicBezTo>
                    <a:pt x="765" y="357"/>
                    <a:pt x="733" y="134"/>
                    <a:pt x="574" y="39"/>
                  </a:cubicBezTo>
                  <a:cubicBezTo>
                    <a:pt x="539" y="12"/>
                    <a:pt x="494" y="1"/>
                    <a:pt x="44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3217798" y="3316881"/>
              <a:ext cx="183592" cy="76082"/>
            </a:xfrm>
            <a:custGeom>
              <a:avLst/>
              <a:gdLst/>
              <a:ahLst/>
              <a:cxnLst/>
              <a:rect l="l" t="t" r="r" b="b"/>
              <a:pathLst>
                <a:path w="12449" h="5159" extrusionOk="0">
                  <a:moveTo>
                    <a:pt x="12257" y="1"/>
                  </a:moveTo>
                  <a:lnTo>
                    <a:pt x="128" y="224"/>
                  </a:lnTo>
                  <a:lnTo>
                    <a:pt x="1" y="5158"/>
                  </a:lnTo>
                  <a:lnTo>
                    <a:pt x="1" y="5158"/>
                  </a:lnTo>
                  <a:lnTo>
                    <a:pt x="12448" y="4490"/>
                  </a:lnTo>
                  <a:lnTo>
                    <a:pt x="12257" y="1"/>
                  </a:lnTo>
                  <a:close/>
                </a:path>
              </a:pathLst>
            </a:custGeom>
            <a:solidFill>
              <a:srgbClr val="A9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3337995" y="3776064"/>
              <a:ext cx="68561" cy="135530"/>
            </a:xfrm>
            <a:custGeom>
              <a:avLst/>
              <a:gdLst/>
              <a:ahLst/>
              <a:cxnLst/>
              <a:rect l="l" t="t" r="r" b="b"/>
              <a:pathLst>
                <a:path w="4649" h="9190" extrusionOk="0">
                  <a:moveTo>
                    <a:pt x="2038" y="0"/>
                  </a:moveTo>
                  <a:cubicBezTo>
                    <a:pt x="1624" y="255"/>
                    <a:pt x="1210" y="414"/>
                    <a:pt x="733" y="478"/>
                  </a:cubicBezTo>
                  <a:cubicBezTo>
                    <a:pt x="733" y="478"/>
                    <a:pt x="1083" y="1847"/>
                    <a:pt x="574" y="3311"/>
                  </a:cubicBezTo>
                  <a:cubicBezTo>
                    <a:pt x="2325" y="4234"/>
                    <a:pt x="1911" y="7513"/>
                    <a:pt x="1" y="9137"/>
                  </a:cubicBezTo>
                  <a:cubicBezTo>
                    <a:pt x="448" y="9174"/>
                    <a:pt x="874" y="9190"/>
                    <a:pt x="1265" y="9190"/>
                  </a:cubicBezTo>
                  <a:cubicBezTo>
                    <a:pt x="1542" y="9190"/>
                    <a:pt x="1801" y="9182"/>
                    <a:pt x="2038" y="9169"/>
                  </a:cubicBezTo>
                  <a:cubicBezTo>
                    <a:pt x="4649" y="7577"/>
                    <a:pt x="2547" y="2834"/>
                    <a:pt x="2547" y="2834"/>
                  </a:cubicBezTo>
                  <a:cubicBezTo>
                    <a:pt x="2547" y="2834"/>
                    <a:pt x="3025" y="478"/>
                    <a:pt x="2038" y="0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3227665" y="3855408"/>
              <a:ext cx="88279" cy="62043"/>
            </a:xfrm>
            <a:custGeom>
              <a:avLst/>
              <a:gdLst/>
              <a:ahLst/>
              <a:cxnLst/>
              <a:rect l="l" t="t" r="r" b="b"/>
              <a:pathLst>
                <a:path w="5986" h="4207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478"/>
                    <a:pt x="128" y="955"/>
                    <a:pt x="191" y="1497"/>
                  </a:cubicBezTo>
                  <a:cubicBezTo>
                    <a:pt x="1092" y="2366"/>
                    <a:pt x="3327" y="4206"/>
                    <a:pt x="5741" y="4206"/>
                  </a:cubicBezTo>
                  <a:cubicBezTo>
                    <a:pt x="5801" y="4206"/>
                    <a:pt x="5862" y="4205"/>
                    <a:pt x="5922" y="4203"/>
                  </a:cubicBezTo>
                  <a:lnTo>
                    <a:pt x="5985" y="4139"/>
                  </a:lnTo>
                  <a:cubicBezTo>
                    <a:pt x="5985" y="3948"/>
                    <a:pt x="5985" y="3725"/>
                    <a:pt x="5922" y="3502"/>
                  </a:cubicBezTo>
                  <a:cubicBezTo>
                    <a:pt x="3789" y="3088"/>
                    <a:pt x="1433" y="2038"/>
                    <a:pt x="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3315460" y="3908457"/>
              <a:ext cx="54949" cy="87807"/>
            </a:xfrm>
            <a:custGeom>
              <a:avLst/>
              <a:gdLst/>
              <a:ahLst/>
              <a:cxnLst/>
              <a:rect l="l" t="t" r="r" b="b"/>
              <a:pathLst>
                <a:path w="3726" h="5954" extrusionOk="0">
                  <a:moveTo>
                    <a:pt x="1" y="1"/>
                  </a:moveTo>
                  <a:cubicBezTo>
                    <a:pt x="32" y="128"/>
                    <a:pt x="32" y="287"/>
                    <a:pt x="32" y="383"/>
                  </a:cubicBezTo>
                  <a:lnTo>
                    <a:pt x="32" y="606"/>
                  </a:lnTo>
                  <a:cubicBezTo>
                    <a:pt x="160" y="2134"/>
                    <a:pt x="223" y="3948"/>
                    <a:pt x="319" y="5954"/>
                  </a:cubicBezTo>
                  <a:lnTo>
                    <a:pt x="701" y="637"/>
                  </a:lnTo>
                  <a:cubicBezTo>
                    <a:pt x="701" y="637"/>
                    <a:pt x="1115" y="765"/>
                    <a:pt x="1688" y="828"/>
                  </a:cubicBezTo>
                  <a:cubicBezTo>
                    <a:pt x="1984" y="884"/>
                    <a:pt x="2355" y="918"/>
                    <a:pt x="2758" y="918"/>
                  </a:cubicBezTo>
                  <a:cubicBezTo>
                    <a:pt x="3048" y="918"/>
                    <a:pt x="3355" y="900"/>
                    <a:pt x="3662" y="860"/>
                  </a:cubicBezTo>
                  <a:cubicBezTo>
                    <a:pt x="3693" y="606"/>
                    <a:pt x="3693" y="319"/>
                    <a:pt x="3725" y="64"/>
                  </a:cubicBezTo>
                  <a:lnTo>
                    <a:pt x="3725" y="64"/>
                  </a:lnTo>
                  <a:cubicBezTo>
                    <a:pt x="3693" y="128"/>
                    <a:pt x="3598" y="160"/>
                    <a:pt x="3534" y="287"/>
                  </a:cubicBezTo>
                  <a:cubicBezTo>
                    <a:pt x="3324" y="299"/>
                    <a:pt x="3106" y="306"/>
                    <a:pt x="2878" y="306"/>
                  </a:cubicBezTo>
                  <a:cubicBezTo>
                    <a:pt x="2482" y="306"/>
                    <a:pt x="2057" y="284"/>
                    <a:pt x="1592" y="224"/>
                  </a:cubicBezTo>
                  <a:lnTo>
                    <a:pt x="1497" y="224"/>
                  </a:lnTo>
                  <a:cubicBezTo>
                    <a:pt x="1019" y="192"/>
                    <a:pt x="510" y="128"/>
                    <a:pt x="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3297158" y="4285242"/>
              <a:ext cx="23950" cy="21841"/>
            </a:xfrm>
            <a:custGeom>
              <a:avLst/>
              <a:gdLst/>
              <a:ahLst/>
              <a:cxnLst/>
              <a:rect l="l" t="t" r="r" b="b"/>
              <a:pathLst>
                <a:path w="1624" h="1481" extrusionOk="0">
                  <a:moveTo>
                    <a:pt x="1146" y="0"/>
                  </a:moveTo>
                  <a:cubicBezTo>
                    <a:pt x="1106" y="0"/>
                    <a:pt x="1066" y="16"/>
                    <a:pt x="1019" y="48"/>
                  </a:cubicBezTo>
                  <a:cubicBezTo>
                    <a:pt x="1114" y="207"/>
                    <a:pt x="1019" y="430"/>
                    <a:pt x="860" y="557"/>
                  </a:cubicBezTo>
                  <a:cubicBezTo>
                    <a:pt x="780" y="637"/>
                    <a:pt x="669" y="677"/>
                    <a:pt x="565" y="677"/>
                  </a:cubicBezTo>
                  <a:cubicBezTo>
                    <a:pt x="462" y="677"/>
                    <a:pt x="366" y="637"/>
                    <a:pt x="318" y="557"/>
                  </a:cubicBezTo>
                  <a:cubicBezTo>
                    <a:pt x="255" y="494"/>
                    <a:pt x="223" y="462"/>
                    <a:pt x="223" y="398"/>
                  </a:cubicBezTo>
                  <a:cubicBezTo>
                    <a:pt x="64" y="462"/>
                    <a:pt x="0" y="716"/>
                    <a:pt x="64" y="876"/>
                  </a:cubicBezTo>
                  <a:cubicBezTo>
                    <a:pt x="127" y="1003"/>
                    <a:pt x="191" y="1067"/>
                    <a:pt x="255" y="1162"/>
                  </a:cubicBezTo>
                  <a:cubicBezTo>
                    <a:pt x="350" y="1226"/>
                    <a:pt x="446" y="1258"/>
                    <a:pt x="509" y="1353"/>
                  </a:cubicBezTo>
                  <a:cubicBezTo>
                    <a:pt x="605" y="1385"/>
                    <a:pt x="669" y="1480"/>
                    <a:pt x="764" y="1480"/>
                  </a:cubicBezTo>
                  <a:cubicBezTo>
                    <a:pt x="860" y="1480"/>
                    <a:pt x="955" y="1480"/>
                    <a:pt x="1019" y="1385"/>
                  </a:cubicBezTo>
                  <a:cubicBezTo>
                    <a:pt x="1114" y="1321"/>
                    <a:pt x="1114" y="1130"/>
                    <a:pt x="1178" y="1035"/>
                  </a:cubicBezTo>
                  <a:cubicBezTo>
                    <a:pt x="1273" y="907"/>
                    <a:pt x="1433" y="907"/>
                    <a:pt x="1496" y="844"/>
                  </a:cubicBezTo>
                  <a:cubicBezTo>
                    <a:pt x="1592" y="748"/>
                    <a:pt x="1624" y="621"/>
                    <a:pt x="1592" y="525"/>
                  </a:cubicBezTo>
                  <a:cubicBezTo>
                    <a:pt x="1592" y="430"/>
                    <a:pt x="1528" y="303"/>
                    <a:pt x="1496" y="239"/>
                  </a:cubicBezTo>
                  <a:cubicBezTo>
                    <a:pt x="1464" y="112"/>
                    <a:pt x="1369" y="80"/>
                    <a:pt x="1273" y="48"/>
                  </a:cubicBezTo>
                  <a:cubicBezTo>
                    <a:pt x="1226" y="16"/>
                    <a:pt x="1186" y="0"/>
                    <a:pt x="1146" y="0"/>
                  </a:cubicBezTo>
                  <a:close/>
                </a:path>
              </a:pathLst>
            </a:custGeom>
            <a:solidFill>
              <a:srgbClr val="C8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3247855" y="3488254"/>
              <a:ext cx="67145" cy="42738"/>
            </a:xfrm>
            <a:custGeom>
              <a:avLst/>
              <a:gdLst/>
              <a:ahLst/>
              <a:cxnLst/>
              <a:rect l="l" t="t" r="r" b="b"/>
              <a:pathLst>
                <a:path w="4553" h="2898" extrusionOk="0">
                  <a:moveTo>
                    <a:pt x="1115" y="1"/>
                  </a:moveTo>
                  <a:cubicBezTo>
                    <a:pt x="1019" y="796"/>
                    <a:pt x="796" y="1911"/>
                    <a:pt x="0" y="2866"/>
                  </a:cubicBezTo>
                  <a:lnTo>
                    <a:pt x="32" y="2898"/>
                  </a:lnTo>
                  <a:cubicBezTo>
                    <a:pt x="64" y="2834"/>
                    <a:pt x="1369" y="1942"/>
                    <a:pt x="1592" y="637"/>
                  </a:cubicBezTo>
                  <a:cubicBezTo>
                    <a:pt x="2038" y="984"/>
                    <a:pt x="3331" y="1022"/>
                    <a:pt x="4078" y="1022"/>
                  </a:cubicBezTo>
                  <a:cubicBezTo>
                    <a:pt x="4292" y="1022"/>
                    <a:pt x="4461" y="1019"/>
                    <a:pt x="4553" y="1019"/>
                  </a:cubicBezTo>
                  <a:cubicBezTo>
                    <a:pt x="4521" y="828"/>
                    <a:pt x="4489" y="669"/>
                    <a:pt x="4362" y="510"/>
                  </a:cubicBezTo>
                  <a:cubicBezTo>
                    <a:pt x="2483" y="351"/>
                    <a:pt x="1115" y="1"/>
                    <a:pt x="1115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3248799" y="3509388"/>
              <a:ext cx="23006" cy="15028"/>
            </a:xfrm>
            <a:custGeom>
              <a:avLst/>
              <a:gdLst/>
              <a:ahLst/>
              <a:cxnLst/>
              <a:rect l="l" t="t" r="r" b="b"/>
              <a:pathLst>
                <a:path w="1560" h="1019" extrusionOk="0">
                  <a:moveTo>
                    <a:pt x="1114" y="0"/>
                  </a:moveTo>
                  <a:cubicBezTo>
                    <a:pt x="1051" y="0"/>
                    <a:pt x="987" y="0"/>
                    <a:pt x="923" y="32"/>
                  </a:cubicBezTo>
                  <a:cubicBezTo>
                    <a:pt x="828" y="32"/>
                    <a:pt x="796" y="64"/>
                    <a:pt x="732" y="64"/>
                  </a:cubicBezTo>
                  <a:lnTo>
                    <a:pt x="669" y="64"/>
                  </a:lnTo>
                  <a:lnTo>
                    <a:pt x="637" y="127"/>
                  </a:lnTo>
                  <a:lnTo>
                    <a:pt x="605" y="159"/>
                  </a:lnTo>
                  <a:lnTo>
                    <a:pt x="573" y="191"/>
                  </a:lnTo>
                  <a:cubicBezTo>
                    <a:pt x="509" y="223"/>
                    <a:pt x="478" y="287"/>
                    <a:pt x="478" y="318"/>
                  </a:cubicBezTo>
                  <a:cubicBezTo>
                    <a:pt x="414" y="382"/>
                    <a:pt x="350" y="478"/>
                    <a:pt x="318" y="541"/>
                  </a:cubicBezTo>
                  <a:cubicBezTo>
                    <a:pt x="287" y="637"/>
                    <a:pt x="191" y="700"/>
                    <a:pt x="159" y="796"/>
                  </a:cubicBezTo>
                  <a:cubicBezTo>
                    <a:pt x="127" y="860"/>
                    <a:pt x="32" y="955"/>
                    <a:pt x="0" y="1019"/>
                  </a:cubicBezTo>
                  <a:cubicBezTo>
                    <a:pt x="96" y="987"/>
                    <a:pt x="159" y="923"/>
                    <a:pt x="255" y="860"/>
                  </a:cubicBezTo>
                  <a:cubicBezTo>
                    <a:pt x="318" y="796"/>
                    <a:pt x="414" y="764"/>
                    <a:pt x="446" y="669"/>
                  </a:cubicBezTo>
                  <a:lnTo>
                    <a:pt x="637" y="478"/>
                  </a:lnTo>
                  <a:lnTo>
                    <a:pt x="796" y="287"/>
                  </a:lnTo>
                  <a:cubicBezTo>
                    <a:pt x="828" y="287"/>
                    <a:pt x="923" y="223"/>
                    <a:pt x="955" y="223"/>
                  </a:cubicBezTo>
                  <a:cubicBezTo>
                    <a:pt x="1051" y="191"/>
                    <a:pt x="1082" y="191"/>
                    <a:pt x="1146" y="159"/>
                  </a:cubicBezTo>
                  <a:cubicBezTo>
                    <a:pt x="1242" y="127"/>
                    <a:pt x="1273" y="127"/>
                    <a:pt x="1369" y="64"/>
                  </a:cubicBezTo>
                  <a:cubicBezTo>
                    <a:pt x="1433" y="32"/>
                    <a:pt x="1464" y="32"/>
                    <a:pt x="1560" y="0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3282601" y="3495761"/>
              <a:ext cx="26295" cy="8008"/>
            </a:xfrm>
            <a:custGeom>
              <a:avLst/>
              <a:gdLst/>
              <a:ahLst/>
              <a:cxnLst/>
              <a:rect l="l" t="t" r="r" b="b"/>
              <a:pathLst>
                <a:path w="1783" h="543" extrusionOk="0">
                  <a:moveTo>
                    <a:pt x="605" y="1"/>
                  </a:moveTo>
                  <a:cubicBezTo>
                    <a:pt x="541" y="33"/>
                    <a:pt x="509" y="96"/>
                    <a:pt x="446" y="128"/>
                  </a:cubicBezTo>
                  <a:cubicBezTo>
                    <a:pt x="414" y="160"/>
                    <a:pt x="350" y="192"/>
                    <a:pt x="318" y="224"/>
                  </a:cubicBezTo>
                  <a:cubicBezTo>
                    <a:pt x="255" y="287"/>
                    <a:pt x="191" y="319"/>
                    <a:pt x="159" y="383"/>
                  </a:cubicBezTo>
                  <a:lnTo>
                    <a:pt x="0" y="542"/>
                  </a:lnTo>
                  <a:cubicBezTo>
                    <a:pt x="64" y="510"/>
                    <a:pt x="96" y="510"/>
                    <a:pt x="191" y="478"/>
                  </a:cubicBezTo>
                  <a:cubicBezTo>
                    <a:pt x="255" y="447"/>
                    <a:pt x="318" y="447"/>
                    <a:pt x="382" y="383"/>
                  </a:cubicBezTo>
                  <a:cubicBezTo>
                    <a:pt x="478" y="351"/>
                    <a:pt x="509" y="319"/>
                    <a:pt x="541" y="319"/>
                  </a:cubicBezTo>
                  <a:cubicBezTo>
                    <a:pt x="573" y="287"/>
                    <a:pt x="669" y="287"/>
                    <a:pt x="700" y="224"/>
                  </a:cubicBezTo>
                  <a:lnTo>
                    <a:pt x="1210" y="224"/>
                  </a:lnTo>
                  <a:cubicBezTo>
                    <a:pt x="1305" y="224"/>
                    <a:pt x="1433" y="224"/>
                    <a:pt x="1496" y="192"/>
                  </a:cubicBezTo>
                  <a:cubicBezTo>
                    <a:pt x="1560" y="192"/>
                    <a:pt x="1687" y="160"/>
                    <a:pt x="1783" y="160"/>
                  </a:cubicBezTo>
                  <a:cubicBezTo>
                    <a:pt x="1719" y="128"/>
                    <a:pt x="1656" y="96"/>
                    <a:pt x="1528" y="96"/>
                  </a:cubicBezTo>
                  <a:cubicBezTo>
                    <a:pt x="1465" y="96"/>
                    <a:pt x="1337" y="33"/>
                    <a:pt x="1242" y="33"/>
                  </a:cubicBezTo>
                  <a:cubicBezTo>
                    <a:pt x="1178" y="33"/>
                    <a:pt x="1051" y="33"/>
                    <a:pt x="987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3276024" y="3556804"/>
              <a:ext cx="40865" cy="28654"/>
            </a:xfrm>
            <a:custGeom>
              <a:avLst/>
              <a:gdLst/>
              <a:ahLst/>
              <a:cxnLst/>
              <a:rect l="l" t="t" r="r" b="b"/>
              <a:pathLst>
                <a:path w="2771" h="1943" extrusionOk="0">
                  <a:moveTo>
                    <a:pt x="2643" y="0"/>
                  </a:moveTo>
                  <a:cubicBezTo>
                    <a:pt x="2611" y="96"/>
                    <a:pt x="2611" y="128"/>
                    <a:pt x="2579" y="191"/>
                  </a:cubicBezTo>
                  <a:cubicBezTo>
                    <a:pt x="2388" y="669"/>
                    <a:pt x="1942" y="987"/>
                    <a:pt x="1433" y="987"/>
                  </a:cubicBezTo>
                  <a:cubicBezTo>
                    <a:pt x="1274" y="987"/>
                    <a:pt x="1146" y="987"/>
                    <a:pt x="1019" y="955"/>
                  </a:cubicBezTo>
                  <a:cubicBezTo>
                    <a:pt x="669" y="828"/>
                    <a:pt x="319" y="669"/>
                    <a:pt x="32" y="510"/>
                  </a:cubicBezTo>
                  <a:lnTo>
                    <a:pt x="0" y="828"/>
                  </a:lnTo>
                  <a:cubicBezTo>
                    <a:pt x="0" y="828"/>
                    <a:pt x="504" y="1273"/>
                    <a:pt x="1359" y="1273"/>
                  </a:cubicBezTo>
                  <a:cubicBezTo>
                    <a:pt x="1601" y="1273"/>
                    <a:pt x="1871" y="1238"/>
                    <a:pt x="2165" y="1146"/>
                  </a:cubicBezTo>
                  <a:cubicBezTo>
                    <a:pt x="2293" y="1529"/>
                    <a:pt x="2388" y="1783"/>
                    <a:pt x="2420" y="1942"/>
                  </a:cubicBezTo>
                  <a:cubicBezTo>
                    <a:pt x="2547" y="1942"/>
                    <a:pt x="2643" y="1942"/>
                    <a:pt x="2770" y="1911"/>
                  </a:cubicBezTo>
                  <a:lnTo>
                    <a:pt x="2643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3227665" y="3625825"/>
              <a:ext cx="136636" cy="66998"/>
            </a:xfrm>
            <a:custGeom>
              <a:avLst/>
              <a:gdLst/>
              <a:ahLst/>
              <a:cxnLst/>
              <a:rect l="l" t="t" r="r" b="b"/>
              <a:pathLst>
                <a:path w="9265" h="4543" extrusionOk="0">
                  <a:moveTo>
                    <a:pt x="0" y="0"/>
                  </a:moveTo>
                  <a:cubicBezTo>
                    <a:pt x="64" y="605"/>
                    <a:pt x="128" y="1560"/>
                    <a:pt x="255" y="2611"/>
                  </a:cubicBezTo>
                  <a:cubicBezTo>
                    <a:pt x="1428" y="3197"/>
                    <a:pt x="4461" y="4542"/>
                    <a:pt x="7573" y="4542"/>
                  </a:cubicBezTo>
                  <a:cubicBezTo>
                    <a:pt x="8010" y="4542"/>
                    <a:pt x="8448" y="4516"/>
                    <a:pt x="8882" y="4457"/>
                  </a:cubicBezTo>
                  <a:lnTo>
                    <a:pt x="9264" y="955"/>
                  </a:lnTo>
                  <a:cubicBezTo>
                    <a:pt x="9201" y="860"/>
                    <a:pt x="9105" y="764"/>
                    <a:pt x="9042" y="701"/>
                  </a:cubicBezTo>
                  <a:cubicBezTo>
                    <a:pt x="8914" y="923"/>
                    <a:pt x="8851" y="1178"/>
                    <a:pt x="8723" y="1433"/>
                  </a:cubicBezTo>
                  <a:cubicBezTo>
                    <a:pt x="8404" y="2274"/>
                    <a:pt x="7610" y="2850"/>
                    <a:pt x="6725" y="2850"/>
                  </a:cubicBezTo>
                  <a:cubicBezTo>
                    <a:pt x="6638" y="2850"/>
                    <a:pt x="6551" y="2845"/>
                    <a:pt x="6463" y="2833"/>
                  </a:cubicBezTo>
                  <a:cubicBezTo>
                    <a:pt x="5540" y="2770"/>
                    <a:pt x="4776" y="2515"/>
                    <a:pt x="4712" y="2515"/>
                  </a:cubicBezTo>
                  <a:cubicBezTo>
                    <a:pt x="4617" y="2515"/>
                    <a:pt x="3852" y="2770"/>
                    <a:pt x="2961" y="2833"/>
                  </a:cubicBezTo>
                  <a:cubicBezTo>
                    <a:pt x="2876" y="2845"/>
                    <a:pt x="2791" y="2850"/>
                    <a:pt x="2706" y="2850"/>
                  </a:cubicBezTo>
                  <a:cubicBezTo>
                    <a:pt x="1840" y="2850"/>
                    <a:pt x="1017" y="2274"/>
                    <a:pt x="669" y="1433"/>
                  </a:cubicBezTo>
                  <a:cubicBezTo>
                    <a:pt x="446" y="923"/>
                    <a:pt x="255" y="446"/>
                    <a:pt x="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366636" y="3567599"/>
              <a:ext cx="30527" cy="57176"/>
            </a:xfrm>
            <a:custGeom>
              <a:avLst/>
              <a:gdLst/>
              <a:ahLst/>
              <a:cxnLst/>
              <a:rect l="l" t="t" r="r" b="b"/>
              <a:pathLst>
                <a:path w="2070" h="3877" extrusionOk="0">
                  <a:moveTo>
                    <a:pt x="2070" y="1"/>
                  </a:moveTo>
                  <a:lnTo>
                    <a:pt x="1974" y="351"/>
                  </a:lnTo>
                  <a:cubicBezTo>
                    <a:pt x="1847" y="733"/>
                    <a:pt x="1592" y="1179"/>
                    <a:pt x="1369" y="1529"/>
                  </a:cubicBezTo>
                  <a:cubicBezTo>
                    <a:pt x="1274" y="1688"/>
                    <a:pt x="1178" y="1847"/>
                    <a:pt x="1083" y="2006"/>
                  </a:cubicBezTo>
                  <a:cubicBezTo>
                    <a:pt x="1083" y="2006"/>
                    <a:pt x="605" y="2738"/>
                    <a:pt x="1" y="3853"/>
                  </a:cubicBezTo>
                  <a:cubicBezTo>
                    <a:pt x="48" y="3869"/>
                    <a:pt x="104" y="3877"/>
                    <a:pt x="160" y="3877"/>
                  </a:cubicBezTo>
                  <a:cubicBezTo>
                    <a:pt x="215" y="3877"/>
                    <a:pt x="271" y="3869"/>
                    <a:pt x="319" y="3853"/>
                  </a:cubicBezTo>
                  <a:cubicBezTo>
                    <a:pt x="478" y="3821"/>
                    <a:pt x="701" y="3757"/>
                    <a:pt x="860" y="3725"/>
                  </a:cubicBezTo>
                  <a:cubicBezTo>
                    <a:pt x="1560" y="2611"/>
                    <a:pt x="1974" y="701"/>
                    <a:pt x="2070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3196207" y="3571360"/>
              <a:ext cx="29126" cy="51660"/>
            </a:xfrm>
            <a:custGeom>
              <a:avLst/>
              <a:gdLst/>
              <a:ahLst/>
              <a:cxnLst/>
              <a:rect l="l" t="t" r="r" b="b"/>
              <a:pathLst>
                <a:path w="1975" h="3503" extrusionOk="0">
                  <a:moveTo>
                    <a:pt x="1" y="0"/>
                  </a:moveTo>
                  <a:cubicBezTo>
                    <a:pt x="1" y="9"/>
                    <a:pt x="3" y="21"/>
                    <a:pt x="7" y="33"/>
                  </a:cubicBezTo>
                  <a:lnTo>
                    <a:pt x="7" y="33"/>
                  </a:lnTo>
                  <a:cubicBezTo>
                    <a:pt x="4" y="18"/>
                    <a:pt x="2" y="7"/>
                    <a:pt x="1" y="0"/>
                  </a:cubicBezTo>
                  <a:close/>
                  <a:moveTo>
                    <a:pt x="7" y="33"/>
                  </a:moveTo>
                  <a:lnTo>
                    <a:pt x="7" y="33"/>
                  </a:lnTo>
                  <a:cubicBezTo>
                    <a:pt x="50" y="309"/>
                    <a:pt x="230" y="1951"/>
                    <a:pt x="924" y="3279"/>
                  </a:cubicBezTo>
                  <a:cubicBezTo>
                    <a:pt x="1242" y="3343"/>
                    <a:pt x="1560" y="3438"/>
                    <a:pt x="1911" y="3502"/>
                  </a:cubicBezTo>
                  <a:lnTo>
                    <a:pt x="1974" y="3502"/>
                  </a:lnTo>
                  <a:cubicBezTo>
                    <a:pt x="1445" y="2475"/>
                    <a:pt x="976" y="1782"/>
                    <a:pt x="926" y="1782"/>
                  </a:cubicBezTo>
                  <a:cubicBezTo>
                    <a:pt x="925" y="1782"/>
                    <a:pt x="924" y="1782"/>
                    <a:pt x="924" y="1783"/>
                  </a:cubicBezTo>
                  <a:cubicBezTo>
                    <a:pt x="828" y="1624"/>
                    <a:pt x="765" y="1465"/>
                    <a:pt x="637" y="1306"/>
                  </a:cubicBezTo>
                  <a:cubicBezTo>
                    <a:pt x="383" y="924"/>
                    <a:pt x="192" y="510"/>
                    <a:pt x="32" y="128"/>
                  </a:cubicBezTo>
                  <a:cubicBezTo>
                    <a:pt x="32" y="105"/>
                    <a:pt x="16" y="65"/>
                    <a:pt x="7" y="33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3481198" y="3483093"/>
              <a:ext cx="113158" cy="95313"/>
            </a:xfrm>
            <a:custGeom>
              <a:avLst/>
              <a:gdLst/>
              <a:ahLst/>
              <a:cxnLst/>
              <a:rect l="l" t="t" r="r" b="b"/>
              <a:pathLst>
                <a:path w="7673" h="6463" extrusionOk="0">
                  <a:moveTo>
                    <a:pt x="7672" y="0"/>
                  </a:moveTo>
                  <a:cubicBezTo>
                    <a:pt x="5603" y="1624"/>
                    <a:pt x="0" y="6463"/>
                    <a:pt x="0" y="6463"/>
                  </a:cubicBezTo>
                  <a:cubicBezTo>
                    <a:pt x="0" y="6463"/>
                    <a:pt x="987" y="5985"/>
                    <a:pt x="1847" y="5508"/>
                  </a:cubicBezTo>
                  <a:cubicBezTo>
                    <a:pt x="2834" y="4967"/>
                    <a:pt x="4266" y="3566"/>
                    <a:pt x="5508" y="2324"/>
                  </a:cubicBezTo>
                  <a:cubicBezTo>
                    <a:pt x="6686" y="1146"/>
                    <a:pt x="7641" y="64"/>
                    <a:pt x="7672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3003716" y="3483564"/>
              <a:ext cx="110813" cy="93440"/>
            </a:xfrm>
            <a:custGeom>
              <a:avLst/>
              <a:gdLst/>
              <a:ahLst/>
              <a:cxnLst/>
              <a:rect l="l" t="t" r="r" b="b"/>
              <a:pathLst>
                <a:path w="7514" h="6336" extrusionOk="0">
                  <a:moveTo>
                    <a:pt x="0" y="0"/>
                  </a:moveTo>
                  <a:lnTo>
                    <a:pt x="0" y="0"/>
                  </a:lnTo>
                  <a:cubicBezTo>
                    <a:pt x="319" y="350"/>
                    <a:pt x="1051" y="1242"/>
                    <a:pt x="2006" y="2197"/>
                  </a:cubicBezTo>
                  <a:cubicBezTo>
                    <a:pt x="3247" y="3407"/>
                    <a:pt x="4712" y="4807"/>
                    <a:pt x="5667" y="5380"/>
                  </a:cubicBezTo>
                  <a:cubicBezTo>
                    <a:pt x="6526" y="5890"/>
                    <a:pt x="7513" y="6335"/>
                    <a:pt x="7513" y="6335"/>
                  </a:cubicBezTo>
                  <a:cubicBezTo>
                    <a:pt x="7513" y="6335"/>
                    <a:pt x="5508" y="4171"/>
                    <a:pt x="4489" y="3661"/>
                  </a:cubicBezTo>
                  <a:cubicBezTo>
                    <a:pt x="3438" y="315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3608430" y="3451915"/>
              <a:ext cx="15514" cy="13346"/>
            </a:xfrm>
            <a:custGeom>
              <a:avLst/>
              <a:gdLst/>
              <a:ahLst/>
              <a:cxnLst/>
              <a:rect l="l" t="t" r="r" b="b"/>
              <a:pathLst>
                <a:path w="1052" h="905" extrusionOk="0">
                  <a:moveTo>
                    <a:pt x="726" y="1"/>
                  </a:moveTo>
                  <a:cubicBezTo>
                    <a:pt x="633" y="1"/>
                    <a:pt x="539" y="30"/>
                    <a:pt x="446" y="77"/>
                  </a:cubicBezTo>
                  <a:cubicBezTo>
                    <a:pt x="383" y="109"/>
                    <a:pt x="319" y="141"/>
                    <a:pt x="255" y="172"/>
                  </a:cubicBezTo>
                  <a:cubicBezTo>
                    <a:pt x="223" y="236"/>
                    <a:pt x="192" y="236"/>
                    <a:pt x="128" y="268"/>
                  </a:cubicBezTo>
                  <a:cubicBezTo>
                    <a:pt x="96" y="300"/>
                    <a:pt x="96" y="332"/>
                    <a:pt x="96" y="427"/>
                  </a:cubicBezTo>
                  <a:cubicBezTo>
                    <a:pt x="1" y="523"/>
                    <a:pt x="64" y="618"/>
                    <a:pt x="64" y="714"/>
                  </a:cubicBezTo>
                  <a:cubicBezTo>
                    <a:pt x="64" y="745"/>
                    <a:pt x="64" y="777"/>
                    <a:pt x="96" y="809"/>
                  </a:cubicBezTo>
                  <a:cubicBezTo>
                    <a:pt x="128" y="873"/>
                    <a:pt x="223" y="905"/>
                    <a:pt x="287" y="905"/>
                  </a:cubicBezTo>
                  <a:lnTo>
                    <a:pt x="446" y="905"/>
                  </a:lnTo>
                  <a:cubicBezTo>
                    <a:pt x="478" y="905"/>
                    <a:pt x="542" y="873"/>
                    <a:pt x="574" y="809"/>
                  </a:cubicBezTo>
                  <a:cubicBezTo>
                    <a:pt x="605" y="777"/>
                    <a:pt x="574" y="714"/>
                    <a:pt x="605" y="682"/>
                  </a:cubicBezTo>
                  <a:cubicBezTo>
                    <a:pt x="637" y="618"/>
                    <a:pt x="701" y="586"/>
                    <a:pt x="733" y="586"/>
                  </a:cubicBezTo>
                  <a:cubicBezTo>
                    <a:pt x="765" y="586"/>
                    <a:pt x="860" y="586"/>
                    <a:pt x="892" y="554"/>
                  </a:cubicBezTo>
                  <a:cubicBezTo>
                    <a:pt x="1019" y="491"/>
                    <a:pt x="1051" y="332"/>
                    <a:pt x="1051" y="268"/>
                  </a:cubicBezTo>
                  <a:cubicBezTo>
                    <a:pt x="1019" y="141"/>
                    <a:pt x="924" y="77"/>
                    <a:pt x="828" y="13"/>
                  </a:cubicBezTo>
                  <a:cubicBezTo>
                    <a:pt x="794" y="5"/>
                    <a:pt x="760" y="1"/>
                    <a:pt x="726" y="1"/>
                  </a:cubicBezTo>
                  <a:close/>
                </a:path>
              </a:pathLst>
            </a:custGeom>
            <a:solidFill>
              <a:srgbClr val="C8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3607958" y="3450691"/>
              <a:ext cx="10810" cy="10353"/>
            </a:xfrm>
            <a:custGeom>
              <a:avLst/>
              <a:gdLst/>
              <a:ahLst/>
              <a:cxnLst/>
              <a:rect l="l" t="t" r="r" b="b"/>
              <a:pathLst>
                <a:path w="733" h="702" extrusionOk="0">
                  <a:moveTo>
                    <a:pt x="351" y="1"/>
                  </a:moveTo>
                  <a:cubicBezTo>
                    <a:pt x="160" y="1"/>
                    <a:pt x="1" y="160"/>
                    <a:pt x="1" y="351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574" y="701"/>
                    <a:pt x="733" y="542"/>
                    <a:pt x="733" y="351"/>
                  </a:cubicBezTo>
                  <a:cubicBezTo>
                    <a:pt x="733" y="160"/>
                    <a:pt x="574" y="1"/>
                    <a:pt x="351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202785" y="3767613"/>
              <a:ext cx="105179" cy="138509"/>
            </a:xfrm>
            <a:custGeom>
              <a:avLst/>
              <a:gdLst/>
              <a:ahLst/>
              <a:cxnLst/>
              <a:rect l="l" t="t" r="r" b="b"/>
              <a:pathLst>
                <a:path w="7132" h="9392" extrusionOk="0">
                  <a:moveTo>
                    <a:pt x="1847" y="0"/>
                  </a:moveTo>
                  <a:cubicBezTo>
                    <a:pt x="605" y="446"/>
                    <a:pt x="1146" y="2038"/>
                    <a:pt x="1146" y="2038"/>
                  </a:cubicBezTo>
                  <a:cubicBezTo>
                    <a:pt x="1146" y="2038"/>
                    <a:pt x="0" y="2897"/>
                    <a:pt x="1146" y="4998"/>
                  </a:cubicBezTo>
                  <a:cubicBezTo>
                    <a:pt x="1305" y="5380"/>
                    <a:pt x="1496" y="5699"/>
                    <a:pt x="1687" y="6017"/>
                  </a:cubicBezTo>
                  <a:cubicBezTo>
                    <a:pt x="2993" y="7863"/>
                    <a:pt x="5126" y="8914"/>
                    <a:pt x="7131" y="9392"/>
                  </a:cubicBezTo>
                  <a:cubicBezTo>
                    <a:pt x="5348" y="8882"/>
                    <a:pt x="2483" y="6495"/>
                    <a:pt x="2451" y="6017"/>
                  </a:cubicBezTo>
                  <a:cubicBezTo>
                    <a:pt x="2388" y="5476"/>
                    <a:pt x="2451" y="4998"/>
                    <a:pt x="3375" y="3661"/>
                  </a:cubicBezTo>
                  <a:cubicBezTo>
                    <a:pt x="2929" y="2547"/>
                    <a:pt x="3534" y="1242"/>
                    <a:pt x="3852" y="605"/>
                  </a:cubicBezTo>
                  <a:cubicBezTo>
                    <a:pt x="2642" y="287"/>
                    <a:pt x="1847" y="0"/>
                    <a:pt x="1847" y="0"/>
                  </a:cubicBezTo>
                  <a:close/>
                </a:path>
              </a:pathLst>
            </a:custGeom>
            <a:solidFill>
              <a:srgbClr val="FFFFFF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3745999" y="3392952"/>
              <a:ext cx="16443" cy="107524"/>
            </a:xfrm>
            <a:custGeom>
              <a:avLst/>
              <a:gdLst/>
              <a:ahLst/>
              <a:cxnLst/>
              <a:rect l="l" t="t" r="r" b="b"/>
              <a:pathLst>
                <a:path w="1115" h="7291" extrusionOk="0">
                  <a:moveTo>
                    <a:pt x="0" y="0"/>
                  </a:moveTo>
                  <a:lnTo>
                    <a:pt x="0" y="7290"/>
                  </a:lnTo>
                  <a:lnTo>
                    <a:pt x="796" y="729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2856752" y="3392952"/>
              <a:ext cx="45098" cy="76068"/>
            </a:xfrm>
            <a:custGeom>
              <a:avLst/>
              <a:gdLst/>
              <a:ahLst/>
              <a:cxnLst/>
              <a:rect l="l" t="t" r="r" b="b"/>
              <a:pathLst>
                <a:path w="3058" h="5158" extrusionOk="0">
                  <a:moveTo>
                    <a:pt x="1" y="0"/>
                  </a:moveTo>
                  <a:lnTo>
                    <a:pt x="1" y="5157"/>
                  </a:lnTo>
                  <a:lnTo>
                    <a:pt x="415" y="382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3262411" y="3279790"/>
              <a:ext cx="68089" cy="21620"/>
            </a:xfrm>
            <a:custGeom>
              <a:avLst/>
              <a:gdLst/>
              <a:ahLst/>
              <a:cxnLst/>
              <a:rect l="l" t="t" r="r" b="b"/>
              <a:pathLst>
                <a:path w="4617" h="1466" extrusionOk="0">
                  <a:moveTo>
                    <a:pt x="0" y="1"/>
                  </a:moveTo>
                  <a:lnTo>
                    <a:pt x="0" y="1465"/>
                  </a:lnTo>
                  <a:lnTo>
                    <a:pt x="510" y="256"/>
                  </a:lnTo>
                  <a:lnTo>
                    <a:pt x="4616" y="1"/>
                  </a:ln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29" name="Google Shape;929;p18"/>
          <p:cNvCxnSpPr>
            <a:stCxn id="855" idx="3"/>
          </p:cNvCxnSpPr>
          <p:nvPr/>
        </p:nvCxnSpPr>
        <p:spPr>
          <a:xfrm>
            <a:off x="3020184" y="1455181"/>
            <a:ext cx="1561749" cy="639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18"/>
          <p:cNvCxnSpPr>
            <a:stCxn id="864" idx="3"/>
          </p:cNvCxnSpPr>
          <p:nvPr/>
        </p:nvCxnSpPr>
        <p:spPr>
          <a:xfrm>
            <a:off x="3016877" y="3294074"/>
            <a:ext cx="1560000" cy="40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18"/>
          <p:cNvCxnSpPr>
            <a:stCxn id="858" idx="1"/>
          </p:cNvCxnSpPr>
          <p:nvPr/>
        </p:nvCxnSpPr>
        <p:spPr>
          <a:xfrm rot="10800000" flipV="1">
            <a:off x="5384039" y="1536475"/>
            <a:ext cx="838799" cy="24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2" name="Google Shape;932;p18"/>
          <p:cNvCxnSpPr>
            <a:stCxn id="861" idx="1"/>
          </p:cNvCxnSpPr>
          <p:nvPr/>
        </p:nvCxnSpPr>
        <p:spPr>
          <a:xfrm rot="10800000">
            <a:off x="4577303" y="3184326"/>
            <a:ext cx="1546500" cy="42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93846"/>
                </a:solidFill>
                <a:effectLst/>
                <a:latin typeface="Cairo"/>
              </a:rPr>
              <a:t>ألقاب واسماء الرب يسوع المسيح</a:t>
            </a:r>
            <a:endParaRPr dirty="0"/>
          </a:p>
        </p:txBody>
      </p:sp>
      <p:grpSp>
        <p:nvGrpSpPr>
          <p:cNvPr id="853" name="Google Shape;853;p18"/>
          <p:cNvGrpSpPr/>
          <p:nvPr/>
        </p:nvGrpSpPr>
        <p:grpSpPr>
          <a:xfrm>
            <a:off x="204351" y="1218025"/>
            <a:ext cx="2767681" cy="1007836"/>
            <a:chOff x="720000" y="1530375"/>
            <a:chExt cx="2305500" cy="1027650"/>
          </a:xfrm>
        </p:grpSpPr>
        <p:sp>
          <p:nvSpPr>
            <p:cNvPr id="854" name="Google Shape;854;p18"/>
            <p:cNvSpPr txBox="1"/>
            <p:nvPr/>
          </p:nvSpPr>
          <p:spPr>
            <a:xfrm>
              <a:off x="720000" y="1982325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وفَقَالَ لَهُمْ يَسُوعُ: «أَنَا هُوَ خُبْزُ الْحَيَاةِ. مَنْ يُقْبِلْ إِلَيَّ فَلاَ يَجُوعُ، وَمَنْ يُؤْمِنْ بِي فَلاَ يَعْطَشُ أَبَدًا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يو 6: 35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5" name="Google Shape;855;p18"/>
            <p:cNvSpPr txBox="1"/>
            <p:nvPr/>
          </p:nvSpPr>
          <p:spPr>
            <a:xfrm>
              <a:off x="720000" y="1530375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خُبْزُ الْحَيَاةِ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56" name="Google Shape;856;p18"/>
          <p:cNvGrpSpPr/>
          <p:nvPr/>
        </p:nvGrpSpPr>
        <p:grpSpPr>
          <a:xfrm>
            <a:off x="5861493" y="1233407"/>
            <a:ext cx="2727191" cy="1079170"/>
            <a:chOff x="6033481" y="1478855"/>
            <a:chExt cx="2390490" cy="1079170"/>
          </a:xfrm>
        </p:grpSpPr>
        <p:sp>
          <p:nvSpPr>
            <p:cNvPr id="857" name="Google Shape;857;p18"/>
            <p:cNvSpPr txBox="1"/>
            <p:nvPr/>
          </p:nvSpPr>
          <p:spPr>
            <a:xfrm>
              <a:off x="6118471" y="1982325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وَفِي الْغَدِ نَظَرَ يُوحَنَّا يَسُوعَ مُقْبِلًا إِلَيْهِ، فَقَالَ: «هُوَذَا حَمَلُ اللهِ الَّذِي يَرْفَعُ خَطِيَّةَ الْعَالَمِ!</a:t>
              </a:r>
              <a:endParaRPr lang="en-US" sz="1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(</a:t>
              </a:r>
              <a:r>
                <a:rPr lang="ar-SA" sz="1800" u="sng" kern="0" dirty="0">
                  <a:solidFill>
                    <a:srgbClr val="1668CD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يو 1: 29</a:t>
              </a:r>
              <a:r>
                <a:rPr lang="ar-SA" sz="1800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8" name="Google Shape;858;p18"/>
            <p:cNvSpPr txBox="1"/>
            <p:nvPr/>
          </p:nvSpPr>
          <p:spPr>
            <a:xfrm>
              <a:off x="6033481" y="1478855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حَمَلُ اللهِ 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59" name="Google Shape;859;p18"/>
          <p:cNvGrpSpPr/>
          <p:nvPr/>
        </p:nvGrpSpPr>
        <p:grpSpPr>
          <a:xfrm>
            <a:off x="6120418" y="3306739"/>
            <a:ext cx="2421584" cy="1042800"/>
            <a:chOff x="6118500" y="3467050"/>
            <a:chExt cx="2421584" cy="1042800"/>
          </a:xfrm>
        </p:grpSpPr>
        <p:sp>
          <p:nvSpPr>
            <p:cNvPr id="860" name="Google Shape;860;p18"/>
            <p:cNvSpPr txBox="1"/>
            <p:nvPr/>
          </p:nvSpPr>
          <p:spPr>
            <a:xfrm>
              <a:off x="6118500" y="3934150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وَلكِنْ أَنْتُمْ أَنْكَرْتُمُ الْقُدُّوسَ الْبَارَّ، وَطَلَبْتُمْ أَنْ يُوهَبَ لَكُمْ رَجُلٌ قَاتِلٌ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5"/>
                </a:rPr>
                <a:t>أع 3: 14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1" name="Google Shape;861;p18"/>
            <p:cNvSpPr txBox="1"/>
            <p:nvPr/>
          </p:nvSpPr>
          <p:spPr>
            <a:xfrm>
              <a:off x="6234584" y="3467050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القدوس البار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62" name="Google Shape;862;p18"/>
          <p:cNvGrpSpPr/>
          <p:nvPr/>
        </p:nvGrpSpPr>
        <p:grpSpPr>
          <a:xfrm>
            <a:off x="156699" y="3045991"/>
            <a:ext cx="2890579" cy="1027800"/>
            <a:chOff x="720000" y="3482207"/>
            <a:chExt cx="2305500" cy="1027800"/>
          </a:xfrm>
        </p:grpSpPr>
        <p:sp>
          <p:nvSpPr>
            <p:cNvPr id="863" name="Google Shape;863;p18"/>
            <p:cNvSpPr txBox="1"/>
            <p:nvPr/>
          </p:nvSpPr>
          <p:spPr>
            <a:xfrm>
              <a:off x="720000" y="3934307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ثُمَّ كَلَّمَهُمْ يَسُوعُ أَيْضًا قَائِلًا: «أَنَا هُوَ نُورُ الْعَالَمِ. مَنْ يَتْبَعْنِي فَلاَ يَمْشِي فِي الظُّلْمَةِ بَلْ يَكُونُ لَهُ نُورُ الْحَيَاةِ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6"/>
                </a:rPr>
                <a:t>يو 8: 12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sz="1800" b="1" dirty="0">
                <a:ea typeface="Calibri" panose="020F0502020204030204" pitchFamily="34" charset="0"/>
                <a:cs typeface="Helvetica" panose="020B0604020202020204" pitchFamily="34" charset="0"/>
                <a:sym typeface="Questrial"/>
              </a:endParaRPr>
            </a:p>
          </p:txBody>
        </p:sp>
        <p:sp>
          <p:nvSpPr>
            <p:cNvPr id="864" name="Google Shape;864;p18"/>
            <p:cNvSpPr txBox="1"/>
            <p:nvPr/>
          </p:nvSpPr>
          <p:spPr>
            <a:xfrm>
              <a:off x="720000" y="3482207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نُورُ الْعَالَمِ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cxnSp>
        <p:nvCxnSpPr>
          <p:cNvPr id="929" name="Google Shape;929;p18"/>
          <p:cNvCxnSpPr>
            <a:stCxn id="855" idx="3"/>
          </p:cNvCxnSpPr>
          <p:nvPr/>
        </p:nvCxnSpPr>
        <p:spPr>
          <a:xfrm>
            <a:off x="2972032" y="1447072"/>
            <a:ext cx="1561749" cy="639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18"/>
          <p:cNvCxnSpPr>
            <a:stCxn id="864" idx="3"/>
          </p:cNvCxnSpPr>
          <p:nvPr/>
        </p:nvCxnSpPr>
        <p:spPr>
          <a:xfrm>
            <a:off x="3047278" y="3279541"/>
            <a:ext cx="1560000" cy="40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18"/>
          <p:cNvCxnSpPr>
            <a:stCxn id="858" idx="1"/>
          </p:cNvCxnSpPr>
          <p:nvPr/>
        </p:nvCxnSpPr>
        <p:spPr>
          <a:xfrm rot="10800000" flipV="1">
            <a:off x="5022695" y="1466957"/>
            <a:ext cx="838799" cy="24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2" name="Google Shape;932;p18"/>
          <p:cNvCxnSpPr>
            <a:stCxn id="861" idx="1"/>
          </p:cNvCxnSpPr>
          <p:nvPr/>
        </p:nvCxnSpPr>
        <p:spPr>
          <a:xfrm rot="10800000">
            <a:off x="4690002" y="3117589"/>
            <a:ext cx="1546500" cy="42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1788;p39">
            <a:extLst>
              <a:ext uri="{FF2B5EF4-FFF2-40B4-BE49-F238E27FC236}">
                <a16:creationId xmlns:a16="http://schemas.microsoft.com/office/drawing/2014/main" id="{35988457-ADE8-3188-28BE-BEBD24E015FC}"/>
              </a:ext>
            </a:extLst>
          </p:cNvPr>
          <p:cNvGrpSpPr/>
          <p:nvPr/>
        </p:nvGrpSpPr>
        <p:grpSpPr>
          <a:xfrm>
            <a:off x="3568638" y="1290542"/>
            <a:ext cx="2292728" cy="3084643"/>
            <a:chOff x="719989" y="1412563"/>
            <a:chExt cx="2292728" cy="3084643"/>
          </a:xfrm>
        </p:grpSpPr>
        <p:sp>
          <p:nvSpPr>
            <p:cNvPr id="3" name="Google Shape;1785;p39">
              <a:extLst>
                <a:ext uri="{FF2B5EF4-FFF2-40B4-BE49-F238E27FC236}">
                  <a16:creationId xmlns:a16="http://schemas.microsoft.com/office/drawing/2014/main" id="{18470D02-F801-8EEA-DE4A-6DBB97E40EDD}"/>
                </a:ext>
              </a:extLst>
            </p:cNvPr>
            <p:cNvSpPr/>
            <p:nvPr/>
          </p:nvSpPr>
          <p:spPr>
            <a:xfrm>
              <a:off x="2698225" y="2863100"/>
              <a:ext cx="231300" cy="231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4" name="Google Shape;1789;p39">
              <a:extLst>
                <a:ext uri="{FF2B5EF4-FFF2-40B4-BE49-F238E27FC236}">
                  <a16:creationId xmlns:a16="http://schemas.microsoft.com/office/drawing/2014/main" id="{93BFCCBC-D4DA-D16D-0DF1-F483DD4FC653}"/>
                </a:ext>
              </a:extLst>
            </p:cNvPr>
            <p:cNvGrpSpPr/>
            <p:nvPr/>
          </p:nvGrpSpPr>
          <p:grpSpPr>
            <a:xfrm rot="-282">
              <a:off x="719989" y="1412658"/>
              <a:ext cx="2292728" cy="3084455"/>
              <a:chOff x="3113638" y="3719988"/>
              <a:chExt cx="940568" cy="1265521"/>
            </a:xfrm>
          </p:grpSpPr>
          <p:sp>
            <p:nvSpPr>
              <p:cNvPr id="5" name="Google Shape;1790;p39">
                <a:extLst>
                  <a:ext uri="{FF2B5EF4-FFF2-40B4-BE49-F238E27FC236}">
                    <a16:creationId xmlns:a16="http://schemas.microsoft.com/office/drawing/2014/main" id="{C59E56A0-FF6F-4261-961F-54C4123A7D48}"/>
                  </a:ext>
                </a:extLst>
              </p:cNvPr>
              <p:cNvSpPr/>
              <p:nvPr/>
            </p:nvSpPr>
            <p:spPr>
              <a:xfrm>
                <a:off x="3113638" y="3719988"/>
                <a:ext cx="940568" cy="1265521"/>
              </a:xfrm>
              <a:custGeom>
                <a:avLst/>
                <a:gdLst/>
                <a:ahLst/>
                <a:cxnLst/>
                <a:rect l="l" t="t" r="r" b="b"/>
                <a:pathLst>
                  <a:path w="55458" h="74618" extrusionOk="0">
                    <a:moveTo>
                      <a:pt x="27410" y="13836"/>
                    </a:moveTo>
                    <a:lnTo>
                      <a:pt x="27379" y="13963"/>
                    </a:lnTo>
                    <a:lnTo>
                      <a:pt x="27379" y="13899"/>
                    </a:lnTo>
                    <a:lnTo>
                      <a:pt x="27379" y="13836"/>
                    </a:lnTo>
                    <a:close/>
                    <a:moveTo>
                      <a:pt x="27538" y="13899"/>
                    </a:moveTo>
                    <a:lnTo>
                      <a:pt x="27570" y="13963"/>
                    </a:lnTo>
                    <a:lnTo>
                      <a:pt x="27410" y="14281"/>
                    </a:lnTo>
                    <a:lnTo>
                      <a:pt x="27410" y="14154"/>
                    </a:lnTo>
                    <a:lnTo>
                      <a:pt x="27538" y="13899"/>
                    </a:lnTo>
                    <a:close/>
                    <a:moveTo>
                      <a:pt x="27251" y="14632"/>
                    </a:moveTo>
                    <a:lnTo>
                      <a:pt x="27219" y="14727"/>
                    </a:lnTo>
                    <a:lnTo>
                      <a:pt x="27219" y="14695"/>
                    </a:lnTo>
                    <a:lnTo>
                      <a:pt x="27251" y="14632"/>
                    </a:lnTo>
                    <a:close/>
                    <a:moveTo>
                      <a:pt x="44283" y="31631"/>
                    </a:moveTo>
                    <a:lnTo>
                      <a:pt x="44697" y="32587"/>
                    </a:lnTo>
                    <a:lnTo>
                      <a:pt x="44920" y="33255"/>
                    </a:lnTo>
                    <a:lnTo>
                      <a:pt x="44665" y="33573"/>
                    </a:lnTo>
                    <a:lnTo>
                      <a:pt x="44283" y="31631"/>
                    </a:lnTo>
                    <a:close/>
                    <a:moveTo>
                      <a:pt x="26682" y="0"/>
                    </a:moveTo>
                    <a:cubicBezTo>
                      <a:pt x="22662" y="0"/>
                      <a:pt x="18726" y="2282"/>
                      <a:pt x="17032" y="5973"/>
                    </a:cubicBezTo>
                    <a:cubicBezTo>
                      <a:pt x="15281" y="9793"/>
                      <a:pt x="16077" y="14090"/>
                      <a:pt x="15313" y="18102"/>
                    </a:cubicBezTo>
                    <a:cubicBezTo>
                      <a:pt x="14645" y="21667"/>
                      <a:pt x="12766" y="24691"/>
                      <a:pt x="9551" y="26570"/>
                    </a:cubicBezTo>
                    <a:cubicBezTo>
                      <a:pt x="7641" y="27684"/>
                      <a:pt x="5413" y="28289"/>
                      <a:pt x="3534" y="29467"/>
                    </a:cubicBezTo>
                    <a:cubicBezTo>
                      <a:pt x="1688" y="30676"/>
                      <a:pt x="1" y="32650"/>
                      <a:pt x="192" y="34879"/>
                    </a:cubicBezTo>
                    <a:cubicBezTo>
                      <a:pt x="415" y="37203"/>
                      <a:pt x="2484" y="38922"/>
                      <a:pt x="4585" y="39940"/>
                    </a:cubicBezTo>
                    <a:cubicBezTo>
                      <a:pt x="7291" y="41246"/>
                      <a:pt x="11302" y="42487"/>
                      <a:pt x="13085" y="45129"/>
                    </a:cubicBezTo>
                    <a:cubicBezTo>
                      <a:pt x="14104" y="46594"/>
                      <a:pt x="13690" y="48536"/>
                      <a:pt x="13690" y="50191"/>
                    </a:cubicBezTo>
                    <a:cubicBezTo>
                      <a:pt x="13721" y="52038"/>
                      <a:pt x="13721" y="53884"/>
                      <a:pt x="13658" y="55762"/>
                    </a:cubicBezTo>
                    <a:cubicBezTo>
                      <a:pt x="13467" y="59901"/>
                      <a:pt x="13117" y="64039"/>
                      <a:pt x="13021" y="68178"/>
                    </a:cubicBezTo>
                    <a:cubicBezTo>
                      <a:pt x="12926" y="70470"/>
                      <a:pt x="13085" y="72507"/>
                      <a:pt x="15345" y="73590"/>
                    </a:cubicBezTo>
                    <a:cubicBezTo>
                      <a:pt x="17225" y="74467"/>
                      <a:pt x="19311" y="74618"/>
                      <a:pt x="21396" y="74618"/>
                    </a:cubicBezTo>
                    <a:cubicBezTo>
                      <a:pt x="22488" y="74618"/>
                      <a:pt x="23579" y="74577"/>
                      <a:pt x="24641" y="74577"/>
                    </a:cubicBezTo>
                    <a:lnTo>
                      <a:pt x="35306" y="74577"/>
                    </a:lnTo>
                    <a:cubicBezTo>
                      <a:pt x="40622" y="74577"/>
                      <a:pt x="42564" y="71584"/>
                      <a:pt x="41895" y="66459"/>
                    </a:cubicBezTo>
                    <a:cubicBezTo>
                      <a:pt x="41418" y="62479"/>
                      <a:pt x="40558" y="58564"/>
                      <a:pt x="39922" y="54616"/>
                    </a:cubicBezTo>
                    <a:cubicBezTo>
                      <a:pt x="39508" y="52229"/>
                      <a:pt x="37916" y="46466"/>
                      <a:pt x="40081" y="44556"/>
                    </a:cubicBezTo>
                    <a:cubicBezTo>
                      <a:pt x="41099" y="43665"/>
                      <a:pt x="42978" y="43601"/>
                      <a:pt x="44251" y="43219"/>
                    </a:cubicBezTo>
                    <a:cubicBezTo>
                      <a:pt x="45652" y="42774"/>
                      <a:pt x="46989" y="42264"/>
                      <a:pt x="48326" y="41628"/>
                    </a:cubicBezTo>
                    <a:cubicBezTo>
                      <a:pt x="50777" y="40386"/>
                      <a:pt x="53515" y="38667"/>
                      <a:pt x="54629" y="36056"/>
                    </a:cubicBezTo>
                    <a:cubicBezTo>
                      <a:pt x="55457" y="33955"/>
                      <a:pt x="54088" y="31600"/>
                      <a:pt x="52369" y="30103"/>
                    </a:cubicBezTo>
                    <a:cubicBezTo>
                      <a:pt x="49313" y="27461"/>
                      <a:pt x="45206" y="26188"/>
                      <a:pt x="42309" y="23323"/>
                    </a:cubicBezTo>
                    <a:cubicBezTo>
                      <a:pt x="40049" y="21094"/>
                      <a:pt x="38680" y="18070"/>
                      <a:pt x="38012" y="14950"/>
                    </a:cubicBezTo>
                    <a:cubicBezTo>
                      <a:pt x="37247" y="11480"/>
                      <a:pt x="37184" y="7787"/>
                      <a:pt x="35337" y="4763"/>
                    </a:cubicBezTo>
                    <a:cubicBezTo>
                      <a:pt x="33682" y="2025"/>
                      <a:pt x="30530" y="242"/>
                      <a:pt x="27315" y="19"/>
                    </a:cubicBezTo>
                    <a:cubicBezTo>
                      <a:pt x="27104" y="7"/>
                      <a:pt x="26893" y="0"/>
                      <a:pt x="26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47625" dir="3480000" algn="bl" rotWithShape="0">
                  <a:srgbClr val="63504A">
                    <a:alpha val="2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91;p39">
                <a:extLst>
                  <a:ext uri="{FF2B5EF4-FFF2-40B4-BE49-F238E27FC236}">
                    <a16:creationId xmlns:a16="http://schemas.microsoft.com/office/drawing/2014/main" id="{CE3E24B1-A68F-1EA5-5F8B-0099A6E893AB}"/>
                  </a:ext>
                </a:extLst>
              </p:cNvPr>
              <p:cNvSpPr/>
              <p:nvPr/>
            </p:nvSpPr>
            <p:spPr>
              <a:xfrm>
                <a:off x="3182752" y="3784014"/>
                <a:ext cx="802344" cy="1137100"/>
              </a:xfrm>
              <a:custGeom>
                <a:avLst/>
                <a:gdLst/>
                <a:ahLst/>
                <a:cxnLst/>
                <a:rect l="l" t="t" r="r" b="b"/>
                <a:pathLst>
                  <a:path w="47308" h="67046" extrusionOk="0">
                    <a:moveTo>
                      <a:pt x="25055" y="13594"/>
                    </a:moveTo>
                    <a:lnTo>
                      <a:pt x="25055" y="13594"/>
                    </a:lnTo>
                    <a:cubicBezTo>
                      <a:pt x="25042" y="13620"/>
                      <a:pt x="25018" y="13636"/>
                      <a:pt x="24993" y="13647"/>
                    </a:cubicBezTo>
                    <a:lnTo>
                      <a:pt x="24993" y="13647"/>
                    </a:lnTo>
                    <a:cubicBezTo>
                      <a:pt x="25013" y="13633"/>
                      <a:pt x="25034" y="13615"/>
                      <a:pt x="25055" y="13594"/>
                    </a:cubicBezTo>
                    <a:close/>
                    <a:moveTo>
                      <a:pt x="21691" y="13692"/>
                    </a:moveTo>
                    <a:cubicBezTo>
                      <a:pt x="21703" y="13694"/>
                      <a:pt x="21724" y="13702"/>
                      <a:pt x="21744" y="13722"/>
                    </a:cubicBezTo>
                    <a:cubicBezTo>
                      <a:pt x="21716" y="13722"/>
                      <a:pt x="21712" y="13698"/>
                      <a:pt x="21691" y="13692"/>
                    </a:cubicBezTo>
                    <a:close/>
                    <a:moveTo>
                      <a:pt x="21871" y="13817"/>
                    </a:moveTo>
                    <a:cubicBezTo>
                      <a:pt x="21967" y="13817"/>
                      <a:pt x="21998" y="13817"/>
                      <a:pt x="21998" y="13849"/>
                    </a:cubicBezTo>
                    <a:cubicBezTo>
                      <a:pt x="21967" y="13849"/>
                      <a:pt x="21903" y="13817"/>
                      <a:pt x="21871" y="13817"/>
                    </a:cubicBezTo>
                    <a:close/>
                    <a:moveTo>
                      <a:pt x="22158" y="13881"/>
                    </a:moveTo>
                    <a:cubicBezTo>
                      <a:pt x="22221" y="13881"/>
                      <a:pt x="22221" y="13945"/>
                      <a:pt x="22285" y="13945"/>
                    </a:cubicBezTo>
                    <a:cubicBezTo>
                      <a:pt x="22221" y="13945"/>
                      <a:pt x="22189" y="13881"/>
                      <a:pt x="22158" y="13881"/>
                    </a:cubicBezTo>
                    <a:close/>
                    <a:moveTo>
                      <a:pt x="22476" y="13976"/>
                    </a:moveTo>
                    <a:cubicBezTo>
                      <a:pt x="22508" y="13976"/>
                      <a:pt x="22540" y="14008"/>
                      <a:pt x="22603" y="14008"/>
                    </a:cubicBezTo>
                    <a:cubicBezTo>
                      <a:pt x="22540" y="14008"/>
                      <a:pt x="22508" y="14008"/>
                      <a:pt x="22476" y="13976"/>
                    </a:cubicBezTo>
                    <a:close/>
                    <a:moveTo>
                      <a:pt x="23718" y="14040"/>
                    </a:moveTo>
                    <a:cubicBezTo>
                      <a:pt x="23590" y="14040"/>
                      <a:pt x="23431" y="14104"/>
                      <a:pt x="23304" y="14104"/>
                    </a:cubicBezTo>
                    <a:cubicBezTo>
                      <a:pt x="23463" y="14040"/>
                      <a:pt x="23590" y="14040"/>
                      <a:pt x="23718" y="14040"/>
                    </a:cubicBezTo>
                    <a:close/>
                    <a:moveTo>
                      <a:pt x="30498" y="66536"/>
                    </a:moveTo>
                    <a:cubicBezTo>
                      <a:pt x="30467" y="66568"/>
                      <a:pt x="30435" y="66568"/>
                      <a:pt x="30435" y="66631"/>
                    </a:cubicBezTo>
                    <a:cubicBezTo>
                      <a:pt x="30435" y="66568"/>
                      <a:pt x="30403" y="66568"/>
                      <a:pt x="30403" y="66536"/>
                    </a:cubicBezTo>
                    <a:close/>
                    <a:moveTo>
                      <a:pt x="22444" y="1"/>
                    </a:moveTo>
                    <a:cubicBezTo>
                      <a:pt x="18815" y="1"/>
                      <a:pt x="15918" y="2898"/>
                      <a:pt x="15918" y="6527"/>
                    </a:cubicBezTo>
                    <a:cubicBezTo>
                      <a:pt x="15918" y="8724"/>
                      <a:pt x="16969" y="10634"/>
                      <a:pt x="18624" y="11812"/>
                    </a:cubicBezTo>
                    <a:cubicBezTo>
                      <a:pt x="18624" y="12321"/>
                      <a:pt x="18815" y="12862"/>
                      <a:pt x="19197" y="13244"/>
                    </a:cubicBezTo>
                    <a:cubicBezTo>
                      <a:pt x="19165" y="13244"/>
                      <a:pt x="19165" y="13308"/>
                      <a:pt x="19133" y="13308"/>
                    </a:cubicBezTo>
                    <a:cubicBezTo>
                      <a:pt x="19133" y="13308"/>
                      <a:pt x="18815" y="13499"/>
                      <a:pt x="18210" y="14104"/>
                    </a:cubicBezTo>
                    <a:lnTo>
                      <a:pt x="17987" y="14327"/>
                    </a:lnTo>
                    <a:cubicBezTo>
                      <a:pt x="16809" y="15568"/>
                      <a:pt x="14836" y="18083"/>
                      <a:pt x="12321" y="22890"/>
                    </a:cubicBezTo>
                    <a:cubicBezTo>
                      <a:pt x="8946" y="24991"/>
                      <a:pt x="6463" y="27061"/>
                      <a:pt x="6463" y="27061"/>
                    </a:cubicBezTo>
                    <a:cubicBezTo>
                      <a:pt x="6240" y="27188"/>
                      <a:pt x="5954" y="27474"/>
                      <a:pt x="5731" y="27825"/>
                    </a:cubicBezTo>
                    <a:cubicBezTo>
                      <a:pt x="5635" y="27952"/>
                      <a:pt x="5603" y="28016"/>
                      <a:pt x="5508" y="28143"/>
                    </a:cubicBezTo>
                    <a:cubicBezTo>
                      <a:pt x="5349" y="28238"/>
                      <a:pt x="5190" y="28429"/>
                      <a:pt x="5030" y="28525"/>
                    </a:cubicBezTo>
                    <a:cubicBezTo>
                      <a:pt x="4755" y="28780"/>
                      <a:pt x="4408" y="28893"/>
                      <a:pt x="4047" y="28893"/>
                    </a:cubicBezTo>
                    <a:cubicBezTo>
                      <a:pt x="3867" y="28893"/>
                      <a:pt x="3683" y="28865"/>
                      <a:pt x="3502" y="28812"/>
                    </a:cubicBezTo>
                    <a:lnTo>
                      <a:pt x="3280" y="28748"/>
                    </a:lnTo>
                    <a:cubicBezTo>
                      <a:pt x="3184" y="28684"/>
                      <a:pt x="3025" y="28652"/>
                      <a:pt x="2897" y="28652"/>
                    </a:cubicBezTo>
                    <a:cubicBezTo>
                      <a:pt x="2791" y="28642"/>
                      <a:pt x="2650" y="28635"/>
                      <a:pt x="2493" y="28635"/>
                    </a:cubicBezTo>
                    <a:cubicBezTo>
                      <a:pt x="2179" y="28635"/>
                      <a:pt x="1804" y="28663"/>
                      <a:pt x="1529" y="28748"/>
                    </a:cubicBezTo>
                    <a:cubicBezTo>
                      <a:pt x="1306" y="28939"/>
                      <a:pt x="1019" y="29289"/>
                      <a:pt x="1019" y="29289"/>
                    </a:cubicBezTo>
                    <a:cubicBezTo>
                      <a:pt x="987" y="29321"/>
                      <a:pt x="987" y="29416"/>
                      <a:pt x="1019" y="29448"/>
                    </a:cubicBezTo>
                    <a:cubicBezTo>
                      <a:pt x="1115" y="29480"/>
                      <a:pt x="1147" y="29544"/>
                      <a:pt x="1210" y="29544"/>
                    </a:cubicBezTo>
                    <a:cubicBezTo>
                      <a:pt x="1306" y="29544"/>
                      <a:pt x="1338" y="29480"/>
                      <a:pt x="1433" y="29448"/>
                    </a:cubicBezTo>
                    <a:lnTo>
                      <a:pt x="1783" y="29162"/>
                    </a:lnTo>
                    <a:lnTo>
                      <a:pt x="2261" y="29257"/>
                    </a:lnTo>
                    <a:cubicBezTo>
                      <a:pt x="2261" y="29257"/>
                      <a:pt x="2388" y="29416"/>
                      <a:pt x="2547" y="29639"/>
                    </a:cubicBezTo>
                    <a:cubicBezTo>
                      <a:pt x="2547" y="29703"/>
                      <a:pt x="2579" y="29703"/>
                      <a:pt x="2579" y="29735"/>
                    </a:cubicBezTo>
                    <a:cubicBezTo>
                      <a:pt x="2547" y="29735"/>
                      <a:pt x="2547" y="29767"/>
                      <a:pt x="2484" y="29767"/>
                    </a:cubicBezTo>
                    <a:cubicBezTo>
                      <a:pt x="2452" y="29798"/>
                      <a:pt x="2420" y="29798"/>
                      <a:pt x="2324" y="29862"/>
                    </a:cubicBezTo>
                    <a:cubicBezTo>
                      <a:pt x="2261" y="29894"/>
                      <a:pt x="2165" y="29926"/>
                      <a:pt x="2133" y="30021"/>
                    </a:cubicBezTo>
                    <a:cubicBezTo>
                      <a:pt x="2070" y="30053"/>
                      <a:pt x="1974" y="30117"/>
                      <a:pt x="1942" y="30180"/>
                    </a:cubicBezTo>
                    <a:lnTo>
                      <a:pt x="1306" y="30690"/>
                    </a:lnTo>
                    <a:lnTo>
                      <a:pt x="223" y="31072"/>
                    </a:lnTo>
                    <a:cubicBezTo>
                      <a:pt x="160" y="31135"/>
                      <a:pt x="96" y="31199"/>
                      <a:pt x="96" y="31295"/>
                    </a:cubicBezTo>
                    <a:lnTo>
                      <a:pt x="160" y="31390"/>
                    </a:lnTo>
                    <a:lnTo>
                      <a:pt x="96" y="31422"/>
                    </a:lnTo>
                    <a:cubicBezTo>
                      <a:pt x="32" y="31486"/>
                      <a:pt x="1" y="31549"/>
                      <a:pt x="32" y="31645"/>
                    </a:cubicBezTo>
                    <a:cubicBezTo>
                      <a:pt x="32" y="31708"/>
                      <a:pt x="96" y="31740"/>
                      <a:pt x="192" y="31740"/>
                    </a:cubicBezTo>
                    <a:lnTo>
                      <a:pt x="223" y="31740"/>
                    </a:lnTo>
                    <a:lnTo>
                      <a:pt x="1592" y="31517"/>
                    </a:lnTo>
                    <a:lnTo>
                      <a:pt x="2324" y="31072"/>
                    </a:lnTo>
                    <a:lnTo>
                      <a:pt x="1592" y="31613"/>
                    </a:lnTo>
                    <a:lnTo>
                      <a:pt x="414" y="31804"/>
                    </a:lnTo>
                    <a:cubicBezTo>
                      <a:pt x="351" y="31804"/>
                      <a:pt x="255" y="31931"/>
                      <a:pt x="255" y="31995"/>
                    </a:cubicBezTo>
                    <a:cubicBezTo>
                      <a:pt x="255" y="32090"/>
                      <a:pt x="351" y="32154"/>
                      <a:pt x="414" y="32154"/>
                    </a:cubicBezTo>
                    <a:lnTo>
                      <a:pt x="478" y="32154"/>
                    </a:lnTo>
                    <a:lnTo>
                      <a:pt x="510" y="32250"/>
                    </a:lnTo>
                    <a:cubicBezTo>
                      <a:pt x="542" y="32313"/>
                      <a:pt x="637" y="32345"/>
                      <a:pt x="701" y="32345"/>
                    </a:cubicBezTo>
                    <a:lnTo>
                      <a:pt x="1911" y="32250"/>
                    </a:lnTo>
                    <a:cubicBezTo>
                      <a:pt x="1911" y="32250"/>
                      <a:pt x="2420" y="32250"/>
                      <a:pt x="3120" y="31963"/>
                    </a:cubicBezTo>
                    <a:cubicBezTo>
                      <a:pt x="3662" y="31772"/>
                      <a:pt x="4330" y="31486"/>
                      <a:pt x="4999" y="30976"/>
                    </a:cubicBezTo>
                    <a:cubicBezTo>
                      <a:pt x="5030" y="31326"/>
                      <a:pt x="5094" y="31645"/>
                      <a:pt x="5158" y="32027"/>
                    </a:cubicBezTo>
                    <a:cubicBezTo>
                      <a:pt x="5922" y="34956"/>
                      <a:pt x="6590" y="36293"/>
                      <a:pt x="7545" y="36293"/>
                    </a:cubicBezTo>
                    <a:cubicBezTo>
                      <a:pt x="7673" y="36293"/>
                      <a:pt x="7736" y="36293"/>
                      <a:pt x="7832" y="36261"/>
                    </a:cubicBezTo>
                    <a:cubicBezTo>
                      <a:pt x="11843" y="35465"/>
                      <a:pt x="13690" y="31199"/>
                      <a:pt x="13690" y="31199"/>
                    </a:cubicBezTo>
                    <a:lnTo>
                      <a:pt x="13721" y="30690"/>
                    </a:lnTo>
                    <a:cubicBezTo>
                      <a:pt x="13881" y="30531"/>
                      <a:pt x="14040" y="30340"/>
                      <a:pt x="14199" y="30180"/>
                    </a:cubicBezTo>
                    <a:lnTo>
                      <a:pt x="14231" y="30117"/>
                    </a:lnTo>
                    <a:cubicBezTo>
                      <a:pt x="14645" y="29639"/>
                      <a:pt x="15058" y="29130"/>
                      <a:pt x="15504" y="28620"/>
                    </a:cubicBezTo>
                    <a:cubicBezTo>
                      <a:pt x="15982" y="28016"/>
                      <a:pt x="16459" y="27411"/>
                      <a:pt x="16969" y="26742"/>
                    </a:cubicBezTo>
                    <a:cubicBezTo>
                      <a:pt x="17032" y="26679"/>
                      <a:pt x="17096" y="26583"/>
                      <a:pt x="17128" y="26519"/>
                    </a:cubicBezTo>
                    <a:cubicBezTo>
                      <a:pt x="17128" y="26456"/>
                      <a:pt x="17191" y="26456"/>
                      <a:pt x="17191" y="26424"/>
                    </a:cubicBezTo>
                    <a:cubicBezTo>
                      <a:pt x="17255" y="26233"/>
                      <a:pt x="17382" y="25978"/>
                      <a:pt x="17446" y="25755"/>
                    </a:cubicBezTo>
                    <a:cubicBezTo>
                      <a:pt x="17573" y="25437"/>
                      <a:pt x="17733" y="25119"/>
                      <a:pt x="17860" y="24737"/>
                    </a:cubicBezTo>
                    <a:cubicBezTo>
                      <a:pt x="17987" y="24482"/>
                      <a:pt x="18051" y="24227"/>
                      <a:pt x="18178" y="24004"/>
                    </a:cubicBezTo>
                    <a:cubicBezTo>
                      <a:pt x="18465" y="23240"/>
                      <a:pt x="18719" y="22572"/>
                      <a:pt x="18879" y="22126"/>
                    </a:cubicBezTo>
                    <a:lnTo>
                      <a:pt x="18879" y="22126"/>
                    </a:lnTo>
                    <a:cubicBezTo>
                      <a:pt x="18879" y="22636"/>
                      <a:pt x="18879" y="23209"/>
                      <a:pt x="18847" y="23813"/>
                    </a:cubicBezTo>
                    <a:lnTo>
                      <a:pt x="18847" y="23941"/>
                    </a:lnTo>
                    <a:cubicBezTo>
                      <a:pt x="18815" y="24546"/>
                      <a:pt x="18688" y="25182"/>
                      <a:pt x="18560" y="25819"/>
                    </a:cubicBezTo>
                    <a:cubicBezTo>
                      <a:pt x="18540" y="25815"/>
                      <a:pt x="18520" y="25813"/>
                      <a:pt x="18502" y="25813"/>
                    </a:cubicBezTo>
                    <a:cubicBezTo>
                      <a:pt x="18376" y="25813"/>
                      <a:pt x="18293" y="25903"/>
                      <a:pt x="18210" y="26042"/>
                    </a:cubicBezTo>
                    <a:cubicBezTo>
                      <a:pt x="18178" y="26137"/>
                      <a:pt x="18210" y="26233"/>
                      <a:pt x="18242" y="26297"/>
                    </a:cubicBezTo>
                    <a:cubicBezTo>
                      <a:pt x="18306" y="26360"/>
                      <a:pt x="18337" y="26392"/>
                      <a:pt x="18369" y="26392"/>
                    </a:cubicBezTo>
                    <a:lnTo>
                      <a:pt x="18401" y="26392"/>
                    </a:lnTo>
                    <a:cubicBezTo>
                      <a:pt x="18401" y="26424"/>
                      <a:pt x="18369" y="26519"/>
                      <a:pt x="18369" y="26551"/>
                    </a:cubicBezTo>
                    <a:cubicBezTo>
                      <a:pt x="18337" y="26679"/>
                      <a:pt x="18306" y="26838"/>
                      <a:pt x="18242" y="26933"/>
                    </a:cubicBezTo>
                    <a:cubicBezTo>
                      <a:pt x="18083" y="27411"/>
                      <a:pt x="13435" y="40527"/>
                      <a:pt x="12989" y="63925"/>
                    </a:cubicBezTo>
                    <a:cubicBezTo>
                      <a:pt x="13212" y="63957"/>
                      <a:pt x="13371" y="63989"/>
                      <a:pt x="13530" y="64021"/>
                    </a:cubicBezTo>
                    <a:cubicBezTo>
                      <a:pt x="13467" y="64658"/>
                      <a:pt x="13435" y="64976"/>
                      <a:pt x="13435" y="64976"/>
                    </a:cubicBezTo>
                    <a:cubicBezTo>
                      <a:pt x="13435" y="64976"/>
                      <a:pt x="14708" y="65135"/>
                      <a:pt x="16618" y="65262"/>
                    </a:cubicBezTo>
                    <a:lnTo>
                      <a:pt x="16586" y="65613"/>
                    </a:lnTo>
                    <a:lnTo>
                      <a:pt x="16586" y="65676"/>
                    </a:lnTo>
                    <a:lnTo>
                      <a:pt x="16618" y="65676"/>
                    </a:lnTo>
                    <a:cubicBezTo>
                      <a:pt x="16714" y="65708"/>
                      <a:pt x="16778" y="65708"/>
                      <a:pt x="16905" y="65740"/>
                    </a:cubicBezTo>
                    <a:cubicBezTo>
                      <a:pt x="16300" y="66090"/>
                      <a:pt x="15631" y="66472"/>
                      <a:pt x="15631" y="66472"/>
                    </a:cubicBezTo>
                    <a:cubicBezTo>
                      <a:pt x="15472" y="66472"/>
                      <a:pt x="15313" y="66568"/>
                      <a:pt x="15313" y="66727"/>
                    </a:cubicBezTo>
                    <a:cubicBezTo>
                      <a:pt x="15313" y="66886"/>
                      <a:pt x="15472" y="67013"/>
                      <a:pt x="15631" y="67013"/>
                    </a:cubicBezTo>
                    <a:cubicBezTo>
                      <a:pt x="15695" y="67013"/>
                      <a:pt x="15822" y="66981"/>
                      <a:pt x="15854" y="66950"/>
                    </a:cubicBezTo>
                    <a:cubicBezTo>
                      <a:pt x="15918" y="67013"/>
                      <a:pt x="16013" y="67013"/>
                      <a:pt x="16173" y="67013"/>
                    </a:cubicBezTo>
                    <a:cubicBezTo>
                      <a:pt x="16300" y="67013"/>
                      <a:pt x="16427" y="66981"/>
                      <a:pt x="16459" y="66950"/>
                    </a:cubicBezTo>
                    <a:cubicBezTo>
                      <a:pt x="16555" y="66981"/>
                      <a:pt x="16650" y="67013"/>
                      <a:pt x="16778" y="67013"/>
                    </a:cubicBezTo>
                    <a:cubicBezTo>
                      <a:pt x="16937" y="67013"/>
                      <a:pt x="17064" y="66981"/>
                      <a:pt x="17128" y="66886"/>
                    </a:cubicBezTo>
                    <a:cubicBezTo>
                      <a:pt x="17223" y="66981"/>
                      <a:pt x="17351" y="67013"/>
                      <a:pt x="17510" y="67013"/>
                    </a:cubicBezTo>
                    <a:cubicBezTo>
                      <a:pt x="17701" y="67013"/>
                      <a:pt x="17828" y="66981"/>
                      <a:pt x="17892" y="66854"/>
                    </a:cubicBezTo>
                    <a:cubicBezTo>
                      <a:pt x="18019" y="66981"/>
                      <a:pt x="18242" y="67013"/>
                      <a:pt x="18528" y="67013"/>
                    </a:cubicBezTo>
                    <a:cubicBezTo>
                      <a:pt x="18942" y="67013"/>
                      <a:pt x="19261" y="66950"/>
                      <a:pt x="19261" y="66663"/>
                    </a:cubicBezTo>
                    <a:cubicBezTo>
                      <a:pt x="19261" y="66568"/>
                      <a:pt x="19197" y="66472"/>
                      <a:pt x="19165" y="66377"/>
                    </a:cubicBezTo>
                    <a:lnTo>
                      <a:pt x="19165" y="66377"/>
                    </a:lnTo>
                    <a:cubicBezTo>
                      <a:pt x="19929" y="66536"/>
                      <a:pt x="20693" y="66663"/>
                      <a:pt x="21425" y="66727"/>
                    </a:cubicBezTo>
                    <a:cubicBezTo>
                      <a:pt x="21839" y="66790"/>
                      <a:pt x="22221" y="66822"/>
                      <a:pt x="22667" y="66822"/>
                    </a:cubicBezTo>
                    <a:lnTo>
                      <a:pt x="23909" y="66822"/>
                    </a:lnTo>
                    <a:cubicBezTo>
                      <a:pt x="24291" y="66822"/>
                      <a:pt x="24736" y="66727"/>
                      <a:pt x="25150" y="66695"/>
                    </a:cubicBezTo>
                    <a:cubicBezTo>
                      <a:pt x="25532" y="66663"/>
                      <a:pt x="25946" y="66568"/>
                      <a:pt x="26328" y="66472"/>
                    </a:cubicBezTo>
                    <a:lnTo>
                      <a:pt x="26423" y="66472"/>
                    </a:lnTo>
                    <a:lnTo>
                      <a:pt x="26423" y="66377"/>
                    </a:lnTo>
                    <a:lnTo>
                      <a:pt x="26328" y="65708"/>
                    </a:lnTo>
                    <a:cubicBezTo>
                      <a:pt x="26360" y="65708"/>
                      <a:pt x="26423" y="65740"/>
                      <a:pt x="26455" y="65740"/>
                    </a:cubicBezTo>
                    <a:cubicBezTo>
                      <a:pt x="26774" y="65867"/>
                      <a:pt x="27092" y="65931"/>
                      <a:pt x="27410" y="66026"/>
                    </a:cubicBezTo>
                    <a:cubicBezTo>
                      <a:pt x="27601" y="66058"/>
                      <a:pt x="27856" y="66090"/>
                      <a:pt x="28047" y="66154"/>
                    </a:cubicBezTo>
                    <a:cubicBezTo>
                      <a:pt x="27952" y="66217"/>
                      <a:pt x="27888" y="66313"/>
                      <a:pt x="27856" y="66377"/>
                    </a:cubicBezTo>
                    <a:cubicBezTo>
                      <a:pt x="27761" y="66504"/>
                      <a:pt x="27729" y="66631"/>
                      <a:pt x="27729" y="66695"/>
                    </a:cubicBezTo>
                    <a:cubicBezTo>
                      <a:pt x="27729" y="66981"/>
                      <a:pt x="28047" y="67045"/>
                      <a:pt x="28429" y="67045"/>
                    </a:cubicBezTo>
                    <a:cubicBezTo>
                      <a:pt x="28716" y="67045"/>
                      <a:pt x="28970" y="67013"/>
                      <a:pt x="29066" y="66886"/>
                    </a:cubicBezTo>
                    <a:cubicBezTo>
                      <a:pt x="29161" y="67013"/>
                      <a:pt x="29289" y="67045"/>
                      <a:pt x="29480" y="67045"/>
                    </a:cubicBezTo>
                    <a:cubicBezTo>
                      <a:pt x="29639" y="67045"/>
                      <a:pt x="29766" y="67013"/>
                      <a:pt x="29830" y="66950"/>
                    </a:cubicBezTo>
                    <a:cubicBezTo>
                      <a:pt x="29925" y="67013"/>
                      <a:pt x="30021" y="67045"/>
                      <a:pt x="30180" y="67045"/>
                    </a:cubicBezTo>
                    <a:cubicBezTo>
                      <a:pt x="30307" y="67045"/>
                      <a:pt x="30435" y="67013"/>
                      <a:pt x="30498" y="66981"/>
                    </a:cubicBezTo>
                    <a:cubicBezTo>
                      <a:pt x="30594" y="67013"/>
                      <a:pt x="30658" y="67045"/>
                      <a:pt x="30785" y="67045"/>
                    </a:cubicBezTo>
                    <a:cubicBezTo>
                      <a:pt x="30944" y="67045"/>
                      <a:pt x="31071" y="67013"/>
                      <a:pt x="31103" y="66981"/>
                    </a:cubicBezTo>
                    <a:cubicBezTo>
                      <a:pt x="31135" y="67013"/>
                      <a:pt x="31262" y="67045"/>
                      <a:pt x="31358" y="67045"/>
                    </a:cubicBezTo>
                    <a:cubicBezTo>
                      <a:pt x="31517" y="67045"/>
                      <a:pt x="31676" y="66950"/>
                      <a:pt x="31676" y="66790"/>
                    </a:cubicBezTo>
                    <a:cubicBezTo>
                      <a:pt x="31676" y="66599"/>
                      <a:pt x="31517" y="66504"/>
                      <a:pt x="31358" y="66504"/>
                    </a:cubicBezTo>
                    <a:cubicBezTo>
                      <a:pt x="31231" y="66504"/>
                      <a:pt x="31135" y="66536"/>
                      <a:pt x="31071" y="66599"/>
                    </a:cubicBezTo>
                    <a:cubicBezTo>
                      <a:pt x="31040" y="66568"/>
                      <a:pt x="31040" y="66536"/>
                      <a:pt x="30976" y="66504"/>
                    </a:cubicBezTo>
                    <a:lnTo>
                      <a:pt x="31358" y="66440"/>
                    </a:lnTo>
                    <a:cubicBezTo>
                      <a:pt x="31358" y="66440"/>
                      <a:pt x="31103" y="66345"/>
                      <a:pt x="30753" y="66154"/>
                    </a:cubicBezTo>
                    <a:cubicBezTo>
                      <a:pt x="30817" y="66154"/>
                      <a:pt x="30880" y="66154"/>
                      <a:pt x="30944" y="66090"/>
                    </a:cubicBezTo>
                    <a:lnTo>
                      <a:pt x="31103" y="66058"/>
                    </a:lnTo>
                    <a:cubicBezTo>
                      <a:pt x="31135" y="66058"/>
                      <a:pt x="31231" y="66026"/>
                      <a:pt x="31262" y="66026"/>
                    </a:cubicBezTo>
                    <a:lnTo>
                      <a:pt x="31613" y="65931"/>
                    </a:lnTo>
                    <a:lnTo>
                      <a:pt x="31708" y="65931"/>
                    </a:lnTo>
                    <a:lnTo>
                      <a:pt x="31676" y="65867"/>
                    </a:lnTo>
                    <a:cubicBezTo>
                      <a:pt x="31581" y="65740"/>
                      <a:pt x="31549" y="65549"/>
                      <a:pt x="31517" y="65390"/>
                    </a:cubicBezTo>
                    <a:cubicBezTo>
                      <a:pt x="31453" y="65294"/>
                      <a:pt x="31453" y="65231"/>
                      <a:pt x="31422" y="65135"/>
                    </a:cubicBezTo>
                    <a:cubicBezTo>
                      <a:pt x="32854" y="65008"/>
                      <a:pt x="33714" y="64912"/>
                      <a:pt x="33714" y="64912"/>
                    </a:cubicBezTo>
                    <a:cubicBezTo>
                      <a:pt x="33714" y="64817"/>
                      <a:pt x="33682" y="64435"/>
                      <a:pt x="33650" y="63798"/>
                    </a:cubicBezTo>
                    <a:lnTo>
                      <a:pt x="33650" y="63734"/>
                    </a:lnTo>
                    <a:cubicBezTo>
                      <a:pt x="33618" y="63352"/>
                      <a:pt x="33554" y="62843"/>
                      <a:pt x="33523" y="62238"/>
                    </a:cubicBezTo>
                    <a:lnTo>
                      <a:pt x="33523" y="62206"/>
                    </a:lnTo>
                    <a:cubicBezTo>
                      <a:pt x="33523" y="62079"/>
                      <a:pt x="33523" y="61952"/>
                      <a:pt x="33491" y="61824"/>
                    </a:cubicBezTo>
                    <a:lnTo>
                      <a:pt x="33491" y="61792"/>
                    </a:lnTo>
                    <a:cubicBezTo>
                      <a:pt x="33491" y="61665"/>
                      <a:pt x="33459" y="61570"/>
                      <a:pt x="33459" y="61442"/>
                    </a:cubicBezTo>
                    <a:lnTo>
                      <a:pt x="33459" y="61410"/>
                    </a:lnTo>
                    <a:cubicBezTo>
                      <a:pt x="33459" y="61283"/>
                      <a:pt x="33395" y="61156"/>
                      <a:pt x="33395" y="60997"/>
                    </a:cubicBezTo>
                    <a:lnTo>
                      <a:pt x="33395" y="60965"/>
                    </a:lnTo>
                    <a:cubicBezTo>
                      <a:pt x="33363" y="60614"/>
                      <a:pt x="33332" y="60201"/>
                      <a:pt x="33332" y="59850"/>
                    </a:cubicBezTo>
                    <a:lnTo>
                      <a:pt x="33332" y="59596"/>
                    </a:lnTo>
                    <a:cubicBezTo>
                      <a:pt x="33332" y="59500"/>
                      <a:pt x="33300" y="59373"/>
                      <a:pt x="33300" y="59246"/>
                    </a:cubicBezTo>
                    <a:lnTo>
                      <a:pt x="33300" y="59086"/>
                    </a:lnTo>
                    <a:cubicBezTo>
                      <a:pt x="33300" y="58959"/>
                      <a:pt x="33236" y="58864"/>
                      <a:pt x="33236" y="58704"/>
                    </a:cubicBezTo>
                    <a:lnTo>
                      <a:pt x="33236" y="58545"/>
                    </a:lnTo>
                    <a:cubicBezTo>
                      <a:pt x="33236" y="58418"/>
                      <a:pt x="33204" y="58259"/>
                      <a:pt x="33204" y="58131"/>
                    </a:cubicBezTo>
                    <a:lnTo>
                      <a:pt x="33204" y="58068"/>
                    </a:lnTo>
                    <a:cubicBezTo>
                      <a:pt x="33204" y="57909"/>
                      <a:pt x="33172" y="57749"/>
                      <a:pt x="33172" y="57622"/>
                    </a:cubicBezTo>
                    <a:lnTo>
                      <a:pt x="33172" y="57590"/>
                    </a:lnTo>
                    <a:cubicBezTo>
                      <a:pt x="33141" y="57272"/>
                      <a:pt x="33141" y="56953"/>
                      <a:pt x="33077" y="56635"/>
                    </a:cubicBezTo>
                    <a:lnTo>
                      <a:pt x="33077" y="56508"/>
                    </a:lnTo>
                    <a:cubicBezTo>
                      <a:pt x="33077" y="56380"/>
                      <a:pt x="33045" y="56221"/>
                      <a:pt x="33045" y="56094"/>
                    </a:cubicBezTo>
                    <a:cubicBezTo>
                      <a:pt x="33045" y="56030"/>
                      <a:pt x="33045" y="55935"/>
                      <a:pt x="33013" y="55839"/>
                    </a:cubicBezTo>
                    <a:cubicBezTo>
                      <a:pt x="33013" y="55712"/>
                      <a:pt x="33013" y="55616"/>
                      <a:pt x="32981" y="55521"/>
                    </a:cubicBezTo>
                    <a:cubicBezTo>
                      <a:pt x="32981" y="55394"/>
                      <a:pt x="32918" y="55266"/>
                      <a:pt x="32918" y="55139"/>
                    </a:cubicBezTo>
                    <a:cubicBezTo>
                      <a:pt x="32918" y="55075"/>
                      <a:pt x="32918" y="54948"/>
                      <a:pt x="32886" y="54884"/>
                    </a:cubicBezTo>
                    <a:cubicBezTo>
                      <a:pt x="32886" y="54757"/>
                      <a:pt x="32854" y="54630"/>
                      <a:pt x="32854" y="54502"/>
                    </a:cubicBezTo>
                    <a:cubicBezTo>
                      <a:pt x="32854" y="54407"/>
                      <a:pt x="32854" y="54311"/>
                      <a:pt x="32822" y="54184"/>
                    </a:cubicBezTo>
                    <a:cubicBezTo>
                      <a:pt x="32822" y="54088"/>
                      <a:pt x="32759" y="53961"/>
                      <a:pt x="32759" y="53834"/>
                    </a:cubicBezTo>
                    <a:cubicBezTo>
                      <a:pt x="32759" y="53643"/>
                      <a:pt x="32727" y="53452"/>
                      <a:pt x="32727" y="53229"/>
                    </a:cubicBezTo>
                    <a:cubicBezTo>
                      <a:pt x="32727" y="53133"/>
                      <a:pt x="32695" y="53006"/>
                      <a:pt x="32695" y="52910"/>
                    </a:cubicBezTo>
                    <a:cubicBezTo>
                      <a:pt x="32695" y="52815"/>
                      <a:pt x="32663" y="52688"/>
                      <a:pt x="32663" y="52560"/>
                    </a:cubicBezTo>
                    <a:cubicBezTo>
                      <a:pt x="32663" y="52465"/>
                      <a:pt x="32599" y="52337"/>
                      <a:pt x="32599" y="52210"/>
                    </a:cubicBezTo>
                    <a:cubicBezTo>
                      <a:pt x="32599" y="52083"/>
                      <a:pt x="32568" y="51987"/>
                      <a:pt x="32568" y="51860"/>
                    </a:cubicBezTo>
                    <a:cubicBezTo>
                      <a:pt x="32568" y="51733"/>
                      <a:pt x="32536" y="51605"/>
                      <a:pt x="32536" y="51510"/>
                    </a:cubicBezTo>
                    <a:cubicBezTo>
                      <a:pt x="32536" y="51382"/>
                      <a:pt x="32504" y="51255"/>
                      <a:pt x="32504" y="51128"/>
                    </a:cubicBezTo>
                    <a:cubicBezTo>
                      <a:pt x="32504" y="50969"/>
                      <a:pt x="32440" y="50809"/>
                      <a:pt x="32440" y="50650"/>
                    </a:cubicBezTo>
                    <a:cubicBezTo>
                      <a:pt x="32440" y="50587"/>
                      <a:pt x="32440" y="50491"/>
                      <a:pt x="32408" y="50427"/>
                    </a:cubicBezTo>
                    <a:cubicBezTo>
                      <a:pt x="32377" y="50173"/>
                      <a:pt x="32377" y="49950"/>
                      <a:pt x="32345" y="49695"/>
                    </a:cubicBezTo>
                    <a:cubicBezTo>
                      <a:pt x="32345" y="49631"/>
                      <a:pt x="32345" y="49600"/>
                      <a:pt x="32281" y="49504"/>
                    </a:cubicBezTo>
                    <a:cubicBezTo>
                      <a:pt x="32281" y="49345"/>
                      <a:pt x="32249" y="49154"/>
                      <a:pt x="32249" y="48995"/>
                    </a:cubicBezTo>
                    <a:cubicBezTo>
                      <a:pt x="32249" y="48899"/>
                      <a:pt x="32217" y="48804"/>
                      <a:pt x="32217" y="48708"/>
                    </a:cubicBezTo>
                    <a:cubicBezTo>
                      <a:pt x="32217" y="48549"/>
                      <a:pt x="32186" y="48390"/>
                      <a:pt x="32186" y="48263"/>
                    </a:cubicBezTo>
                    <a:cubicBezTo>
                      <a:pt x="32186" y="48167"/>
                      <a:pt x="32122" y="48072"/>
                      <a:pt x="32122" y="47944"/>
                    </a:cubicBezTo>
                    <a:cubicBezTo>
                      <a:pt x="32122" y="47785"/>
                      <a:pt x="32090" y="47690"/>
                      <a:pt x="32090" y="47530"/>
                    </a:cubicBezTo>
                    <a:cubicBezTo>
                      <a:pt x="32090" y="47403"/>
                      <a:pt x="32058" y="47308"/>
                      <a:pt x="32058" y="47212"/>
                    </a:cubicBezTo>
                    <a:cubicBezTo>
                      <a:pt x="32058" y="47085"/>
                      <a:pt x="32026" y="46926"/>
                      <a:pt x="32026" y="46798"/>
                    </a:cubicBezTo>
                    <a:cubicBezTo>
                      <a:pt x="32026" y="46671"/>
                      <a:pt x="31963" y="46575"/>
                      <a:pt x="31963" y="46448"/>
                    </a:cubicBezTo>
                    <a:cubicBezTo>
                      <a:pt x="31931" y="46193"/>
                      <a:pt x="31931" y="45970"/>
                      <a:pt x="31899" y="45716"/>
                    </a:cubicBezTo>
                    <a:cubicBezTo>
                      <a:pt x="31899" y="45652"/>
                      <a:pt x="31899" y="45557"/>
                      <a:pt x="31867" y="45493"/>
                    </a:cubicBezTo>
                    <a:cubicBezTo>
                      <a:pt x="31867" y="45334"/>
                      <a:pt x="31804" y="45143"/>
                      <a:pt x="31804" y="44984"/>
                    </a:cubicBezTo>
                    <a:cubicBezTo>
                      <a:pt x="31804" y="44856"/>
                      <a:pt x="31772" y="44761"/>
                      <a:pt x="31772" y="44665"/>
                    </a:cubicBezTo>
                    <a:cubicBezTo>
                      <a:pt x="31772" y="44538"/>
                      <a:pt x="31740" y="44379"/>
                      <a:pt x="31740" y="44251"/>
                    </a:cubicBezTo>
                    <a:cubicBezTo>
                      <a:pt x="31740" y="44124"/>
                      <a:pt x="31708" y="44029"/>
                      <a:pt x="31708" y="43901"/>
                    </a:cubicBezTo>
                    <a:cubicBezTo>
                      <a:pt x="31708" y="43742"/>
                      <a:pt x="31644" y="43615"/>
                      <a:pt x="31644" y="43456"/>
                    </a:cubicBezTo>
                    <a:cubicBezTo>
                      <a:pt x="31644" y="43328"/>
                      <a:pt x="31613" y="43265"/>
                      <a:pt x="31613" y="43137"/>
                    </a:cubicBezTo>
                    <a:cubicBezTo>
                      <a:pt x="31613" y="42978"/>
                      <a:pt x="31581" y="42819"/>
                      <a:pt x="31581" y="42691"/>
                    </a:cubicBezTo>
                    <a:cubicBezTo>
                      <a:pt x="31581" y="42596"/>
                      <a:pt x="31549" y="42500"/>
                      <a:pt x="31549" y="42373"/>
                    </a:cubicBezTo>
                    <a:cubicBezTo>
                      <a:pt x="31485" y="42150"/>
                      <a:pt x="31485" y="41896"/>
                      <a:pt x="31453" y="41705"/>
                    </a:cubicBezTo>
                    <a:cubicBezTo>
                      <a:pt x="31453" y="41641"/>
                      <a:pt x="31422" y="41545"/>
                      <a:pt x="31422" y="41482"/>
                    </a:cubicBezTo>
                    <a:cubicBezTo>
                      <a:pt x="31422" y="41323"/>
                      <a:pt x="31390" y="41163"/>
                      <a:pt x="31390" y="41004"/>
                    </a:cubicBezTo>
                    <a:cubicBezTo>
                      <a:pt x="31390" y="40877"/>
                      <a:pt x="31326" y="40781"/>
                      <a:pt x="31326" y="40686"/>
                    </a:cubicBezTo>
                    <a:cubicBezTo>
                      <a:pt x="31326" y="40559"/>
                      <a:pt x="31294" y="40399"/>
                      <a:pt x="31294" y="40272"/>
                    </a:cubicBezTo>
                    <a:cubicBezTo>
                      <a:pt x="31294" y="40145"/>
                      <a:pt x="31262" y="40081"/>
                      <a:pt x="31262" y="39954"/>
                    </a:cubicBezTo>
                    <a:cubicBezTo>
                      <a:pt x="31262" y="39826"/>
                      <a:pt x="31231" y="39667"/>
                      <a:pt x="31231" y="39572"/>
                    </a:cubicBezTo>
                    <a:cubicBezTo>
                      <a:pt x="31231" y="39444"/>
                      <a:pt x="31167" y="39349"/>
                      <a:pt x="31167" y="39253"/>
                    </a:cubicBezTo>
                    <a:cubicBezTo>
                      <a:pt x="31167" y="39094"/>
                      <a:pt x="31135" y="38967"/>
                      <a:pt x="31135" y="38839"/>
                    </a:cubicBezTo>
                    <a:cubicBezTo>
                      <a:pt x="31135" y="38776"/>
                      <a:pt x="31103" y="38648"/>
                      <a:pt x="31103" y="38553"/>
                    </a:cubicBezTo>
                    <a:cubicBezTo>
                      <a:pt x="31071" y="38362"/>
                      <a:pt x="31071" y="38139"/>
                      <a:pt x="31008" y="37916"/>
                    </a:cubicBezTo>
                    <a:cubicBezTo>
                      <a:pt x="31008" y="37853"/>
                      <a:pt x="30976" y="37725"/>
                      <a:pt x="30976" y="37662"/>
                    </a:cubicBezTo>
                    <a:cubicBezTo>
                      <a:pt x="30976" y="37534"/>
                      <a:pt x="30944" y="37375"/>
                      <a:pt x="30944" y="37248"/>
                    </a:cubicBezTo>
                    <a:cubicBezTo>
                      <a:pt x="30944" y="37120"/>
                      <a:pt x="30912" y="37057"/>
                      <a:pt x="30912" y="36929"/>
                    </a:cubicBezTo>
                    <a:cubicBezTo>
                      <a:pt x="30912" y="36802"/>
                      <a:pt x="30849" y="36707"/>
                      <a:pt x="30849" y="36611"/>
                    </a:cubicBezTo>
                    <a:cubicBezTo>
                      <a:pt x="30849" y="36484"/>
                      <a:pt x="30817" y="36388"/>
                      <a:pt x="30817" y="36293"/>
                    </a:cubicBezTo>
                    <a:cubicBezTo>
                      <a:pt x="30817" y="36165"/>
                      <a:pt x="30785" y="36070"/>
                      <a:pt x="30785" y="35974"/>
                    </a:cubicBezTo>
                    <a:cubicBezTo>
                      <a:pt x="30785" y="35847"/>
                      <a:pt x="30753" y="35783"/>
                      <a:pt x="30753" y="35656"/>
                    </a:cubicBezTo>
                    <a:cubicBezTo>
                      <a:pt x="30753" y="35529"/>
                      <a:pt x="30689" y="35465"/>
                      <a:pt x="30689" y="35338"/>
                    </a:cubicBezTo>
                    <a:cubicBezTo>
                      <a:pt x="30689" y="35210"/>
                      <a:pt x="30658" y="35147"/>
                      <a:pt x="30658" y="35019"/>
                    </a:cubicBezTo>
                    <a:cubicBezTo>
                      <a:pt x="30626" y="34828"/>
                      <a:pt x="30626" y="34637"/>
                      <a:pt x="30594" y="34478"/>
                    </a:cubicBezTo>
                    <a:cubicBezTo>
                      <a:pt x="30594" y="34383"/>
                      <a:pt x="30530" y="34255"/>
                      <a:pt x="30530" y="34192"/>
                    </a:cubicBezTo>
                    <a:cubicBezTo>
                      <a:pt x="30530" y="34064"/>
                      <a:pt x="30498" y="34001"/>
                      <a:pt x="30498" y="33873"/>
                    </a:cubicBezTo>
                    <a:cubicBezTo>
                      <a:pt x="30498" y="33746"/>
                      <a:pt x="30467" y="33682"/>
                      <a:pt x="30467" y="33555"/>
                    </a:cubicBezTo>
                    <a:cubicBezTo>
                      <a:pt x="30467" y="33459"/>
                      <a:pt x="30435" y="33364"/>
                      <a:pt x="30435" y="33268"/>
                    </a:cubicBezTo>
                    <a:cubicBezTo>
                      <a:pt x="30435" y="33141"/>
                      <a:pt x="30371" y="33077"/>
                      <a:pt x="30371" y="32950"/>
                    </a:cubicBezTo>
                    <a:cubicBezTo>
                      <a:pt x="30371" y="32886"/>
                      <a:pt x="30339" y="32791"/>
                      <a:pt x="30339" y="32664"/>
                    </a:cubicBezTo>
                    <a:cubicBezTo>
                      <a:pt x="30339" y="32600"/>
                      <a:pt x="30307" y="32473"/>
                      <a:pt x="30307" y="32409"/>
                    </a:cubicBezTo>
                    <a:lnTo>
                      <a:pt x="30307" y="32345"/>
                    </a:lnTo>
                    <a:lnTo>
                      <a:pt x="30307" y="32281"/>
                    </a:lnTo>
                    <a:lnTo>
                      <a:pt x="30180" y="31677"/>
                    </a:lnTo>
                    <a:cubicBezTo>
                      <a:pt x="30180" y="31645"/>
                      <a:pt x="30180" y="31613"/>
                      <a:pt x="30148" y="31549"/>
                    </a:cubicBezTo>
                    <a:cubicBezTo>
                      <a:pt x="30053" y="31072"/>
                      <a:pt x="29989" y="30658"/>
                      <a:pt x="29893" y="30244"/>
                    </a:cubicBezTo>
                    <a:cubicBezTo>
                      <a:pt x="29893" y="30212"/>
                      <a:pt x="29893" y="30180"/>
                      <a:pt x="29862" y="30180"/>
                    </a:cubicBezTo>
                    <a:lnTo>
                      <a:pt x="29734" y="29703"/>
                    </a:lnTo>
                    <a:cubicBezTo>
                      <a:pt x="29734" y="29639"/>
                      <a:pt x="29734" y="29607"/>
                      <a:pt x="29702" y="29576"/>
                    </a:cubicBezTo>
                    <a:cubicBezTo>
                      <a:pt x="29639" y="29225"/>
                      <a:pt x="29543" y="28843"/>
                      <a:pt x="29480" y="28589"/>
                    </a:cubicBezTo>
                    <a:cubicBezTo>
                      <a:pt x="29480" y="28525"/>
                      <a:pt x="29480" y="28493"/>
                      <a:pt x="29416" y="28461"/>
                    </a:cubicBezTo>
                    <a:cubicBezTo>
                      <a:pt x="29384" y="28334"/>
                      <a:pt x="29352" y="28207"/>
                      <a:pt x="29352" y="28143"/>
                    </a:cubicBezTo>
                    <a:cubicBezTo>
                      <a:pt x="29352" y="28111"/>
                      <a:pt x="29320" y="28047"/>
                      <a:pt x="29320" y="28016"/>
                    </a:cubicBezTo>
                    <a:lnTo>
                      <a:pt x="29193" y="27665"/>
                    </a:lnTo>
                    <a:cubicBezTo>
                      <a:pt x="29034" y="27188"/>
                      <a:pt x="28875" y="26742"/>
                      <a:pt x="28747" y="26265"/>
                    </a:cubicBezTo>
                    <a:cubicBezTo>
                      <a:pt x="28779" y="26265"/>
                      <a:pt x="28875" y="26233"/>
                      <a:pt x="28907" y="26233"/>
                    </a:cubicBezTo>
                    <a:cubicBezTo>
                      <a:pt x="28938" y="26233"/>
                      <a:pt x="29002" y="26201"/>
                      <a:pt x="29034" y="26201"/>
                    </a:cubicBezTo>
                    <a:cubicBezTo>
                      <a:pt x="29098" y="26106"/>
                      <a:pt x="29193" y="25978"/>
                      <a:pt x="29161" y="25883"/>
                    </a:cubicBezTo>
                    <a:cubicBezTo>
                      <a:pt x="29106" y="25744"/>
                      <a:pt x="28978" y="25654"/>
                      <a:pt x="28841" y="25654"/>
                    </a:cubicBezTo>
                    <a:cubicBezTo>
                      <a:pt x="28820" y="25654"/>
                      <a:pt x="28800" y="25656"/>
                      <a:pt x="28779" y="25660"/>
                    </a:cubicBezTo>
                    <a:cubicBezTo>
                      <a:pt x="28747" y="25660"/>
                      <a:pt x="28716" y="25724"/>
                      <a:pt x="28684" y="25724"/>
                    </a:cubicBezTo>
                    <a:cubicBezTo>
                      <a:pt x="28588" y="25278"/>
                      <a:pt x="28461" y="24800"/>
                      <a:pt x="28429" y="24386"/>
                    </a:cubicBezTo>
                    <a:cubicBezTo>
                      <a:pt x="28365" y="23750"/>
                      <a:pt x="28302" y="23177"/>
                      <a:pt x="28365" y="22572"/>
                    </a:cubicBezTo>
                    <a:lnTo>
                      <a:pt x="28365" y="22572"/>
                    </a:lnTo>
                    <a:cubicBezTo>
                      <a:pt x="28843" y="23686"/>
                      <a:pt x="29511" y="25182"/>
                      <a:pt x="30116" y="26519"/>
                    </a:cubicBezTo>
                    <a:cubicBezTo>
                      <a:pt x="32440" y="28843"/>
                      <a:pt x="33937" y="30435"/>
                      <a:pt x="35560" y="31708"/>
                    </a:cubicBezTo>
                    <a:cubicBezTo>
                      <a:pt x="35751" y="31868"/>
                      <a:pt x="35910" y="31995"/>
                      <a:pt x="36101" y="32154"/>
                    </a:cubicBezTo>
                    <a:cubicBezTo>
                      <a:pt x="36324" y="33268"/>
                      <a:pt x="36993" y="34223"/>
                      <a:pt x="37661" y="34956"/>
                    </a:cubicBezTo>
                    <a:cubicBezTo>
                      <a:pt x="38648" y="35815"/>
                      <a:pt x="39253" y="36229"/>
                      <a:pt x="39348" y="36261"/>
                    </a:cubicBezTo>
                    <a:cubicBezTo>
                      <a:pt x="39412" y="36293"/>
                      <a:pt x="39508" y="36293"/>
                      <a:pt x="39603" y="36293"/>
                    </a:cubicBezTo>
                    <a:cubicBezTo>
                      <a:pt x="40526" y="36293"/>
                      <a:pt x="41259" y="34956"/>
                      <a:pt x="41991" y="32027"/>
                    </a:cubicBezTo>
                    <a:cubicBezTo>
                      <a:pt x="42118" y="31613"/>
                      <a:pt x="42150" y="31199"/>
                      <a:pt x="42150" y="30817"/>
                    </a:cubicBezTo>
                    <a:cubicBezTo>
                      <a:pt x="42882" y="31390"/>
                      <a:pt x="43582" y="31708"/>
                      <a:pt x="44187" y="31963"/>
                    </a:cubicBezTo>
                    <a:cubicBezTo>
                      <a:pt x="44951" y="32186"/>
                      <a:pt x="45429" y="32250"/>
                      <a:pt x="45429" y="32250"/>
                    </a:cubicBezTo>
                    <a:lnTo>
                      <a:pt x="46607" y="32345"/>
                    </a:lnTo>
                    <a:cubicBezTo>
                      <a:pt x="46702" y="32345"/>
                      <a:pt x="46766" y="32313"/>
                      <a:pt x="46830" y="32250"/>
                    </a:cubicBezTo>
                    <a:lnTo>
                      <a:pt x="46861" y="32154"/>
                    </a:lnTo>
                    <a:lnTo>
                      <a:pt x="46893" y="32154"/>
                    </a:lnTo>
                    <a:cubicBezTo>
                      <a:pt x="46989" y="32154"/>
                      <a:pt x="47052" y="32090"/>
                      <a:pt x="47052" y="31995"/>
                    </a:cubicBezTo>
                    <a:cubicBezTo>
                      <a:pt x="47052" y="31931"/>
                      <a:pt x="47021" y="31804"/>
                      <a:pt x="46893" y="31804"/>
                    </a:cubicBezTo>
                    <a:lnTo>
                      <a:pt x="45747" y="31613"/>
                    </a:lnTo>
                    <a:lnTo>
                      <a:pt x="44983" y="31072"/>
                    </a:lnTo>
                    <a:lnTo>
                      <a:pt x="45747" y="31517"/>
                    </a:lnTo>
                    <a:lnTo>
                      <a:pt x="47084" y="31772"/>
                    </a:lnTo>
                    <a:lnTo>
                      <a:pt x="47148" y="31772"/>
                    </a:lnTo>
                    <a:cubicBezTo>
                      <a:pt x="47212" y="31772"/>
                      <a:pt x="47307" y="31708"/>
                      <a:pt x="47307" y="31645"/>
                    </a:cubicBezTo>
                    <a:cubicBezTo>
                      <a:pt x="47307" y="31549"/>
                      <a:pt x="47307" y="31486"/>
                      <a:pt x="47212" y="31454"/>
                    </a:cubicBezTo>
                    <a:lnTo>
                      <a:pt x="47052" y="31390"/>
                    </a:lnTo>
                    <a:lnTo>
                      <a:pt x="47116" y="31295"/>
                    </a:lnTo>
                    <a:cubicBezTo>
                      <a:pt x="47148" y="31199"/>
                      <a:pt x="47052" y="31135"/>
                      <a:pt x="46989" y="31072"/>
                    </a:cubicBezTo>
                    <a:lnTo>
                      <a:pt x="45906" y="30690"/>
                    </a:lnTo>
                    <a:lnTo>
                      <a:pt x="45270" y="30180"/>
                    </a:lnTo>
                    <a:cubicBezTo>
                      <a:pt x="45174" y="30117"/>
                      <a:pt x="45142" y="30053"/>
                      <a:pt x="45079" y="30021"/>
                    </a:cubicBezTo>
                    <a:cubicBezTo>
                      <a:pt x="44983" y="29958"/>
                      <a:pt x="44920" y="29926"/>
                      <a:pt x="44856" y="29862"/>
                    </a:cubicBezTo>
                    <a:cubicBezTo>
                      <a:pt x="44792" y="29798"/>
                      <a:pt x="44760" y="29767"/>
                      <a:pt x="44665" y="29735"/>
                    </a:cubicBezTo>
                    <a:cubicBezTo>
                      <a:pt x="44665" y="29703"/>
                      <a:pt x="44729" y="29703"/>
                      <a:pt x="44729" y="29639"/>
                    </a:cubicBezTo>
                    <a:cubicBezTo>
                      <a:pt x="44856" y="29448"/>
                      <a:pt x="44983" y="29257"/>
                      <a:pt x="44983" y="29257"/>
                    </a:cubicBezTo>
                    <a:lnTo>
                      <a:pt x="45461" y="29162"/>
                    </a:lnTo>
                    <a:lnTo>
                      <a:pt x="45843" y="29448"/>
                    </a:lnTo>
                    <a:cubicBezTo>
                      <a:pt x="45875" y="29480"/>
                      <a:pt x="45938" y="29544"/>
                      <a:pt x="46034" y="29544"/>
                    </a:cubicBezTo>
                    <a:cubicBezTo>
                      <a:pt x="46097" y="29544"/>
                      <a:pt x="46193" y="29480"/>
                      <a:pt x="46225" y="29448"/>
                    </a:cubicBezTo>
                    <a:cubicBezTo>
                      <a:pt x="46257" y="29416"/>
                      <a:pt x="46257" y="29321"/>
                      <a:pt x="46225" y="29289"/>
                    </a:cubicBezTo>
                    <a:cubicBezTo>
                      <a:pt x="46225" y="29289"/>
                      <a:pt x="45938" y="28907"/>
                      <a:pt x="45715" y="28748"/>
                    </a:cubicBezTo>
                    <a:cubicBezTo>
                      <a:pt x="45440" y="28663"/>
                      <a:pt x="45065" y="28649"/>
                      <a:pt x="44751" y="28649"/>
                    </a:cubicBezTo>
                    <a:cubicBezTo>
                      <a:pt x="44594" y="28649"/>
                      <a:pt x="44453" y="28652"/>
                      <a:pt x="44347" y="28652"/>
                    </a:cubicBezTo>
                    <a:cubicBezTo>
                      <a:pt x="44251" y="28652"/>
                      <a:pt x="44092" y="28684"/>
                      <a:pt x="43965" y="28748"/>
                    </a:cubicBezTo>
                    <a:lnTo>
                      <a:pt x="43773" y="28812"/>
                    </a:lnTo>
                    <a:cubicBezTo>
                      <a:pt x="43593" y="28865"/>
                      <a:pt x="43409" y="28893"/>
                      <a:pt x="43228" y="28893"/>
                    </a:cubicBezTo>
                    <a:cubicBezTo>
                      <a:pt x="42864" y="28893"/>
                      <a:pt x="42511" y="28780"/>
                      <a:pt x="42214" y="28525"/>
                    </a:cubicBezTo>
                    <a:cubicBezTo>
                      <a:pt x="41959" y="28334"/>
                      <a:pt x="41641" y="28111"/>
                      <a:pt x="41322" y="27856"/>
                    </a:cubicBezTo>
                    <a:cubicBezTo>
                      <a:pt x="41290" y="27825"/>
                      <a:pt x="41290" y="27793"/>
                      <a:pt x="41259" y="27729"/>
                    </a:cubicBezTo>
                    <a:cubicBezTo>
                      <a:pt x="41163" y="27506"/>
                      <a:pt x="40908" y="26583"/>
                      <a:pt x="40303" y="26297"/>
                    </a:cubicBezTo>
                    <a:cubicBezTo>
                      <a:pt x="39635" y="25978"/>
                      <a:pt x="38425" y="25405"/>
                      <a:pt x="38425" y="25405"/>
                    </a:cubicBezTo>
                    <a:cubicBezTo>
                      <a:pt x="37916" y="25023"/>
                      <a:pt x="37343" y="24609"/>
                      <a:pt x="36706" y="24195"/>
                    </a:cubicBezTo>
                    <a:cubicBezTo>
                      <a:pt x="36069" y="23750"/>
                      <a:pt x="35433" y="23336"/>
                      <a:pt x="34732" y="22922"/>
                    </a:cubicBezTo>
                    <a:cubicBezTo>
                      <a:pt x="31931" y="17287"/>
                      <a:pt x="29034" y="14486"/>
                      <a:pt x="29034" y="14486"/>
                    </a:cubicBezTo>
                    <a:cubicBezTo>
                      <a:pt x="28684" y="13976"/>
                      <a:pt x="28111" y="13499"/>
                      <a:pt x="27570" y="13053"/>
                    </a:cubicBezTo>
                    <a:cubicBezTo>
                      <a:pt x="28015" y="12576"/>
                      <a:pt x="27570" y="11621"/>
                      <a:pt x="26933" y="11271"/>
                    </a:cubicBezTo>
                    <a:cubicBezTo>
                      <a:pt x="28206" y="10061"/>
                      <a:pt x="28938" y="8405"/>
                      <a:pt x="28938" y="6527"/>
                    </a:cubicBezTo>
                    <a:cubicBezTo>
                      <a:pt x="28938" y="2898"/>
                      <a:pt x="26041" y="1"/>
                      <a:pt x="22444" y="1"/>
                    </a:cubicBezTo>
                    <a:close/>
                  </a:path>
                </a:pathLst>
              </a:custGeom>
              <a:solidFill>
                <a:srgbClr val="EED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92;p39">
                <a:extLst>
                  <a:ext uri="{FF2B5EF4-FFF2-40B4-BE49-F238E27FC236}">
                    <a16:creationId xmlns:a16="http://schemas.microsoft.com/office/drawing/2014/main" id="{EA586A2B-3891-F220-76C0-F6FDC8A9645A}"/>
                  </a:ext>
                </a:extLst>
              </p:cNvPr>
              <p:cNvSpPr/>
              <p:nvPr/>
            </p:nvSpPr>
            <p:spPr>
              <a:xfrm>
                <a:off x="3438144" y="3784031"/>
                <a:ext cx="251619" cy="221362"/>
              </a:xfrm>
              <a:custGeom>
                <a:avLst/>
                <a:gdLst/>
                <a:ahLst/>
                <a:cxnLst/>
                <a:rect l="l" t="t" r="r" b="b"/>
                <a:pathLst>
                  <a:path w="14836" h="13052" extrusionOk="0">
                    <a:moveTo>
                      <a:pt x="7433" y="0"/>
                    </a:moveTo>
                    <a:cubicBezTo>
                      <a:pt x="6599" y="0"/>
                      <a:pt x="5751" y="164"/>
                      <a:pt x="4935" y="509"/>
                    </a:cubicBezTo>
                    <a:cubicBezTo>
                      <a:pt x="1592" y="1878"/>
                      <a:pt x="0" y="5698"/>
                      <a:pt x="1401" y="9009"/>
                    </a:cubicBezTo>
                    <a:cubicBezTo>
                      <a:pt x="2432" y="11527"/>
                      <a:pt x="4855" y="13052"/>
                      <a:pt x="7403" y="13052"/>
                    </a:cubicBezTo>
                    <a:cubicBezTo>
                      <a:pt x="8237" y="13052"/>
                      <a:pt x="9084" y="12888"/>
                      <a:pt x="9901" y="12543"/>
                    </a:cubicBezTo>
                    <a:cubicBezTo>
                      <a:pt x="13244" y="11174"/>
                      <a:pt x="14835" y="7354"/>
                      <a:pt x="13435" y="4043"/>
                    </a:cubicBezTo>
                    <a:cubicBezTo>
                      <a:pt x="12404" y="1525"/>
                      <a:pt x="9981" y="0"/>
                      <a:pt x="7433" y="0"/>
                    </a:cubicBezTo>
                    <a:close/>
                  </a:path>
                </a:pathLst>
              </a:custGeom>
              <a:solidFill>
                <a:srgbClr val="ECB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93;p39">
                <a:extLst>
                  <a:ext uri="{FF2B5EF4-FFF2-40B4-BE49-F238E27FC236}">
                    <a16:creationId xmlns:a16="http://schemas.microsoft.com/office/drawing/2014/main" id="{697526E1-8596-2180-EB6B-577CCE008F9E}"/>
                  </a:ext>
                </a:extLst>
              </p:cNvPr>
              <p:cNvSpPr/>
              <p:nvPr/>
            </p:nvSpPr>
            <p:spPr>
              <a:xfrm>
                <a:off x="3462432" y="3798057"/>
                <a:ext cx="202502" cy="20248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1939" extrusionOk="0">
                    <a:moveTo>
                      <a:pt x="5986" y="1"/>
                    </a:moveTo>
                    <a:cubicBezTo>
                      <a:pt x="2675" y="1"/>
                      <a:pt x="1" y="2675"/>
                      <a:pt x="1" y="5986"/>
                    </a:cubicBezTo>
                    <a:cubicBezTo>
                      <a:pt x="1" y="9265"/>
                      <a:pt x="2675" y="11939"/>
                      <a:pt x="5986" y="11939"/>
                    </a:cubicBezTo>
                    <a:cubicBezTo>
                      <a:pt x="9265" y="11939"/>
                      <a:pt x="11939" y="9265"/>
                      <a:pt x="11939" y="5986"/>
                    </a:cubicBezTo>
                    <a:cubicBezTo>
                      <a:pt x="11939" y="2675"/>
                      <a:pt x="9265" y="1"/>
                      <a:pt x="5986" y="1"/>
                    </a:cubicBezTo>
                    <a:close/>
                  </a:path>
                </a:pathLst>
              </a:custGeom>
              <a:solidFill>
                <a:srgbClr val="EEDBC8">
                  <a:alpha val="6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94;p39">
                <a:extLst>
                  <a:ext uri="{FF2B5EF4-FFF2-40B4-BE49-F238E27FC236}">
                    <a16:creationId xmlns:a16="http://schemas.microsoft.com/office/drawing/2014/main" id="{1F93F562-CAF4-4B3F-3D67-CAF0AF2F8984}"/>
                  </a:ext>
                </a:extLst>
              </p:cNvPr>
              <p:cNvSpPr/>
              <p:nvPr/>
            </p:nvSpPr>
            <p:spPr>
              <a:xfrm>
                <a:off x="3539653" y="3832979"/>
                <a:ext cx="122570" cy="178368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10517" extrusionOk="0">
                    <a:moveTo>
                      <a:pt x="1621" y="1"/>
                    </a:moveTo>
                    <a:cubicBezTo>
                      <a:pt x="1556" y="1"/>
                      <a:pt x="1492" y="4"/>
                      <a:pt x="1433" y="11"/>
                    </a:cubicBezTo>
                    <a:cubicBezTo>
                      <a:pt x="605" y="138"/>
                      <a:pt x="0" y="870"/>
                      <a:pt x="0" y="870"/>
                    </a:cubicBezTo>
                    <a:cubicBezTo>
                      <a:pt x="0" y="870"/>
                      <a:pt x="1719" y="4340"/>
                      <a:pt x="1688" y="4468"/>
                    </a:cubicBezTo>
                    <a:cubicBezTo>
                      <a:pt x="1656" y="4563"/>
                      <a:pt x="1688" y="7938"/>
                      <a:pt x="1688" y="8065"/>
                    </a:cubicBezTo>
                    <a:cubicBezTo>
                      <a:pt x="1688" y="8161"/>
                      <a:pt x="3884" y="10039"/>
                      <a:pt x="3916" y="10134"/>
                    </a:cubicBezTo>
                    <a:cubicBezTo>
                      <a:pt x="3962" y="10158"/>
                      <a:pt x="4763" y="10516"/>
                      <a:pt x="5540" y="10516"/>
                    </a:cubicBezTo>
                    <a:cubicBezTo>
                      <a:pt x="5833" y="10516"/>
                      <a:pt x="6123" y="10465"/>
                      <a:pt x="6367" y="10325"/>
                    </a:cubicBezTo>
                    <a:cubicBezTo>
                      <a:pt x="7227" y="9816"/>
                      <a:pt x="6399" y="8224"/>
                      <a:pt x="5412" y="8224"/>
                    </a:cubicBezTo>
                    <a:cubicBezTo>
                      <a:pt x="4712" y="8224"/>
                      <a:pt x="4585" y="7683"/>
                      <a:pt x="4776" y="6219"/>
                    </a:cubicBezTo>
                    <a:cubicBezTo>
                      <a:pt x="4967" y="4563"/>
                      <a:pt x="4839" y="4149"/>
                      <a:pt x="4362" y="2335"/>
                    </a:cubicBezTo>
                    <a:cubicBezTo>
                      <a:pt x="3917" y="616"/>
                      <a:pt x="2508" y="1"/>
                      <a:pt x="1621" y="1"/>
                    </a:cubicBezTo>
                    <a:close/>
                  </a:path>
                </a:pathLst>
              </a:custGeom>
              <a:solidFill>
                <a:srgbClr val="46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95;p39">
                <a:extLst>
                  <a:ext uri="{FF2B5EF4-FFF2-40B4-BE49-F238E27FC236}">
                    <a16:creationId xmlns:a16="http://schemas.microsoft.com/office/drawing/2014/main" id="{01A270B0-6A1E-3C75-CAA3-571CE7DB3679}"/>
                  </a:ext>
                </a:extLst>
              </p:cNvPr>
              <p:cNvSpPr/>
              <p:nvPr/>
            </p:nvSpPr>
            <p:spPr>
              <a:xfrm>
                <a:off x="3492672" y="3847735"/>
                <a:ext cx="95587" cy="16921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9977" extrusionOk="0">
                    <a:moveTo>
                      <a:pt x="2770" y="0"/>
                    </a:moveTo>
                    <a:cubicBezTo>
                      <a:pt x="2770" y="0"/>
                      <a:pt x="128" y="860"/>
                      <a:pt x="733" y="2770"/>
                    </a:cubicBezTo>
                    <a:cubicBezTo>
                      <a:pt x="319" y="3980"/>
                      <a:pt x="1" y="5922"/>
                      <a:pt x="1115" y="6622"/>
                    </a:cubicBezTo>
                    <a:cubicBezTo>
                      <a:pt x="96" y="7259"/>
                      <a:pt x="96" y="9010"/>
                      <a:pt x="1401" y="9806"/>
                    </a:cubicBezTo>
                    <a:cubicBezTo>
                      <a:pt x="1612" y="9927"/>
                      <a:pt x="1864" y="9977"/>
                      <a:pt x="2133" y="9977"/>
                    </a:cubicBezTo>
                    <a:cubicBezTo>
                      <a:pt x="3205" y="9977"/>
                      <a:pt x="4553" y="9188"/>
                      <a:pt x="4680" y="9010"/>
                    </a:cubicBezTo>
                    <a:cubicBezTo>
                      <a:pt x="4840" y="8851"/>
                      <a:pt x="5540" y="7100"/>
                      <a:pt x="5572" y="7036"/>
                    </a:cubicBezTo>
                    <a:cubicBezTo>
                      <a:pt x="5636" y="6940"/>
                      <a:pt x="5094" y="4489"/>
                      <a:pt x="5062" y="4171"/>
                    </a:cubicBezTo>
                    <a:cubicBezTo>
                      <a:pt x="5031" y="3821"/>
                      <a:pt x="2770" y="0"/>
                      <a:pt x="2770" y="0"/>
                    </a:cubicBezTo>
                    <a:close/>
                  </a:path>
                </a:pathLst>
              </a:custGeom>
              <a:solidFill>
                <a:srgbClr val="46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96;p39">
                <a:extLst>
                  <a:ext uri="{FF2B5EF4-FFF2-40B4-BE49-F238E27FC236}">
                    <a16:creationId xmlns:a16="http://schemas.microsoft.com/office/drawing/2014/main" id="{AAB1D4E3-D071-8813-C782-4CF1A8B7CC53}"/>
                  </a:ext>
                </a:extLst>
              </p:cNvPr>
              <p:cNvSpPr/>
              <p:nvPr/>
            </p:nvSpPr>
            <p:spPr>
              <a:xfrm>
                <a:off x="3447320" y="4895999"/>
                <a:ext cx="58868" cy="19741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4" extrusionOk="0">
                    <a:moveTo>
                      <a:pt x="1860" y="0"/>
                    </a:moveTo>
                    <a:cubicBezTo>
                      <a:pt x="1755" y="0"/>
                      <a:pt x="1645" y="6"/>
                      <a:pt x="1529" y="18"/>
                    </a:cubicBezTo>
                    <a:cubicBezTo>
                      <a:pt x="892" y="463"/>
                      <a:pt x="1" y="941"/>
                      <a:pt x="1" y="941"/>
                    </a:cubicBezTo>
                    <a:lnTo>
                      <a:pt x="255" y="1164"/>
                    </a:lnTo>
                    <a:lnTo>
                      <a:pt x="2165" y="1068"/>
                    </a:lnTo>
                    <a:cubicBezTo>
                      <a:pt x="2165" y="1068"/>
                      <a:pt x="2834" y="1068"/>
                      <a:pt x="3471" y="750"/>
                    </a:cubicBezTo>
                    <a:cubicBezTo>
                      <a:pt x="3384" y="519"/>
                      <a:pt x="2879" y="0"/>
                      <a:pt x="1860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97;p39">
                <a:extLst>
                  <a:ext uri="{FF2B5EF4-FFF2-40B4-BE49-F238E27FC236}">
                    <a16:creationId xmlns:a16="http://schemas.microsoft.com/office/drawing/2014/main" id="{8E723402-6EDC-8BD3-8FC2-56229A78CD3A}"/>
                  </a:ext>
                </a:extLst>
              </p:cNvPr>
              <p:cNvSpPr/>
              <p:nvPr/>
            </p:nvSpPr>
            <p:spPr>
              <a:xfrm>
                <a:off x="3441926" y="4910873"/>
                <a:ext cx="10804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574" extrusionOk="0">
                    <a:moveTo>
                      <a:pt x="637" y="287"/>
                    </a:moveTo>
                    <a:cubicBezTo>
                      <a:pt x="637" y="446"/>
                      <a:pt x="478" y="573"/>
                      <a:pt x="319" y="573"/>
                    </a:cubicBezTo>
                    <a:cubicBezTo>
                      <a:pt x="159" y="573"/>
                      <a:pt x="0" y="446"/>
                      <a:pt x="0" y="287"/>
                    </a:cubicBezTo>
                    <a:cubicBezTo>
                      <a:pt x="0" y="128"/>
                      <a:pt x="128" y="0"/>
                      <a:pt x="319" y="0"/>
                    </a:cubicBezTo>
                    <a:cubicBezTo>
                      <a:pt x="510" y="64"/>
                      <a:pt x="637" y="191"/>
                      <a:pt x="637" y="287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98;p39">
                <a:extLst>
                  <a:ext uri="{FF2B5EF4-FFF2-40B4-BE49-F238E27FC236}">
                    <a16:creationId xmlns:a16="http://schemas.microsoft.com/office/drawing/2014/main" id="{F11F2E43-277E-A4B2-7156-3B5DFEC56FA2}"/>
                  </a:ext>
                </a:extLst>
              </p:cNvPr>
              <p:cNvSpPr/>
              <p:nvPr/>
            </p:nvSpPr>
            <p:spPr>
              <a:xfrm>
                <a:off x="3450559" y="4910331"/>
                <a:ext cx="11889" cy="1027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06" extrusionOk="0">
                    <a:moveTo>
                      <a:pt x="701" y="414"/>
                    </a:moveTo>
                    <a:cubicBezTo>
                      <a:pt x="701" y="573"/>
                      <a:pt x="542" y="605"/>
                      <a:pt x="351" y="605"/>
                    </a:cubicBezTo>
                    <a:cubicBezTo>
                      <a:pt x="160" y="605"/>
                      <a:pt x="1" y="573"/>
                      <a:pt x="1" y="414"/>
                    </a:cubicBezTo>
                    <a:cubicBezTo>
                      <a:pt x="1" y="255"/>
                      <a:pt x="160" y="0"/>
                      <a:pt x="351" y="0"/>
                    </a:cubicBezTo>
                    <a:cubicBezTo>
                      <a:pt x="542" y="0"/>
                      <a:pt x="701" y="255"/>
                      <a:pt x="701" y="414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99;p39">
                <a:extLst>
                  <a:ext uri="{FF2B5EF4-FFF2-40B4-BE49-F238E27FC236}">
                    <a16:creationId xmlns:a16="http://schemas.microsoft.com/office/drawing/2014/main" id="{4D26A710-ACE5-809B-D2DD-0083E89167CA}"/>
                  </a:ext>
                </a:extLst>
              </p:cNvPr>
              <p:cNvSpPr/>
              <p:nvPr/>
            </p:nvSpPr>
            <p:spPr>
              <a:xfrm>
                <a:off x="3459735" y="4909788"/>
                <a:ext cx="13517" cy="1082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38" extrusionOk="0">
                    <a:moveTo>
                      <a:pt x="797" y="414"/>
                    </a:moveTo>
                    <a:cubicBezTo>
                      <a:pt x="797" y="574"/>
                      <a:pt x="638" y="637"/>
                      <a:pt x="415" y="637"/>
                    </a:cubicBezTo>
                    <a:cubicBezTo>
                      <a:pt x="224" y="637"/>
                      <a:pt x="1" y="605"/>
                      <a:pt x="1" y="414"/>
                    </a:cubicBezTo>
                    <a:cubicBezTo>
                      <a:pt x="1" y="192"/>
                      <a:pt x="160" y="1"/>
                      <a:pt x="415" y="1"/>
                    </a:cubicBezTo>
                    <a:cubicBezTo>
                      <a:pt x="638" y="1"/>
                      <a:pt x="797" y="255"/>
                      <a:pt x="797" y="414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00;p39">
                <a:extLst>
                  <a:ext uri="{FF2B5EF4-FFF2-40B4-BE49-F238E27FC236}">
                    <a16:creationId xmlns:a16="http://schemas.microsoft.com/office/drawing/2014/main" id="{BE916635-C8C3-ECDE-156B-F6B8D91EE6C7}"/>
                  </a:ext>
                </a:extLst>
              </p:cNvPr>
              <p:cNvSpPr/>
              <p:nvPr/>
            </p:nvSpPr>
            <p:spPr>
              <a:xfrm>
                <a:off x="3471082" y="4908702"/>
                <a:ext cx="15128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02" extrusionOk="0">
                    <a:moveTo>
                      <a:pt x="892" y="415"/>
                    </a:moveTo>
                    <a:cubicBezTo>
                      <a:pt x="892" y="638"/>
                      <a:pt x="701" y="701"/>
                      <a:pt x="446" y="701"/>
                    </a:cubicBezTo>
                    <a:cubicBezTo>
                      <a:pt x="223" y="701"/>
                      <a:pt x="0" y="638"/>
                      <a:pt x="0" y="415"/>
                    </a:cubicBezTo>
                    <a:cubicBezTo>
                      <a:pt x="0" y="224"/>
                      <a:pt x="223" y="1"/>
                      <a:pt x="446" y="1"/>
                    </a:cubicBezTo>
                    <a:cubicBezTo>
                      <a:pt x="701" y="1"/>
                      <a:pt x="892" y="224"/>
                      <a:pt x="892" y="415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801;p39">
                <a:extLst>
                  <a:ext uri="{FF2B5EF4-FFF2-40B4-BE49-F238E27FC236}">
                    <a16:creationId xmlns:a16="http://schemas.microsoft.com/office/drawing/2014/main" id="{860F1B25-1309-1D26-693E-E3189100BDB6}"/>
                  </a:ext>
                </a:extLst>
              </p:cNvPr>
              <p:cNvSpPr/>
              <p:nvPr/>
            </p:nvSpPr>
            <p:spPr>
              <a:xfrm>
                <a:off x="3484039" y="4902224"/>
                <a:ext cx="24304" cy="17842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52" extrusionOk="0">
                    <a:moveTo>
                      <a:pt x="1433" y="701"/>
                    </a:moveTo>
                    <a:cubicBezTo>
                      <a:pt x="1433" y="956"/>
                      <a:pt x="1115" y="1051"/>
                      <a:pt x="733" y="1051"/>
                    </a:cubicBezTo>
                    <a:cubicBezTo>
                      <a:pt x="319" y="1051"/>
                      <a:pt x="0" y="956"/>
                      <a:pt x="0" y="701"/>
                    </a:cubicBezTo>
                    <a:cubicBezTo>
                      <a:pt x="0" y="415"/>
                      <a:pt x="319" y="1"/>
                      <a:pt x="733" y="1"/>
                    </a:cubicBezTo>
                    <a:cubicBezTo>
                      <a:pt x="1115" y="65"/>
                      <a:pt x="1433" y="415"/>
                      <a:pt x="1433" y="701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802;p39">
                <a:extLst>
                  <a:ext uri="{FF2B5EF4-FFF2-40B4-BE49-F238E27FC236}">
                    <a16:creationId xmlns:a16="http://schemas.microsoft.com/office/drawing/2014/main" id="{3ABB81DB-9548-7ED7-9206-97714262FE59}"/>
                  </a:ext>
                </a:extLst>
              </p:cNvPr>
              <p:cNvSpPr/>
              <p:nvPr/>
            </p:nvSpPr>
            <p:spPr>
              <a:xfrm>
                <a:off x="3653577" y="4895999"/>
                <a:ext cx="59411" cy="1813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069" extrusionOk="0">
                    <a:moveTo>
                      <a:pt x="1619" y="0"/>
                    </a:moveTo>
                    <a:cubicBezTo>
                      <a:pt x="624" y="0"/>
                      <a:pt x="116" y="519"/>
                      <a:pt x="1" y="750"/>
                    </a:cubicBezTo>
                    <a:cubicBezTo>
                      <a:pt x="637" y="1068"/>
                      <a:pt x="1306" y="1068"/>
                      <a:pt x="1306" y="1068"/>
                    </a:cubicBezTo>
                    <a:lnTo>
                      <a:pt x="3502" y="941"/>
                    </a:lnTo>
                    <a:cubicBezTo>
                      <a:pt x="3502" y="941"/>
                      <a:pt x="2579" y="463"/>
                      <a:pt x="1942" y="18"/>
                    </a:cubicBezTo>
                    <a:cubicBezTo>
                      <a:pt x="1829" y="6"/>
                      <a:pt x="1722" y="0"/>
                      <a:pt x="1619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3;p39">
                <a:extLst>
                  <a:ext uri="{FF2B5EF4-FFF2-40B4-BE49-F238E27FC236}">
                    <a16:creationId xmlns:a16="http://schemas.microsoft.com/office/drawing/2014/main" id="{4708CB7F-4E22-4223-983A-7C8057FEE6FD}"/>
                  </a:ext>
                </a:extLst>
              </p:cNvPr>
              <p:cNvSpPr/>
              <p:nvPr/>
            </p:nvSpPr>
            <p:spPr>
              <a:xfrm>
                <a:off x="3707580" y="4910873"/>
                <a:ext cx="10804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574" extrusionOk="0">
                    <a:moveTo>
                      <a:pt x="0" y="287"/>
                    </a:moveTo>
                    <a:cubicBezTo>
                      <a:pt x="0" y="446"/>
                      <a:pt x="159" y="573"/>
                      <a:pt x="318" y="573"/>
                    </a:cubicBezTo>
                    <a:cubicBezTo>
                      <a:pt x="478" y="573"/>
                      <a:pt x="637" y="446"/>
                      <a:pt x="637" y="287"/>
                    </a:cubicBezTo>
                    <a:cubicBezTo>
                      <a:pt x="637" y="128"/>
                      <a:pt x="478" y="0"/>
                      <a:pt x="318" y="0"/>
                    </a:cubicBezTo>
                    <a:cubicBezTo>
                      <a:pt x="127" y="64"/>
                      <a:pt x="0" y="191"/>
                      <a:pt x="0" y="287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04;p39">
                <a:extLst>
                  <a:ext uri="{FF2B5EF4-FFF2-40B4-BE49-F238E27FC236}">
                    <a16:creationId xmlns:a16="http://schemas.microsoft.com/office/drawing/2014/main" id="{C35F2B8F-EE0A-4AA6-B04F-1F1A3F72975C}"/>
                  </a:ext>
                </a:extLst>
              </p:cNvPr>
              <p:cNvSpPr/>
              <p:nvPr/>
            </p:nvSpPr>
            <p:spPr>
              <a:xfrm>
                <a:off x="3697318" y="4910331"/>
                <a:ext cx="12432" cy="1027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06" extrusionOk="0">
                    <a:moveTo>
                      <a:pt x="0" y="414"/>
                    </a:moveTo>
                    <a:cubicBezTo>
                      <a:pt x="0" y="573"/>
                      <a:pt x="159" y="605"/>
                      <a:pt x="350" y="605"/>
                    </a:cubicBezTo>
                    <a:cubicBezTo>
                      <a:pt x="573" y="605"/>
                      <a:pt x="732" y="573"/>
                      <a:pt x="732" y="414"/>
                    </a:cubicBezTo>
                    <a:cubicBezTo>
                      <a:pt x="732" y="255"/>
                      <a:pt x="573" y="0"/>
                      <a:pt x="350" y="0"/>
                    </a:cubicBezTo>
                    <a:cubicBezTo>
                      <a:pt x="159" y="0"/>
                      <a:pt x="0" y="255"/>
                      <a:pt x="0" y="414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05;p39">
                <a:extLst>
                  <a:ext uri="{FF2B5EF4-FFF2-40B4-BE49-F238E27FC236}">
                    <a16:creationId xmlns:a16="http://schemas.microsoft.com/office/drawing/2014/main" id="{41D0BA86-B298-9C9B-1793-A7A874C1DA26}"/>
                  </a:ext>
                </a:extLst>
              </p:cNvPr>
              <p:cNvSpPr/>
              <p:nvPr/>
            </p:nvSpPr>
            <p:spPr>
              <a:xfrm>
                <a:off x="3686515" y="4909788"/>
                <a:ext cx="13517" cy="1082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38" extrusionOk="0">
                    <a:moveTo>
                      <a:pt x="0" y="414"/>
                    </a:moveTo>
                    <a:cubicBezTo>
                      <a:pt x="0" y="574"/>
                      <a:pt x="160" y="637"/>
                      <a:pt x="414" y="637"/>
                    </a:cubicBezTo>
                    <a:cubicBezTo>
                      <a:pt x="605" y="637"/>
                      <a:pt x="796" y="605"/>
                      <a:pt x="796" y="414"/>
                    </a:cubicBezTo>
                    <a:cubicBezTo>
                      <a:pt x="796" y="192"/>
                      <a:pt x="637" y="1"/>
                      <a:pt x="414" y="1"/>
                    </a:cubicBezTo>
                    <a:cubicBezTo>
                      <a:pt x="160" y="1"/>
                      <a:pt x="0" y="255"/>
                      <a:pt x="0" y="414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06;p39">
                <a:extLst>
                  <a:ext uri="{FF2B5EF4-FFF2-40B4-BE49-F238E27FC236}">
                    <a16:creationId xmlns:a16="http://schemas.microsoft.com/office/drawing/2014/main" id="{2873961A-2387-27A4-3175-E891F0C64383}"/>
                  </a:ext>
                </a:extLst>
              </p:cNvPr>
              <p:cNvSpPr/>
              <p:nvPr/>
            </p:nvSpPr>
            <p:spPr>
              <a:xfrm>
                <a:off x="3673557" y="4908702"/>
                <a:ext cx="15128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02" extrusionOk="0">
                    <a:moveTo>
                      <a:pt x="0" y="415"/>
                    </a:moveTo>
                    <a:cubicBezTo>
                      <a:pt x="0" y="638"/>
                      <a:pt x="223" y="701"/>
                      <a:pt x="446" y="701"/>
                    </a:cubicBezTo>
                    <a:cubicBezTo>
                      <a:pt x="701" y="701"/>
                      <a:pt x="892" y="638"/>
                      <a:pt x="892" y="415"/>
                    </a:cubicBezTo>
                    <a:cubicBezTo>
                      <a:pt x="892" y="224"/>
                      <a:pt x="701" y="1"/>
                      <a:pt x="446" y="1"/>
                    </a:cubicBezTo>
                    <a:cubicBezTo>
                      <a:pt x="223" y="1"/>
                      <a:pt x="0" y="224"/>
                      <a:pt x="0" y="415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07;p39">
                <a:extLst>
                  <a:ext uri="{FF2B5EF4-FFF2-40B4-BE49-F238E27FC236}">
                    <a16:creationId xmlns:a16="http://schemas.microsoft.com/office/drawing/2014/main" id="{CD22CAF7-372D-3FD0-E4BA-1FA986E32F9C}"/>
                  </a:ext>
                </a:extLst>
              </p:cNvPr>
              <p:cNvSpPr/>
              <p:nvPr/>
            </p:nvSpPr>
            <p:spPr>
              <a:xfrm>
                <a:off x="3651423" y="4902224"/>
                <a:ext cx="24304" cy="17842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52" extrusionOk="0">
                    <a:moveTo>
                      <a:pt x="0" y="701"/>
                    </a:moveTo>
                    <a:cubicBezTo>
                      <a:pt x="0" y="956"/>
                      <a:pt x="319" y="1051"/>
                      <a:pt x="732" y="1051"/>
                    </a:cubicBezTo>
                    <a:cubicBezTo>
                      <a:pt x="1114" y="1051"/>
                      <a:pt x="1433" y="956"/>
                      <a:pt x="1433" y="701"/>
                    </a:cubicBezTo>
                    <a:cubicBezTo>
                      <a:pt x="1433" y="415"/>
                      <a:pt x="1114" y="1"/>
                      <a:pt x="732" y="1"/>
                    </a:cubicBezTo>
                    <a:cubicBezTo>
                      <a:pt x="319" y="65"/>
                      <a:pt x="0" y="415"/>
                      <a:pt x="0" y="701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08;p39">
                <a:extLst>
                  <a:ext uri="{FF2B5EF4-FFF2-40B4-BE49-F238E27FC236}">
                    <a16:creationId xmlns:a16="http://schemas.microsoft.com/office/drawing/2014/main" id="{3DB6AD7C-6608-C1E3-D76A-EDAD6A748EA6}"/>
                  </a:ext>
                </a:extLst>
              </p:cNvPr>
              <p:cNvSpPr/>
              <p:nvPr/>
            </p:nvSpPr>
            <p:spPr>
              <a:xfrm>
                <a:off x="3293979" y="4008640"/>
                <a:ext cx="240815" cy="38875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22922" extrusionOk="0">
                    <a:moveTo>
                      <a:pt x="12639" y="0"/>
                    </a:moveTo>
                    <a:cubicBezTo>
                      <a:pt x="12639" y="0"/>
                      <a:pt x="12321" y="191"/>
                      <a:pt x="11748" y="796"/>
                    </a:cubicBezTo>
                    <a:lnTo>
                      <a:pt x="11493" y="1051"/>
                    </a:lnTo>
                    <a:cubicBezTo>
                      <a:pt x="10347" y="2261"/>
                      <a:pt x="8341" y="4807"/>
                      <a:pt x="5858" y="9583"/>
                    </a:cubicBezTo>
                    <a:cubicBezTo>
                      <a:pt x="2452" y="11715"/>
                      <a:pt x="1" y="13785"/>
                      <a:pt x="1" y="13785"/>
                    </a:cubicBezTo>
                    <a:cubicBezTo>
                      <a:pt x="1" y="13785"/>
                      <a:pt x="287" y="14103"/>
                      <a:pt x="542" y="14358"/>
                    </a:cubicBezTo>
                    <a:cubicBezTo>
                      <a:pt x="828" y="14676"/>
                      <a:pt x="1147" y="14994"/>
                      <a:pt x="1242" y="14994"/>
                    </a:cubicBezTo>
                    <a:cubicBezTo>
                      <a:pt x="1274" y="15217"/>
                      <a:pt x="1306" y="15440"/>
                      <a:pt x="1338" y="15695"/>
                    </a:cubicBezTo>
                    <a:lnTo>
                      <a:pt x="160" y="16554"/>
                    </a:lnTo>
                    <a:lnTo>
                      <a:pt x="160" y="20661"/>
                    </a:lnTo>
                    <a:lnTo>
                      <a:pt x="1274" y="22921"/>
                    </a:lnTo>
                    <a:cubicBezTo>
                      <a:pt x="5285" y="22125"/>
                      <a:pt x="7132" y="17860"/>
                      <a:pt x="7132" y="17860"/>
                    </a:cubicBezTo>
                    <a:lnTo>
                      <a:pt x="7163" y="17350"/>
                    </a:lnTo>
                    <a:cubicBezTo>
                      <a:pt x="7323" y="17191"/>
                      <a:pt x="7482" y="17032"/>
                      <a:pt x="7641" y="16841"/>
                    </a:cubicBezTo>
                    <a:lnTo>
                      <a:pt x="7673" y="16809"/>
                    </a:lnTo>
                    <a:cubicBezTo>
                      <a:pt x="8087" y="16332"/>
                      <a:pt x="8500" y="15854"/>
                      <a:pt x="8946" y="15281"/>
                    </a:cubicBezTo>
                    <a:cubicBezTo>
                      <a:pt x="9455" y="14644"/>
                      <a:pt x="10028" y="13944"/>
                      <a:pt x="10570" y="13180"/>
                    </a:cubicBezTo>
                    <a:cubicBezTo>
                      <a:pt x="10856" y="12416"/>
                      <a:pt x="11270" y="11493"/>
                      <a:pt x="11588" y="10633"/>
                    </a:cubicBezTo>
                    <a:cubicBezTo>
                      <a:pt x="11843" y="9901"/>
                      <a:pt x="12130" y="9201"/>
                      <a:pt x="12289" y="8755"/>
                    </a:cubicBezTo>
                    <a:cubicBezTo>
                      <a:pt x="12416" y="8437"/>
                      <a:pt x="12480" y="8245"/>
                      <a:pt x="12480" y="8245"/>
                    </a:cubicBezTo>
                    <a:lnTo>
                      <a:pt x="12448" y="8118"/>
                    </a:lnTo>
                    <a:lnTo>
                      <a:pt x="14199" y="6399"/>
                    </a:lnTo>
                    <a:lnTo>
                      <a:pt x="12575" y="3343"/>
                    </a:lnTo>
                    <a:cubicBezTo>
                      <a:pt x="12703" y="3120"/>
                      <a:pt x="12798" y="2834"/>
                      <a:pt x="12766" y="2706"/>
                    </a:cubicBezTo>
                    <a:cubicBezTo>
                      <a:pt x="12703" y="2515"/>
                      <a:pt x="12639" y="0"/>
                      <a:pt x="12639" y="0"/>
                    </a:cubicBezTo>
                    <a:close/>
                  </a:path>
                </a:pathLst>
              </a:custGeom>
              <a:solidFill>
                <a:srgbClr val="EED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09;p39">
                <a:extLst>
                  <a:ext uri="{FF2B5EF4-FFF2-40B4-BE49-F238E27FC236}">
                    <a16:creationId xmlns:a16="http://schemas.microsoft.com/office/drawing/2014/main" id="{52196D6C-7ACB-D67E-6636-7A0ABA109040}"/>
                  </a:ext>
                </a:extLst>
              </p:cNvPr>
              <p:cNvSpPr/>
              <p:nvPr/>
            </p:nvSpPr>
            <p:spPr>
              <a:xfrm>
                <a:off x="3268064" y="4240813"/>
                <a:ext cx="55629" cy="158203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9328" extrusionOk="0">
                    <a:moveTo>
                      <a:pt x="1879" y="0"/>
                    </a:moveTo>
                    <a:cubicBezTo>
                      <a:pt x="1529" y="0"/>
                      <a:pt x="1115" y="319"/>
                      <a:pt x="764" y="892"/>
                    </a:cubicBezTo>
                    <a:cubicBezTo>
                      <a:pt x="701" y="955"/>
                      <a:pt x="637" y="1083"/>
                      <a:pt x="573" y="1210"/>
                    </a:cubicBezTo>
                    <a:cubicBezTo>
                      <a:pt x="287" y="1719"/>
                      <a:pt x="64" y="2452"/>
                      <a:pt x="0" y="3184"/>
                    </a:cubicBezTo>
                    <a:lnTo>
                      <a:pt x="0" y="3980"/>
                    </a:lnTo>
                    <a:cubicBezTo>
                      <a:pt x="0" y="4362"/>
                      <a:pt x="96" y="4712"/>
                      <a:pt x="160" y="5062"/>
                    </a:cubicBezTo>
                    <a:cubicBezTo>
                      <a:pt x="924" y="7959"/>
                      <a:pt x="1656" y="9328"/>
                      <a:pt x="2547" y="9328"/>
                    </a:cubicBezTo>
                    <a:cubicBezTo>
                      <a:pt x="2675" y="9328"/>
                      <a:pt x="2770" y="9328"/>
                      <a:pt x="2834" y="9296"/>
                    </a:cubicBezTo>
                    <a:cubicBezTo>
                      <a:pt x="3279" y="9010"/>
                      <a:pt x="2643" y="7800"/>
                      <a:pt x="2643" y="5348"/>
                    </a:cubicBezTo>
                    <a:cubicBezTo>
                      <a:pt x="2643" y="4266"/>
                      <a:pt x="3025" y="3279"/>
                      <a:pt x="2961" y="2388"/>
                    </a:cubicBezTo>
                    <a:lnTo>
                      <a:pt x="2961" y="2292"/>
                    </a:lnTo>
                    <a:cubicBezTo>
                      <a:pt x="2961" y="2165"/>
                      <a:pt x="2929" y="2070"/>
                      <a:pt x="2929" y="2006"/>
                    </a:cubicBezTo>
                    <a:lnTo>
                      <a:pt x="2929" y="1910"/>
                    </a:lnTo>
                    <a:lnTo>
                      <a:pt x="2929" y="1847"/>
                    </a:lnTo>
                    <a:cubicBezTo>
                      <a:pt x="2866" y="1719"/>
                      <a:pt x="2866" y="1592"/>
                      <a:pt x="2834" y="1465"/>
                    </a:cubicBezTo>
                    <a:cubicBezTo>
                      <a:pt x="2770" y="1114"/>
                      <a:pt x="2675" y="796"/>
                      <a:pt x="2547" y="573"/>
                    </a:cubicBezTo>
                    <a:cubicBezTo>
                      <a:pt x="2484" y="414"/>
                      <a:pt x="2388" y="287"/>
                      <a:pt x="2324" y="191"/>
                    </a:cubicBezTo>
                    <a:cubicBezTo>
                      <a:pt x="2229" y="128"/>
                      <a:pt x="2165" y="96"/>
                      <a:pt x="2070" y="64"/>
                    </a:cubicBezTo>
                    <a:cubicBezTo>
                      <a:pt x="2006" y="0"/>
                      <a:pt x="1974" y="0"/>
                      <a:pt x="1879" y="0"/>
                    </a:cubicBezTo>
                    <a:close/>
                  </a:path>
                </a:pathLst>
              </a:custGeom>
              <a:solidFill>
                <a:srgbClr val="9B6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10;p39">
                <a:extLst>
                  <a:ext uri="{FF2B5EF4-FFF2-40B4-BE49-F238E27FC236}">
                    <a16:creationId xmlns:a16="http://schemas.microsoft.com/office/drawing/2014/main" id="{A9BB59DF-E3EC-6A85-2B0C-2D3657734785}"/>
                  </a:ext>
                </a:extLst>
              </p:cNvPr>
              <p:cNvSpPr/>
              <p:nvPr/>
            </p:nvSpPr>
            <p:spPr>
              <a:xfrm>
                <a:off x="3845791" y="4275361"/>
                <a:ext cx="21081" cy="1514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93" extrusionOk="0">
                    <a:moveTo>
                      <a:pt x="64" y="1"/>
                    </a:moveTo>
                    <a:cubicBezTo>
                      <a:pt x="64" y="96"/>
                      <a:pt x="1" y="160"/>
                      <a:pt x="1" y="287"/>
                    </a:cubicBezTo>
                    <a:lnTo>
                      <a:pt x="1242" y="892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11;p39">
                <a:extLst>
                  <a:ext uri="{FF2B5EF4-FFF2-40B4-BE49-F238E27FC236}">
                    <a16:creationId xmlns:a16="http://schemas.microsoft.com/office/drawing/2014/main" id="{3A171C8C-35EF-7D99-C829-BF7F9E9FC7A9}"/>
                  </a:ext>
                </a:extLst>
              </p:cNvPr>
              <p:cNvSpPr/>
              <p:nvPr/>
            </p:nvSpPr>
            <p:spPr>
              <a:xfrm>
                <a:off x="3845791" y="4273207"/>
                <a:ext cx="21624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20" extrusionOk="0">
                    <a:moveTo>
                      <a:pt x="96" y="160"/>
                    </a:moveTo>
                    <a:lnTo>
                      <a:pt x="892" y="764"/>
                    </a:lnTo>
                    <a:lnTo>
                      <a:pt x="64" y="382"/>
                    </a:lnTo>
                    <a:cubicBezTo>
                      <a:pt x="64" y="319"/>
                      <a:pt x="96" y="255"/>
                      <a:pt x="96" y="160"/>
                    </a:cubicBezTo>
                    <a:close/>
                    <a:moveTo>
                      <a:pt x="64" y="0"/>
                    </a:moveTo>
                    <a:lnTo>
                      <a:pt x="64" y="96"/>
                    </a:lnTo>
                    <a:cubicBezTo>
                      <a:pt x="64" y="160"/>
                      <a:pt x="1" y="287"/>
                      <a:pt x="1" y="382"/>
                    </a:cubicBezTo>
                    <a:lnTo>
                      <a:pt x="1" y="414"/>
                    </a:lnTo>
                    <a:lnTo>
                      <a:pt x="1242" y="1019"/>
                    </a:lnTo>
                    <a:lnTo>
                      <a:pt x="1274" y="92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12;p39">
                <a:extLst>
                  <a:ext uri="{FF2B5EF4-FFF2-40B4-BE49-F238E27FC236}">
                    <a16:creationId xmlns:a16="http://schemas.microsoft.com/office/drawing/2014/main" id="{DE2CE10E-BA0A-475E-D502-5A6FBEC83852}"/>
                  </a:ext>
                </a:extLst>
              </p:cNvPr>
              <p:cNvSpPr/>
              <p:nvPr/>
            </p:nvSpPr>
            <p:spPr>
              <a:xfrm>
                <a:off x="3629815" y="4031316"/>
                <a:ext cx="253247" cy="367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21648" extrusionOk="0">
                    <a:moveTo>
                      <a:pt x="2739" y="0"/>
                    </a:moveTo>
                    <a:cubicBezTo>
                      <a:pt x="2739" y="0"/>
                      <a:pt x="1529" y="1274"/>
                      <a:pt x="1433" y="1497"/>
                    </a:cubicBezTo>
                    <a:cubicBezTo>
                      <a:pt x="1402" y="1624"/>
                      <a:pt x="1529" y="1910"/>
                      <a:pt x="1656" y="2133"/>
                    </a:cubicBezTo>
                    <a:lnTo>
                      <a:pt x="1" y="5189"/>
                    </a:lnTo>
                    <a:lnTo>
                      <a:pt x="1242" y="6526"/>
                    </a:lnTo>
                    <a:cubicBezTo>
                      <a:pt x="1242" y="6526"/>
                      <a:pt x="1529" y="7068"/>
                      <a:pt x="1879" y="7959"/>
                    </a:cubicBezTo>
                    <a:cubicBezTo>
                      <a:pt x="2357" y="9010"/>
                      <a:pt x="3025" y="10569"/>
                      <a:pt x="3630" y="11875"/>
                    </a:cubicBezTo>
                    <a:cubicBezTo>
                      <a:pt x="6018" y="14231"/>
                      <a:pt x="7482" y="15822"/>
                      <a:pt x="9074" y="17096"/>
                    </a:cubicBezTo>
                    <a:cubicBezTo>
                      <a:pt x="9233" y="17255"/>
                      <a:pt x="9456" y="17382"/>
                      <a:pt x="9647" y="17541"/>
                    </a:cubicBezTo>
                    <a:cubicBezTo>
                      <a:pt x="9806" y="18687"/>
                      <a:pt x="10506" y="19611"/>
                      <a:pt x="11207" y="20311"/>
                    </a:cubicBezTo>
                    <a:cubicBezTo>
                      <a:pt x="12194" y="21202"/>
                      <a:pt x="12798" y="21584"/>
                      <a:pt x="12862" y="21648"/>
                    </a:cubicBezTo>
                    <a:lnTo>
                      <a:pt x="13976" y="19356"/>
                    </a:lnTo>
                    <a:lnTo>
                      <a:pt x="13976" y="15281"/>
                    </a:lnTo>
                    <a:lnTo>
                      <a:pt x="13626" y="15122"/>
                    </a:lnTo>
                    <a:lnTo>
                      <a:pt x="12767" y="14708"/>
                    </a:lnTo>
                    <a:cubicBezTo>
                      <a:pt x="12767" y="14644"/>
                      <a:pt x="12830" y="14517"/>
                      <a:pt x="12830" y="14422"/>
                    </a:cubicBezTo>
                    <a:lnTo>
                      <a:pt x="12830" y="14326"/>
                    </a:lnTo>
                    <a:lnTo>
                      <a:pt x="12830" y="14231"/>
                    </a:lnTo>
                    <a:cubicBezTo>
                      <a:pt x="12862" y="14167"/>
                      <a:pt x="12862" y="14103"/>
                      <a:pt x="12862" y="14071"/>
                    </a:cubicBezTo>
                    <a:cubicBezTo>
                      <a:pt x="12862" y="14039"/>
                      <a:pt x="12894" y="13944"/>
                      <a:pt x="12894" y="13912"/>
                    </a:cubicBezTo>
                    <a:cubicBezTo>
                      <a:pt x="12894" y="13848"/>
                      <a:pt x="12926" y="13785"/>
                      <a:pt x="12926" y="13753"/>
                    </a:cubicBezTo>
                    <a:cubicBezTo>
                      <a:pt x="13021" y="13403"/>
                      <a:pt x="13149" y="13116"/>
                      <a:pt x="13244" y="12893"/>
                    </a:cubicBezTo>
                    <a:cubicBezTo>
                      <a:pt x="13371" y="12734"/>
                      <a:pt x="13467" y="12639"/>
                      <a:pt x="13531" y="12575"/>
                    </a:cubicBezTo>
                    <a:cubicBezTo>
                      <a:pt x="13531" y="12511"/>
                      <a:pt x="13562" y="12511"/>
                      <a:pt x="13562" y="12511"/>
                    </a:cubicBezTo>
                    <a:cubicBezTo>
                      <a:pt x="13658" y="12480"/>
                      <a:pt x="13722" y="12448"/>
                      <a:pt x="13849" y="12448"/>
                    </a:cubicBezTo>
                    <a:lnTo>
                      <a:pt x="14931" y="13275"/>
                    </a:lnTo>
                    <a:cubicBezTo>
                      <a:pt x="14931" y="13275"/>
                      <a:pt x="14645" y="12098"/>
                      <a:pt x="13976" y="11779"/>
                    </a:cubicBezTo>
                    <a:cubicBezTo>
                      <a:pt x="13308" y="11397"/>
                      <a:pt x="12098" y="10856"/>
                      <a:pt x="12098" y="10856"/>
                    </a:cubicBezTo>
                    <a:cubicBezTo>
                      <a:pt x="11589" y="10506"/>
                      <a:pt x="11048" y="10092"/>
                      <a:pt x="10411" y="9646"/>
                    </a:cubicBezTo>
                    <a:cubicBezTo>
                      <a:pt x="9742" y="9264"/>
                      <a:pt x="9074" y="8819"/>
                      <a:pt x="8405" y="8373"/>
                    </a:cubicBezTo>
                    <a:cubicBezTo>
                      <a:pt x="5636" y="2738"/>
                      <a:pt x="2739" y="0"/>
                      <a:pt x="2739" y="0"/>
                    </a:cubicBezTo>
                    <a:close/>
                  </a:path>
                </a:pathLst>
              </a:custGeom>
              <a:solidFill>
                <a:srgbClr val="EED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13;p39">
                <a:extLst>
                  <a:ext uri="{FF2B5EF4-FFF2-40B4-BE49-F238E27FC236}">
                    <a16:creationId xmlns:a16="http://schemas.microsoft.com/office/drawing/2014/main" id="{75EEF1C3-CDFB-28B1-915D-BF302A48FF08}"/>
                  </a:ext>
                </a:extLst>
              </p:cNvPr>
              <p:cNvSpPr/>
              <p:nvPr/>
            </p:nvSpPr>
            <p:spPr>
              <a:xfrm>
                <a:off x="3839855" y="4241881"/>
                <a:ext cx="56172" cy="157134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265" extrusionOk="0">
                    <a:moveTo>
                      <a:pt x="1433" y="1"/>
                    </a:moveTo>
                    <a:cubicBezTo>
                      <a:pt x="1210" y="1"/>
                      <a:pt x="987" y="192"/>
                      <a:pt x="828" y="478"/>
                    </a:cubicBezTo>
                    <a:cubicBezTo>
                      <a:pt x="828" y="478"/>
                      <a:pt x="796" y="510"/>
                      <a:pt x="796" y="542"/>
                    </a:cubicBezTo>
                    <a:cubicBezTo>
                      <a:pt x="605" y="956"/>
                      <a:pt x="446" y="1529"/>
                      <a:pt x="351" y="2261"/>
                    </a:cubicBezTo>
                    <a:cubicBezTo>
                      <a:pt x="255" y="3184"/>
                      <a:pt x="637" y="4203"/>
                      <a:pt x="637" y="5317"/>
                    </a:cubicBezTo>
                    <a:cubicBezTo>
                      <a:pt x="637" y="7737"/>
                      <a:pt x="1" y="8947"/>
                      <a:pt x="446" y="9233"/>
                    </a:cubicBezTo>
                    <a:cubicBezTo>
                      <a:pt x="510" y="9265"/>
                      <a:pt x="605" y="9265"/>
                      <a:pt x="733" y="9265"/>
                    </a:cubicBezTo>
                    <a:cubicBezTo>
                      <a:pt x="1688" y="9265"/>
                      <a:pt x="2356" y="7896"/>
                      <a:pt x="3120" y="4999"/>
                    </a:cubicBezTo>
                    <a:cubicBezTo>
                      <a:pt x="3280" y="4362"/>
                      <a:pt x="3311" y="3726"/>
                      <a:pt x="3248" y="3216"/>
                    </a:cubicBezTo>
                    <a:cubicBezTo>
                      <a:pt x="3216" y="2261"/>
                      <a:pt x="2898" y="1433"/>
                      <a:pt x="2547" y="860"/>
                    </a:cubicBezTo>
                    <a:cubicBezTo>
                      <a:pt x="2197" y="287"/>
                      <a:pt x="1783" y="1"/>
                      <a:pt x="1433" y="1"/>
                    </a:cubicBezTo>
                    <a:close/>
                  </a:path>
                </a:pathLst>
              </a:custGeom>
              <a:solidFill>
                <a:srgbClr val="9B6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14;p39">
                <a:extLst>
                  <a:ext uri="{FF2B5EF4-FFF2-40B4-BE49-F238E27FC236}">
                    <a16:creationId xmlns:a16="http://schemas.microsoft.com/office/drawing/2014/main" id="{E1608073-A1C9-343B-4501-0C300149014B}"/>
                  </a:ext>
                </a:extLst>
              </p:cNvPr>
              <p:cNvSpPr/>
              <p:nvPr/>
            </p:nvSpPr>
            <p:spPr>
              <a:xfrm>
                <a:off x="3402510" y="4239185"/>
                <a:ext cx="93416" cy="645837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38080" extrusionOk="0">
                    <a:moveTo>
                      <a:pt x="5253" y="1"/>
                    </a:moveTo>
                    <a:cubicBezTo>
                      <a:pt x="5253" y="1"/>
                      <a:pt x="446" y="13149"/>
                      <a:pt x="0" y="36993"/>
                    </a:cubicBezTo>
                    <a:cubicBezTo>
                      <a:pt x="4155" y="37992"/>
                      <a:pt x="4574" y="38079"/>
                      <a:pt x="4594" y="38079"/>
                    </a:cubicBezTo>
                    <a:cubicBezTo>
                      <a:pt x="4598" y="38079"/>
                      <a:pt x="4585" y="38075"/>
                      <a:pt x="4585" y="38075"/>
                    </a:cubicBezTo>
                    <a:cubicBezTo>
                      <a:pt x="4585" y="38075"/>
                      <a:pt x="5189" y="23081"/>
                      <a:pt x="5349" y="22667"/>
                    </a:cubicBezTo>
                    <a:cubicBezTo>
                      <a:pt x="5508" y="22317"/>
                      <a:pt x="5253" y="1"/>
                      <a:pt x="5253" y="1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15;p39">
                <a:extLst>
                  <a:ext uri="{FF2B5EF4-FFF2-40B4-BE49-F238E27FC236}">
                    <a16:creationId xmlns:a16="http://schemas.microsoft.com/office/drawing/2014/main" id="{DCE91DBD-3DB8-9F0C-B0CA-7C59413BC9EB}"/>
                  </a:ext>
                </a:extLst>
              </p:cNvPr>
              <p:cNvSpPr/>
              <p:nvPr/>
            </p:nvSpPr>
            <p:spPr>
              <a:xfrm>
                <a:off x="3572048" y="4896830"/>
                <a:ext cx="22150" cy="17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" extrusionOk="0">
                    <a:moveTo>
                      <a:pt x="637" y="1"/>
                    </a:moveTo>
                    <a:lnTo>
                      <a:pt x="13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16;p39">
                <a:extLst>
                  <a:ext uri="{FF2B5EF4-FFF2-40B4-BE49-F238E27FC236}">
                    <a16:creationId xmlns:a16="http://schemas.microsoft.com/office/drawing/2014/main" id="{C6A305D9-E06D-BED7-ACF5-FADED5D13802}"/>
                  </a:ext>
                </a:extLst>
              </p:cNvPr>
              <p:cNvSpPr/>
              <p:nvPr/>
            </p:nvSpPr>
            <p:spPr>
              <a:xfrm>
                <a:off x="3572048" y="4896287"/>
                <a:ext cx="22692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97" extrusionOk="0">
                    <a:moveTo>
                      <a:pt x="0" y="1"/>
                    </a:moveTo>
                    <a:lnTo>
                      <a:pt x="0" y="96"/>
                    </a:lnTo>
                    <a:lnTo>
                      <a:pt x="1306" y="96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17;p39">
                <a:extLst>
                  <a:ext uri="{FF2B5EF4-FFF2-40B4-BE49-F238E27FC236}">
                    <a16:creationId xmlns:a16="http://schemas.microsoft.com/office/drawing/2014/main" id="{C071BE8B-5227-BDA9-683E-090D5D7355E1}"/>
                  </a:ext>
                </a:extLst>
              </p:cNvPr>
              <p:cNvSpPr/>
              <p:nvPr/>
            </p:nvSpPr>
            <p:spPr>
              <a:xfrm>
                <a:off x="3408446" y="3996750"/>
                <a:ext cx="345017" cy="899524"/>
              </a:xfrm>
              <a:custGeom>
                <a:avLst/>
                <a:gdLst/>
                <a:ahLst/>
                <a:cxnLst/>
                <a:rect l="l" t="t" r="r" b="b"/>
                <a:pathLst>
                  <a:path w="20343" h="53038" extrusionOk="0">
                    <a:moveTo>
                      <a:pt x="13498" y="1"/>
                    </a:moveTo>
                    <a:cubicBezTo>
                      <a:pt x="13180" y="829"/>
                      <a:pt x="12225" y="2261"/>
                      <a:pt x="10028" y="2261"/>
                    </a:cubicBezTo>
                    <a:cubicBezTo>
                      <a:pt x="7545" y="2261"/>
                      <a:pt x="6813" y="765"/>
                      <a:pt x="6590" y="160"/>
                    </a:cubicBezTo>
                    <a:cubicBezTo>
                      <a:pt x="5985" y="542"/>
                      <a:pt x="5381" y="1020"/>
                      <a:pt x="4935" y="1561"/>
                    </a:cubicBezTo>
                    <a:cubicBezTo>
                      <a:pt x="4744" y="1815"/>
                      <a:pt x="4617" y="2134"/>
                      <a:pt x="4585" y="2452"/>
                    </a:cubicBezTo>
                    <a:lnTo>
                      <a:pt x="4585" y="2675"/>
                    </a:lnTo>
                    <a:cubicBezTo>
                      <a:pt x="4553" y="3471"/>
                      <a:pt x="4712" y="4362"/>
                      <a:pt x="4903" y="5381"/>
                    </a:cubicBezTo>
                    <a:cubicBezTo>
                      <a:pt x="5221" y="6973"/>
                      <a:pt x="5635" y="8819"/>
                      <a:pt x="5412" y="11143"/>
                    </a:cubicBezTo>
                    <a:lnTo>
                      <a:pt x="5412" y="11302"/>
                    </a:lnTo>
                    <a:cubicBezTo>
                      <a:pt x="5349" y="11939"/>
                      <a:pt x="5253" y="12576"/>
                      <a:pt x="5094" y="13244"/>
                    </a:cubicBezTo>
                    <a:cubicBezTo>
                      <a:pt x="5062" y="13403"/>
                      <a:pt x="5030" y="13594"/>
                      <a:pt x="4999" y="13754"/>
                    </a:cubicBezTo>
                    <a:cubicBezTo>
                      <a:pt x="4999" y="13817"/>
                      <a:pt x="4935" y="13881"/>
                      <a:pt x="4935" y="13913"/>
                    </a:cubicBezTo>
                    <a:cubicBezTo>
                      <a:pt x="4839" y="14327"/>
                      <a:pt x="4712" y="14677"/>
                      <a:pt x="4585" y="15091"/>
                    </a:cubicBezTo>
                    <a:cubicBezTo>
                      <a:pt x="2611" y="20916"/>
                      <a:pt x="1" y="52401"/>
                      <a:pt x="1" y="52401"/>
                    </a:cubicBezTo>
                    <a:cubicBezTo>
                      <a:pt x="1" y="52401"/>
                      <a:pt x="1274" y="52528"/>
                      <a:pt x="3184" y="52688"/>
                    </a:cubicBezTo>
                    <a:lnTo>
                      <a:pt x="3343" y="52688"/>
                    </a:lnTo>
                    <a:cubicBezTo>
                      <a:pt x="5221" y="52847"/>
                      <a:pt x="7705" y="53006"/>
                      <a:pt x="10251" y="53038"/>
                    </a:cubicBezTo>
                    <a:cubicBezTo>
                      <a:pt x="11111" y="53038"/>
                      <a:pt x="11939" y="53006"/>
                      <a:pt x="12734" y="52974"/>
                    </a:cubicBezTo>
                    <a:lnTo>
                      <a:pt x="12894" y="52974"/>
                    </a:lnTo>
                    <a:cubicBezTo>
                      <a:pt x="17032" y="52815"/>
                      <a:pt x="20343" y="52401"/>
                      <a:pt x="20343" y="52401"/>
                    </a:cubicBezTo>
                    <a:cubicBezTo>
                      <a:pt x="20311" y="51764"/>
                      <a:pt x="18624" y="30308"/>
                      <a:pt x="16809" y="19770"/>
                    </a:cubicBezTo>
                    <a:cubicBezTo>
                      <a:pt x="16459" y="17669"/>
                      <a:pt x="16077" y="15982"/>
                      <a:pt x="15727" y="15027"/>
                    </a:cubicBezTo>
                    <a:cubicBezTo>
                      <a:pt x="15568" y="14549"/>
                      <a:pt x="15409" y="14072"/>
                      <a:pt x="15281" y="13658"/>
                    </a:cubicBezTo>
                    <a:cubicBezTo>
                      <a:pt x="15122" y="13021"/>
                      <a:pt x="15027" y="12321"/>
                      <a:pt x="14931" y="11748"/>
                    </a:cubicBezTo>
                    <a:cubicBezTo>
                      <a:pt x="14645" y="9615"/>
                      <a:pt x="14931" y="7800"/>
                      <a:pt x="15249" y="6241"/>
                    </a:cubicBezTo>
                    <a:cubicBezTo>
                      <a:pt x="15536" y="4681"/>
                      <a:pt x="15886" y="3375"/>
                      <a:pt x="15727" y="2261"/>
                    </a:cubicBezTo>
                    <a:cubicBezTo>
                      <a:pt x="15727" y="2198"/>
                      <a:pt x="15727" y="2070"/>
                      <a:pt x="15695" y="1943"/>
                    </a:cubicBezTo>
                    <a:cubicBezTo>
                      <a:pt x="15186" y="1242"/>
                      <a:pt x="14294" y="510"/>
                      <a:pt x="13498" y="1"/>
                    </a:cubicBezTo>
                    <a:close/>
                  </a:path>
                </a:pathLst>
              </a:custGeom>
              <a:solidFill>
                <a:srgbClr val="EED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18;p39">
                <a:extLst>
                  <a:ext uri="{FF2B5EF4-FFF2-40B4-BE49-F238E27FC236}">
                    <a16:creationId xmlns:a16="http://schemas.microsoft.com/office/drawing/2014/main" id="{8A0BF69B-44C9-CF0B-5489-3C6B80C43B5C}"/>
                  </a:ext>
                </a:extLst>
              </p:cNvPr>
              <p:cNvSpPr/>
              <p:nvPr/>
            </p:nvSpPr>
            <p:spPr>
              <a:xfrm>
                <a:off x="3489433" y="4218544"/>
                <a:ext cx="186289" cy="23897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409" extrusionOk="0">
                    <a:moveTo>
                      <a:pt x="10681" y="0"/>
                    </a:moveTo>
                    <a:cubicBezTo>
                      <a:pt x="10655" y="0"/>
                      <a:pt x="10628" y="3"/>
                      <a:pt x="10602" y="8"/>
                    </a:cubicBezTo>
                    <a:cubicBezTo>
                      <a:pt x="8434" y="608"/>
                      <a:pt x="6558" y="817"/>
                      <a:pt x="4994" y="817"/>
                    </a:cubicBezTo>
                    <a:cubicBezTo>
                      <a:pt x="2906" y="817"/>
                      <a:pt x="1375" y="445"/>
                      <a:pt x="446" y="135"/>
                    </a:cubicBezTo>
                    <a:cubicBezTo>
                      <a:pt x="412" y="122"/>
                      <a:pt x="377" y="115"/>
                      <a:pt x="342" y="115"/>
                    </a:cubicBezTo>
                    <a:cubicBezTo>
                      <a:pt x="213" y="115"/>
                      <a:pt x="89" y="201"/>
                      <a:pt x="64" y="326"/>
                    </a:cubicBezTo>
                    <a:cubicBezTo>
                      <a:pt x="1" y="422"/>
                      <a:pt x="1" y="517"/>
                      <a:pt x="96" y="613"/>
                    </a:cubicBezTo>
                    <a:cubicBezTo>
                      <a:pt x="128" y="645"/>
                      <a:pt x="160" y="677"/>
                      <a:pt x="224" y="677"/>
                    </a:cubicBezTo>
                    <a:cubicBezTo>
                      <a:pt x="1179" y="995"/>
                      <a:pt x="2802" y="1409"/>
                      <a:pt x="4935" y="1409"/>
                    </a:cubicBezTo>
                    <a:cubicBezTo>
                      <a:pt x="6591" y="1409"/>
                      <a:pt x="8501" y="1154"/>
                      <a:pt x="10729" y="581"/>
                    </a:cubicBezTo>
                    <a:cubicBezTo>
                      <a:pt x="10761" y="581"/>
                      <a:pt x="10793" y="581"/>
                      <a:pt x="10825" y="517"/>
                    </a:cubicBezTo>
                    <a:cubicBezTo>
                      <a:pt x="10952" y="454"/>
                      <a:pt x="10984" y="326"/>
                      <a:pt x="10952" y="199"/>
                    </a:cubicBezTo>
                    <a:cubicBezTo>
                      <a:pt x="10925" y="66"/>
                      <a:pt x="10810" y="0"/>
                      <a:pt x="10681" y="0"/>
                    </a:cubicBezTo>
                    <a:close/>
                  </a:path>
                </a:pathLst>
              </a:custGeom>
              <a:solidFill>
                <a:srgbClr val="946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19;p39">
                <a:extLst>
                  <a:ext uri="{FF2B5EF4-FFF2-40B4-BE49-F238E27FC236}">
                    <a16:creationId xmlns:a16="http://schemas.microsoft.com/office/drawing/2014/main" id="{E3BBE8B1-09BF-16B1-5834-14DD14D57B9C}"/>
                  </a:ext>
                </a:extLst>
              </p:cNvPr>
              <p:cNvSpPr/>
              <p:nvPr/>
            </p:nvSpPr>
            <p:spPr>
              <a:xfrm>
                <a:off x="3622794" y="4323411"/>
                <a:ext cx="95044" cy="583271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34391" extrusionOk="0">
                    <a:moveTo>
                      <a:pt x="1529" y="1"/>
                    </a:moveTo>
                    <a:lnTo>
                      <a:pt x="1" y="33746"/>
                    </a:lnTo>
                    <a:cubicBezTo>
                      <a:pt x="1" y="33746"/>
                      <a:pt x="1648" y="34391"/>
                      <a:pt x="3600" y="34391"/>
                    </a:cubicBezTo>
                    <a:cubicBezTo>
                      <a:pt x="4251" y="34391"/>
                      <a:pt x="4935" y="34319"/>
                      <a:pt x="5604" y="34128"/>
                    </a:cubicBezTo>
                    <a:cubicBezTo>
                      <a:pt x="4522" y="32664"/>
                      <a:pt x="1529" y="1"/>
                      <a:pt x="1529" y="1"/>
                    </a:cubicBezTo>
                    <a:close/>
                  </a:path>
                </a:pathLst>
              </a:custGeom>
              <a:solidFill>
                <a:srgbClr val="EEDBC8">
                  <a:alpha val="6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20;p39">
                <a:extLst>
                  <a:ext uri="{FF2B5EF4-FFF2-40B4-BE49-F238E27FC236}">
                    <a16:creationId xmlns:a16="http://schemas.microsoft.com/office/drawing/2014/main" id="{B743BB75-4F9B-C5D0-89A8-433CD4751DCE}"/>
                  </a:ext>
                </a:extLst>
              </p:cNvPr>
              <p:cNvSpPr/>
              <p:nvPr/>
            </p:nvSpPr>
            <p:spPr>
              <a:xfrm>
                <a:off x="3783156" y="4232706"/>
                <a:ext cx="50778" cy="95587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636" extrusionOk="0">
                    <a:moveTo>
                      <a:pt x="2993" y="1"/>
                    </a:moveTo>
                    <a:cubicBezTo>
                      <a:pt x="2993" y="1"/>
                      <a:pt x="33" y="1720"/>
                      <a:pt x="1" y="5190"/>
                    </a:cubicBezTo>
                    <a:cubicBezTo>
                      <a:pt x="160" y="5349"/>
                      <a:pt x="351" y="5476"/>
                      <a:pt x="574" y="5635"/>
                    </a:cubicBezTo>
                    <a:cubicBezTo>
                      <a:pt x="574" y="5635"/>
                      <a:pt x="128" y="2961"/>
                      <a:pt x="2993" y="1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21;p39">
                <a:extLst>
                  <a:ext uri="{FF2B5EF4-FFF2-40B4-BE49-F238E27FC236}">
                    <a16:creationId xmlns:a16="http://schemas.microsoft.com/office/drawing/2014/main" id="{5A4C2982-27C5-BC1E-6CBF-6BF7FE92B981}"/>
                  </a:ext>
                </a:extLst>
              </p:cNvPr>
              <p:cNvSpPr/>
              <p:nvPr/>
            </p:nvSpPr>
            <p:spPr>
              <a:xfrm>
                <a:off x="3529935" y="3919003"/>
                <a:ext cx="98283" cy="103151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6082" extrusionOk="0">
                    <a:moveTo>
                      <a:pt x="5794" y="4553"/>
                    </a:moveTo>
                    <a:cubicBezTo>
                      <a:pt x="5667" y="4712"/>
                      <a:pt x="5508" y="4935"/>
                      <a:pt x="5253" y="5126"/>
                    </a:cubicBezTo>
                    <a:cubicBezTo>
                      <a:pt x="4776" y="5604"/>
                      <a:pt x="3980" y="6081"/>
                      <a:pt x="2802" y="6081"/>
                    </a:cubicBezTo>
                    <a:cubicBezTo>
                      <a:pt x="892" y="6081"/>
                      <a:pt x="223" y="4840"/>
                      <a:pt x="0" y="4489"/>
                    </a:cubicBezTo>
                    <a:cubicBezTo>
                      <a:pt x="414" y="4298"/>
                      <a:pt x="1274" y="3916"/>
                      <a:pt x="1560" y="3503"/>
                    </a:cubicBezTo>
                    <a:lnTo>
                      <a:pt x="1688" y="2579"/>
                    </a:lnTo>
                    <a:lnTo>
                      <a:pt x="1719" y="2388"/>
                    </a:lnTo>
                    <a:lnTo>
                      <a:pt x="1751" y="1688"/>
                    </a:lnTo>
                    <a:lnTo>
                      <a:pt x="1751" y="1688"/>
                    </a:lnTo>
                    <a:lnTo>
                      <a:pt x="1879" y="1"/>
                    </a:lnTo>
                    <a:lnTo>
                      <a:pt x="4203" y="1"/>
                    </a:lnTo>
                    <a:lnTo>
                      <a:pt x="4266" y="1083"/>
                    </a:lnTo>
                    <a:lnTo>
                      <a:pt x="4266" y="1242"/>
                    </a:lnTo>
                    <a:lnTo>
                      <a:pt x="4425" y="3471"/>
                    </a:lnTo>
                    <a:cubicBezTo>
                      <a:pt x="4521" y="3534"/>
                      <a:pt x="5317" y="4298"/>
                      <a:pt x="5794" y="4553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22;p39">
                <a:extLst>
                  <a:ext uri="{FF2B5EF4-FFF2-40B4-BE49-F238E27FC236}">
                    <a16:creationId xmlns:a16="http://schemas.microsoft.com/office/drawing/2014/main" id="{2BBB11B1-22C6-02E8-93CF-374872A51A48}"/>
                  </a:ext>
                </a:extLst>
              </p:cNvPr>
              <p:cNvSpPr/>
              <p:nvPr/>
            </p:nvSpPr>
            <p:spPr>
              <a:xfrm>
                <a:off x="3521285" y="3992442"/>
                <a:ext cx="117719" cy="43197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2547" extrusionOk="0">
                    <a:moveTo>
                      <a:pt x="6495" y="0"/>
                    </a:moveTo>
                    <a:cubicBezTo>
                      <a:pt x="6495" y="0"/>
                      <a:pt x="5604" y="1815"/>
                      <a:pt x="3375" y="1815"/>
                    </a:cubicBezTo>
                    <a:cubicBezTo>
                      <a:pt x="1147" y="1815"/>
                      <a:pt x="574" y="128"/>
                      <a:pt x="574" y="96"/>
                    </a:cubicBezTo>
                    <a:cubicBezTo>
                      <a:pt x="351" y="223"/>
                      <a:pt x="192" y="319"/>
                      <a:pt x="1" y="446"/>
                    </a:cubicBezTo>
                    <a:cubicBezTo>
                      <a:pt x="256" y="1051"/>
                      <a:pt x="956" y="2547"/>
                      <a:pt x="3471" y="2547"/>
                    </a:cubicBezTo>
                    <a:cubicBezTo>
                      <a:pt x="5668" y="2547"/>
                      <a:pt x="6559" y="1114"/>
                      <a:pt x="6941" y="287"/>
                    </a:cubicBezTo>
                    <a:cubicBezTo>
                      <a:pt x="6782" y="159"/>
                      <a:pt x="6623" y="64"/>
                      <a:pt x="6495" y="0"/>
                    </a:cubicBezTo>
                    <a:close/>
                  </a:path>
                </a:pathLst>
              </a:custGeom>
              <a:solidFill>
                <a:srgbClr val="946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23;p39">
                <a:extLst>
                  <a:ext uri="{FF2B5EF4-FFF2-40B4-BE49-F238E27FC236}">
                    <a16:creationId xmlns:a16="http://schemas.microsoft.com/office/drawing/2014/main" id="{70B1B206-48FA-2EFA-7561-F0A380F913CD}"/>
                  </a:ext>
                </a:extLst>
              </p:cNvPr>
              <p:cNvSpPr/>
              <p:nvPr/>
            </p:nvSpPr>
            <p:spPr>
              <a:xfrm>
                <a:off x="3445166" y="4041577"/>
                <a:ext cx="56697" cy="226229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3339" extrusionOk="0">
                    <a:moveTo>
                      <a:pt x="2452" y="0"/>
                    </a:moveTo>
                    <a:lnTo>
                      <a:pt x="2452" y="0"/>
                    </a:lnTo>
                    <a:cubicBezTo>
                      <a:pt x="2451" y="2"/>
                      <a:pt x="2451" y="5"/>
                      <a:pt x="2451" y="7"/>
                    </a:cubicBezTo>
                    <a:lnTo>
                      <a:pt x="2451" y="7"/>
                    </a:lnTo>
                    <a:cubicBezTo>
                      <a:pt x="2451" y="4"/>
                      <a:pt x="2452" y="2"/>
                      <a:pt x="2452" y="0"/>
                    </a:cubicBezTo>
                    <a:close/>
                    <a:moveTo>
                      <a:pt x="2451" y="7"/>
                    </a:moveTo>
                    <a:cubicBezTo>
                      <a:pt x="2443" y="159"/>
                      <a:pt x="2205" y="1923"/>
                      <a:pt x="2674" y="4393"/>
                    </a:cubicBezTo>
                    <a:cubicBezTo>
                      <a:pt x="3120" y="6940"/>
                      <a:pt x="32" y="13275"/>
                      <a:pt x="0" y="13339"/>
                    </a:cubicBezTo>
                    <a:cubicBezTo>
                      <a:pt x="510" y="12702"/>
                      <a:pt x="1083" y="12002"/>
                      <a:pt x="1624" y="11238"/>
                    </a:cubicBezTo>
                    <a:cubicBezTo>
                      <a:pt x="1910" y="10474"/>
                      <a:pt x="2292" y="9582"/>
                      <a:pt x="2611" y="8691"/>
                    </a:cubicBezTo>
                    <a:cubicBezTo>
                      <a:pt x="2897" y="7959"/>
                      <a:pt x="3184" y="7259"/>
                      <a:pt x="3343" y="6813"/>
                    </a:cubicBezTo>
                    <a:cubicBezTo>
                      <a:pt x="3248" y="3919"/>
                      <a:pt x="2390" y="1788"/>
                      <a:pt x="2451" y="7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24;p39">
                <a:extLst>
                  <a:ext uri="{FF2B5EF4-FFF2-40B4-BE49-F238E27FC236}">
                    <a16:creationId xmlns:a16="http://schemas.microsoft.com/office/drawing/2014/main" id="{BD7DF5E3-4ACE-3AAF-5663-3702CB6AF294}"/>
                  </a:ext>
                </a:extLst>
              </p:cNvPr>
              <p:cNvSpPr/>
              <p:nvPr/>
            </p:nvSpPr>
            <p:spPr>
              <a:xfrm>
                <a:off x="3658445" y="4035641"/>
                <a:ext cx="32411" cy="19653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1588" extrusionOk="0">
                    <a:moveTo>
                      <a:pt x="1051" y="0"/>
                    </a:moveTo>
                    <a:lnTo>
                      <a:pt x="1051" y="0"/>
                    </a:lnTo>
                    <a:cubicBezTo>
                      <a:pt x="1305" y="1910"/>
                      <a:pt x="191" y="4393"/>
                      <a:pt x="159" y="7640"/>
                    </a:cubicBezTo>
                    <a:cubicBezTo>
                      <a:pt x="637" y="8723"/>
                      <a:pt x="1305" y="10283"/>
                      <a:pt x="1910" y="11588"/>
                    </a:cubicBezTo>
                    <a:cubicBezTo>
                      <a:pt x="1910" y="11588"/>
                      <a:pt x="0" y="6717"/>
                      <a:pt x="1051" y="2833"/>
                    </a:cubicBezTo>
                    <a:cubicBezTo>
                      <a:pt x="1560" y="1146"/>
                      <a:pt x="1114" y="96"/>
                      <a:pt x="1051" y="0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25;p39">
                <a:extLst>
                  <a:ext uri="{FF2B5EF4-FFF2-40B4-BE49-F238E27FC236}">
                    <a16:creationId xmlns:a16="http://schemas.microsoft.com/office/drawing/2014/main" id="{37B7C5AF-6321-B474-AE27-11F8C7C2ED90}"/>
                  </a:ext>
                </a:extLst>
              </p:cNvPr>
              <p:cNvSpPr/>
              <p:nvPr/>
            </p:nvSpPr>
            <p:spPr>
              <a:xfrm>
                <a:off x="3507258" y="3840713"/>
                <a:ext cx="105305" cy="118805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7005" extrusionOk="0">
                    <a:moveTo>
                      <a:pt x="5380" y="6559"/>
                    </a:moveTo>
                    <a:cubicBezTo>
                      <a:pt x="5317" y="6654"/>
                      <a:pt x="5253" y="6686"/>
                      <a:pt x="5158" y="6718"/>
                    </a:cubicBezTo>
                    <a:lnTo>
                      <a:pt x="4903" y="6845"/>
                    </a:lnTo>
                    <a:lnTo>
                      <a:pt x="4616" y="6972"/>
                    </a:lnTo>
                    <a:cubicBezTo>
                      <a:pt x="4521" y="7004"/>
                      <a:pt x="4457" y="7004"/>
                      <a:pt x="4362" y="7004"/>
                    </a:cubicBezTo>
                    <a:cubicBezTo>
                      <a:pt x="3375" y="6750"/>
                      <a:pt x="2706" y="6527"/>
                      <a:pt x="2038" y="5763"/>
                    </a:cubicBezTo>
                    <a:lnTo>
                      <a:pt x="1974" y="5731"/>
                    </a:lnTo>
                    <a:cubicBezTo>
                      <a:pt x="1751" y="5444"/>
                      <a:pt x="1497" y="5126"/>
                      <a:pt x="1274" y="4680"/>
                    </a:cubicBezTo>
                    <a:cubicBezTo>
                      <a:pt x="1242" y="4649"/>
                      <a:pt x="1178" y="4617"/>
                      <a:pt x="1178" y="4521"/>
                    </a:cubicBezTo>
                    <a:cubicBezTo>
                      <a:pt x="1146" y="4458"/>
                      <a:pt x="1083" y="4362"/>
                      <a:pt x="1019" y="4298"/>
                    </a:cubicBezTo>
                    <a:cubicBezTo>
                      <a:pt x="1019" y="4267"/>
                      <a:pt x="987" y="4267"/>
                      <a:pt x="987" y="4203"/>
                    </a:cubicBezTo>
                    <a:cubicBezTo>
                      <a:pt x="0" y="2388"/>
                      <a:pt x="796" y="1147"/>
                      <a:pt x="1815" y="701"/>
                    </a:cubicBezTo>
                    <a:lnTo>
                      <a:pt x="1815" y="701"/>
                    </a:lnTo>
                    <a:lnTo>
                      <a:pt x="2133" y="542"/>
                    </a:lnTo>
                    <a:lnTo>
                      <a:pt x="2292" y="478"/>
                    </a:lnTo>
                    <a:lnTo>
                      <a:pt x="2452" y="383"/>
                    </a:lnTo>
                    <a:cubicBezTo>
                      <a:pt x="3375" y="1"/>
                      <a:pt x="4521" y="160"/>
                      <a:pt x="5285" y="1433"/>
                    </a:cubicBezTo>
                    <a:cubicBezTo>
                      <a:pt x="5285" y="1465"/>
                      <a:pt x="5317" y="1497"/>
                      <a:pt x="5317" y="1497"/>
                    </a:cubicBezTo>
                    <a:cubicBezTo>
                      <a:pt x="5317" y="1561"/>
                      <a:pt x="5380" y="1592"/>
                      <a:pt x="5380" y="1624"/>
                    </a:cubicBezTo>
                    <a:cubicBezTo>
                      <a:pt x="5380" y="1656"/>
                      <a:pt x="5412" y="1720"/>
                      <a:pt x="5412" y="1752"/>
                    </a:cubicBezTo>
                    <a:lnTo>
                      <a:pt x="5540" y="1974"/>
                    </a:lnTo>
                    <a:cubicBezTo>
                      <a:pt x="5540" y="2038"/>
                      <a:pt x="5540" y="2038"/>
                      <a:pt x="5571" y="2070"/>
                    </a:cubicBezTo>
                    <a:lnTo>
                      <a:pt x="5571" y="2102"/>
                    </a:lnTo>
                    <a:lnTo>
                      <a:pt x="5571" y="2102"/>
                    </a:lnTo>
                    <a:cubicBezTo>
                      <a:pt x="5571" y="2134"/>
                      <a:pt x="5603" y="2197"/>
                      <a:pt x="5603" y="2261"/>
                    </a:cubicBezTo>
                    <a:lnTo>
                      <a:pt x="5731" y="2611"/>
                    </a:lnTo>
                    <a:lnTo>
                      <a:pt x="5731" y="2675"/>
                    </a:lnTo>
                    <a:cubicBezTo>
                      <a:pt x="5858" y="3057"/>
                      <a:pt x="5922" y="3407"/>
                      <a:pt x="5953" y="3725"/>
                    </a:cubicBezTo>
                    <a:lnTo>
                      <a:pt x="5953" y="3789"/>
                    </a:lnTo>
                    <a:cubicBezTo>
                      <a:pt x="6208" y="4903"/>
                      <a:pt x="5890" y="5604"/>
                      <a:pt x="5380" y="6559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26;p39">
                <a:extLst>
                  <a:ext uri="{FF2B5EF4-FFF2-40B4-BE49-F238E27FC236}">
                    <a16:creationId xmlns:a16="http://schemas.microsoft.com/office/drawing/2014/main" id="{931B4D00-B8E7-E107-007F-3DFA3AF0CBB5}"/>
                  </a:ext>
                </a:extLst>
              </p:cNvPr>
              <p:cNvSpPr/>
              <p:nvPr/>
            </p:nvSpPr>
            <p:spPr>
              <a:xfrm>
                <a:off x="3577441" y="3887151"/>
                <a:ext cx="19996" cy="1188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701" extrusionOk="0">
                    <a:moveTo>
                      <a:pt x="1179" y="0"/>
                    </a:moveTo>
                    <a:cubicBezTo>
                      <a:pt x="1115" y="0"/>
                      <a:pt x="1020" y="64"/>
                      <a:pt x="988" y="64"/>
                    </a:cubicBezTo>
                    <a:lnTo>
                      <a:pt x="797" y="96"/>
                    </a:lnTo>
                    <a:cubicBezTo>
                      <a:pt x="638" y="128"/>
                      <a:pt x="510" y="160"/>
                      <a:pt x="351" y="223"/>
                    </a:cubicBezTo>
                    <a:cubicBezTo>
                      <a:pt x="287" y="319"/>
                      <a:pt x="224" y="414"/>
                      <a:pt x="192" y="478"/>
                    </a:cubicBezTo>
                    <a:cubicBezTo>
                      <a:pt x="224" y="414"/>
                      <a:pt x="319" y="382"/>
                      <a:pt x="351" y="287"/>
                    </a:cubicBezTo>
                    <a:cubicBezTo>
                      <a:pt x="510" y="255"/>
                      <a:pt x="638" y="223"/>
                      <a:pt x="797" y="160"/>
                    </a:cubicBezTo>
                    <a:lnTo>
                      <a:pt x="988" y="96"/>
                    </a:lnTo>
                    <a:cubicBezTo>
                      <a:pt x="1083" y="64"/>
                      <a:pt x="1147" y="64"/>
                      <a:pt x="1179" y="0"/>
                    </a:cubicBezTo>
                    <a:close/>
                    <a:moveTo>
                      <a:pt x="192" y="478"/>
                    </a:moveTo>
                    <a:lnTo>
                      <a:pt x="192" y="478"/>
                    </a:lnTo>
                    <a:cubicBezTo>
                      <a:pt x="128" y="542"/>
                      <a:pt x="64" y="605"/>
                      <a:pt x="1" y="701"/>
                    </a:cubicBezTo>
                    <a:cubicBezTo>
                      <a:pt x="64" y="637"/>
                      <a:pt x="160" y="573"/>
                      <a:pt x="192" y="478"/>
                    </a:cubicBezTo>
                    <a:close/>
                  </a:path>
                </a:pathLst>
              </a:custGeom>
              <a:solidFill>
                <a:srgbClr val="D35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27;p39">
                <a:extLst>
                  <a:ext uri="{FF2B5EF4-FFF2-40B4-BE49-F238E27FC236}">
                    <a16:creationId xmlns:a16="http://schemas.microsoft.com/office/drawing/2014/main" id="{13F592BF-9CF5-4BEF-3F81-83DD91F4053F}"/>
                  </a:ext>
                </a:extLst>
              </p:cNvPr>
              <p:cNvSpPr/>
              <p:nvPr/>
            </p:nvSpPr>
            <p:spPr>
              <a:xfrm>
                <a:off x="3540196" y="3904434"/>
                <a:ext cx="23235" cy="7021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14" extrusionOk="0">
                    <a:moveTo>
                      <a:pt x="796" y="0"/>
                    </a:moveTo>
                    <a:cubicBezTo>
                      <a:pt x="669" y="64"/>
                      <a:pt x="511" y="127"/>
                      <a:pt x="415" y="222"/>
                    </a:cubicBezTo>
                    <a:lnTo>
                      <a:pt x="415" y="222"/>
                    </a:lnTo>
                    <a:cubicBezTo>
                      <a:pt x="511" y="127"/>
                      <a:pt x="638" y="95"/>
                      <a:pt x="796" y="32"/>
                    </a:cubicBezTo>
                    <a:cubicBezTo>
                      <a:pt x="892" y="32"/>
                      <a:pt x="955" y="32"/>
                      <a:pt x="1083" y="64"/>
                    </a:cubicBezTo>
                    <a:lnTo>
                      <a:pt x="1369" y="64"/>
                    </a:lnTo>
                    <a:cubicBezTo>
                      <a:pt x="1274" y="32"/>
                      <a:pt x="1146" y="32"/>
                      <a:pt x="1083" y="32"/>
                    </a:cubicBezTo>
                    <a:cubicBezTo>
                      <a:pt x="987" y="32"/>
                      <a:pt x="892" y="0"/>
                      <a:pt x="796" y="0"/>
                    </a:cubicBezTo>
                    <a:close/>
                    <a:moveTo>
                      <a:pt x="191" y="350"/>
                    </a:moveTo>
                    <a:cubicBezTo>
                      <a:pt x="128" y="350"/>
                      <a:pt x="32" y="382"/>
                      <a:pt x="0" y="414"/>
                    </a:cubicBezTo>
                    <a:cubicBezTo>
                      <a:pt x="96" y="414"/>
                      <a:pt x="159" y="382"/>
                      <a:pt x="191" y="350"/>
                    </a:cubicBezTo>
                    <a:close/>
                  </a:path>
                </a:pathLst>
              </a:custGeom>
              <a:solidFill>
                <a:srgbClr val="D35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28;p39">
                <a:extLst>
                  <a:ext uri="{FF2B5EF4-FFF2-40B4-BE49-F238E27FC236}">
                    <a16:creationId xmlns:a16="http://schemas.microsoft.com/office/drawing/2014/main" id="{BB455B62-240E-3416-2254-F8A0708113E6}"/>
                  </a:ext>
                </a:extLst>
              </p:cNvPr>
              <p:cNvSpPr/>
              <p:nvPr/>
            </p:nvSpPr>
            <p:spPr>
              <a:xfrm>
                <a:off x="3567180" y="3914068"/>
                <a:ext cx="11363" cy="76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1" extrusionOk="0">
                    <a:moveTo>
                      <a:pt x="533" y="0"/>
                    </a:moveTo>
                    <a:cubicBezTo>
                      <a:pt x="444" y="0"/>
                      <a:pt x="326" y="12"/>
                      <a:pt x="287" y="69"/>
                    </a:cubicBezTo>
                    <a:cubicBezTo>
                      <a:pt x="160" y="101"/>
                      <a:pt x="1" y="324"/>
                      <a:pt x="1" y="324"/>
                    </a:cubicBezTo>
                    <a:cubicBezTo>
                      <a:pt x="128" y="451"/>
                      <a:pt x="415" y="451"/>
                      <a:pt x="415" y="451"/>
                    </a:cubicBezTo>
                    <a:lnTo>
                      <a:pt x="447" y="419"/>
                    </a:lnTo>
                    <a:lnTo>
                      <a:pt x="478" y="355"/>
                    </a:lnTo>
                    <a:cubicBezTo>
                      <a:pt x="478" y="355"/>
                      <a:pt x="669" y="164"/>
                      <a:pt x="638" y="5"/>
                    </a:cubicBezTo>
                    <a:cubicBezTo>
                      <a:pt x="638" y="5"/>
                      <a:pt x="592" y="0"/>
                      <a:pt x="533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29;p39">
                <a:extLst>
                  <a:ext uri="{FF2B5EF4-FFF2-40B4-BE49-F238E27FC236}">
                    <a16:creationId xmlns:a16="http://schemas.microsoft.com/office/drawing/2014/main" id="{6D5B4695-7E13-1CF8-3B46-5DD610DEF547}"/>
                  </a:ext>
                </a:extLst>
              </p:cNvPr>
              <p:cNvSpPr/>
              <p:nvPr/>
            </p:nvSpPr>
            <p:spPr>
              <a:xfrm>
                <a:off x="3526153" y="3892002"/>
                <a:ext cx="88565" cy="72368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4267" extrusionOk="0">
                    <a:moveTo>
                      <a:pt x="4839" y="1"/>
                    </a:moveTo>
                    <a:lnTo>
                      <a:pt x="4839" y="1"/>
                    </a:lnTo>
                    <a:cubicBezTo>
                      <a:pt x="4903" y="287"/>
                      <a:pt x="4808" y="765"/>
                      <a:pt x="4744" y="1147"/>
                    </a:cubicBezTo>
                    <a:cubicBezTo>
                      <a:pt x="4653" y="1603"/>
                      <a:pt x="4214" y="1913"/>
                      <a:pt x="3759" y="1913"/>
                    </a:cubicBezTo>
                    <a:cubicBezTo>
                      <a:pt x="3737" y="1913"/>
                      <a:pt x="3715" y="1913"/>
                      <a:pt x="3693" y="1911"/>
                    </a:cubicBezTo>
                    <a:cubicBezTo>
                      <a:pt x="3502" y="1911"/>
                      <a:pt x="3325" y="1897"/>
                      <a:pt x="3182" y="1897"/>
                    </a:cubicBezTo>
                    <a:cubicBezTo>
                      <a:pt x="3110" y="1897"/>
                      <a:pt x="3046" y="1900"/>
                      <a:pt x="2993" y="1911"/>
                    </a:cubicBezTo>
                    <a:cubicBezTo>
                      <a:pt x="2738" y="1943"/>
                      <a:pt x="2547" y="2070"/>
                      <a:pt x="2356" y="2261"/>
                    </a:cubicBezTo>
                    <a:cubicBezTo>
                      <a:pt x="2179" y="2438"/>
                      <a:pt x="1934" y="2527"/>
                      <a:pt x="1690" y="2527"/>
                    </a:cubicBezTo>
                    <a:cubicBezTo>
                      <a:pt x="1496" y="2527"/>
                      <a:pt x="1302" y="2470"/>
                      <a:pt x="1147" y="2357"/>
                    </a:cubicBezTo>
                    <a:cubicBezTo>
                      <a:pt x="605" y="1943"/>
                      <a:pt x="32" y="1434"/>
                      <a:pt x="1" y="1402"/>
                    </a:cubicBezTo>
                    <a:lnTo>
                      <a:pt x="1" y="1402"/>
                    </a:lnTo>
                    <a:cubicBezTo>
                      <a:pt x="1" y="1402"/>
                      <a:pt x="33" y="1434"/>
                      <a:pt x="64" y="1561"/>
                    </a:cubicBezTo>
                    <a:cubicBezTo>
                      <a:pt x="223" y="1975"/>
                      <a:pt x="510" y="2389"/>
                      <a:pt x="796" y="2739"/>
                    </a:cubicBezTo>
                    <a:cubicBezTo>
                      <a:pt x="1083" y="3121"/>
                      <a:pt x="1401" y="3375"/>
                      <a:pt x="1751" y="3630"/>
                    </a:cubicBezTo>
                    <a:cubicBezTo>
                      <a:pt x="1815" y="3662"/>
                      <a:pt x="1942" y="3726"/>
                      <a:pt x="2038" y="3789"/>
                    </a:cubicBezTo>
                    <a:cubicBezTo>
                      <a:pt x="2038" y="3821"/>
                      <a:pt x="2070" y="3821"/>
                      <a:pt x="2070" y="3821"/>
                    </a:cubicBezTo>
                    <a:cubicBezTo>
                      <a:pt x="2356" y="3980"/>
                      <a:pt x="2675" y="4139"/>
                      <a:pt x="3025" y="4203"/>
                    </a:cubicBezTo>
                    <a:cubicBezTo>
                      <a:pt x="3152" y="4267"/>
                      <a:pt x="3311" y="4267"/>
                      <a:pt x="3407" y="4267"/>
                    </a:cubicBezTo>
                    <a:cubicBezTo>
                      <a:pt x="3884" y="4267"/>
                      <a:pt x="4362" y="3948"/>
                      <a:pt x="4585" y="3471"/>
                    </a:cubicBezTo>
                    <a:cubicBezTo>
                      <a:pt x="4617" y="3407"/>
                      <a:pt x="4617" y="3407"/>
                      <a:pt x="4617" y="3375"/>
                    </a:cubicBezTo>
                    <a:cubicBezTo>
                      <a:pt x="4617" y="3344"/>
                      <a:pt x="4617" y="3312"/>
                      <a:pt x="4648" y="3248"/>
                    </a:cubicBezTo>
                    <a:cubicBezTo>
                      <a:pt x="4935" y="2580"/>
                      <a:pt x="5221" y="1625"/>
                      <a:pt x="5094" y="765"/>
                    </a:cubicBezTo>
                    <a:lnTo>
                      <a:pt x="5094" y="701"/>
                    </a:lnTo>
                    <a:cubicBezTo>
                      <a:pt x="5062" y="478"/>
                      <a:pt x="4967" y="224"/>
                      <a:pt x="4839" y="1"/>
                    </a:cubicBezTo>
                    <a:close/>
                  </a:path>
                </a:pathLst>
              </a:custGeom>
              <a:solidFill>
                <a:srgbClr val="6320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30;p39">
                <a:extLst>
                  <a:ext uri="{FF2B5EF4-FFF2-40B4-BE49-F238E27FC236}">
                    <a16:creationId xmlns:a16="http://schemas.microsoft.com/office/drawing/2014/main" id="{3D569265-E1AB-E2B5-5883-F7B9B77ED080}"/>
                  </a:ext>
                </a:extLst>
              </p:cNvPr>
              <p:cNvSpPr/>
              <p:nvPr/>
            </p:nvSpPr>
            <p:spPr>
              <a:xfrm>
                <a:off x="3513737" y="3848820"/>
                <a:ext cx="34564" cy="69112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4075" extrusionOk="0">
                    <a:moveTo>
                      <a:pt x="1974" y="0"/>
                    </a:moveTo>
                    <a:lnTo>
                      <a:pt x="1815" y="96"/>
                    </a:lnTo>
                    <a:lnTo>
                      <a:pt x="1497" y="255"/>
                    </a:lnTo>
                    <a:cubicBezTo>
                      <a:pt x="1242" y="350"/>
                      <a:pt x="955" y="573"/>
                      <a:pt x="764" y="764"/>
                    </a:cubicBezTo>
                    <a:lnTo>
                      <a:pt x="637" y="892"/>
                    </a:lnTo>
                    <a:cubicBezTo>
                      <a:pt x="159" y="1433"/>
                      <a:pt x="0" y="2324"/>
                      <a:pt x="478" y="3438"/>
                    </a:cubicBezTo>
                    <a:cubicBezTo>
                      <a:pt x="478" y="3438"/>
                      <a:pt x="542" y="3470"/>
                      <a:pt x="542" y="3502"/>
                    </a:cubicBezTo>
                    <a:cubicBezTo>
                      <a:pt x="605" y="3693"/>
                      <a:pt x="701" y="3852"/>
                      <a:pt x="796" y="4075"/>
                    </a:cubicBezTo>
                    <a:lnTo>
                      <a:pt x="860" y="4011"/>
                    </a:lnTo>
                    <a:cubicBezTo>
                      <a:pt x="1656" y="3056"/>
                      <a:pt x="1910" y="1942"/>
                      <a:pt x="2006" y="1146"/>
                    </a:cubicBezTo>
                    <a:cubicBezTo>
                      <a:pt x="2006" y="892"/>
                      <a:pt x="2038" y="637"/>
                      <a:pt x="2006" y="446"/>
                    </a:cubicBezTo>
                    <a:cubicBezTo>
                      <a:pt x="2006" y="159"/>
                      <a:pt x="1974" y="0"/>
                      <a:pt x="1974" y="0"/>
                    </a:cubicBezTo>
                    <a:close/>
                  </a:path>
                </a:pathLst>
              </a:custGeom>
              <a:solidFill>
                <a:srgbClr val="46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31;p39">
                <a:extLst>
                  <a:ext uri="{FF2B5EF4-FFF2-40B4-BE49-F238E27FC236}">
                    <a16:creationId xmlns:a16="http://schemas.microsoft.com/office/drawing/2014/main" id="{71595314-B305-F716-9148-6F46E452FA74}"/>
                  </a:ext>
                </a:extLst>
              </p:cNvPr>
              <p:cNvSpPr/>
              <p:nvPr/>
            </p:nvSpPr>
            <p:spPr>
              <a:xfrm>
                <a:off x="3547218" y="3844275"/>
                <a:ext cx="55629" cy="33174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1956" extrusionOk="0">
                    <a:moveTo>
                      <a:pt x="1062" y="1"/>
                    </a:moveTo>
                    <a:cubicBezTo>
                      <a:pt x="748" y="1"/>
                      <a:pt x="440" y="74"/>
                      <a:pt x="159" y="204"/>
                    </a:cubicBezTo>
                    <a:lnTo>
                      <a:pt x="0" y="268"/>
                    </a:lnTo>
                    <a:cubicBezTo>
                      <a:pt x="0" y="268"/>
                      <a:pt x="32" y="427"/>
                      <a:pt x="32" y="714"/>
                    </a:cubicBezTo>
                    <a:cubicBezTo>
                      <a:pt x="32" y="905"/>
                      <a:pt x="32" y="1160"/>
                      <a:pt x="0" y="1414"/>
                    </a:cubicBezTo>
                    <a:cubicBezTo>
                      <a:pt x="0" y="1414"/>
                      <a:pt x="1369" y="1796"/>
                      <a:pt x="3279" y="1955"/>
                    </a:cubicBezTo>
                    <a:cubicBezTo>
                      <a:pt x="3215" y="1701"/>
                      <a:pt x="3088" y="1478"/>
                      <a:pt x="2961" y="1223"/>
                    </a:cubicBezTo>
                    <a:cubicBezTo>
                      <a:pt x="2459" y="350"/>
                      <a:pt x="1747" y="1"/>
                      <a:pt x="1062" y="1"/>
                    </a:cubicBezTo>
                    <a:close/>
                  </a:path>
                </a:pathLst>
              </a:custGeom>
              <a:solidFill>
                <a:srgbClr val="46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32;p39">
                <a:extLst>
                  <a:ext uri="{FF2B5EF4-FFF2-40B4-BE49-F238E27FC236}">
                    <a16:creationId xmlns:a16="http://schemas.microsoft.com/office/drawing/2014/main" id="{64DBB31A-D1ED-FBD7-B293-CD2025625D8A}"/>
                  </a:ext>
                </a:extLst>
              </p:cNvPr>
              <p:cNvSpPr/>
              <p:nvPr/>
            </p:nvSpPr>
            <p:spPr>
              <a:xfrm>
                <a:off x="3528307" y="3868257"/>
                <a:ext cx="77236" cy="49676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2929" extrusionOk="0">
                    <a:moveTo>
                      <a:pt x="1147" y="0"/>
                    </a:moveTo>
                    <a:cubicBezTo>
                      <a:pt x="1051" y="796"/>
                      <a:pt x="797" y="1910"/>
                      <a:pt x="1" y="2865"/>
                    </a:cubicBezTo>
                    <a:lnTo>
                      <a:pt x="33" y="2929"/>
                    </a:lnTo>
                    <a:cubicBezTo>
                      <a:pt x="65" y="2865"/>
                      <a:pt x="1370" y="1974"/>
                      <a:pt x="1593" y="637"/>
                    </a:cubicBezTo>
                    <a:cubicBezTo>
                      <a:pt x="2094" y="1027"/>
                      <a:pt x="3668" y="1051"/>
                      <a:pt x="4331" y="1051"/>
                    </a:cubicBezTo>
                    <a:cubicBezTo>
                      <a:pt x="4425" y="1051"/>
                      <a:pt x="4502" y="1051"/>
                      <a:pt x="4553" y="1051"/>
                    </a:cubicBezTo>
                    <a:cubicBezTo>
                      <a:pt x="4521" y="892"/>
                      <a:pt x="4490" y="669"/>
                      <a:pt x="4458" y="541"/>
                    </a:cubicBezTo>
                    <a:cubicBezTo>
                      <a:pt x="2548" y="382"/>
                      <a:pt x="1147" y="0"/>
                      <a:pt x="1147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33;p39">
                <a:extLst>
                  <a:ext uri="{FF2B5EF4-FFF2-40B4-BE49-F238E27FC236}">
                    <a16:creationId xmlns:a16="http://schemas.microsoft.com/office/drawing/2014/main" id="{359D2241-19E5-2D88-7D10-60D7241E43DB}"/>
                  </a:ext>
                </a:extLst>
              </p:cNvPr>
              <p:cNvSpPr/>
              <p:nvPr/>
            </p:nvSpPr>
            <p:spPr>
              <a:xfrm>
                <a:off x="3532631" y="3889848"/>
                <a:ext cx="26475" cy="1836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83" extrusionOk="0">
                    <a:moveTo>
                      <a:pt x="1369" y="1"/>
                    </a:moveTo>
                    <a:cubicBezTo>
                      <a:pt x="1338" y="64"/>
                      <a:pt x="1242" y="64"/>
                      <a:pt x="1178" y="64"/>
                    </a:cubicBezTo>
                    <a:cubicBezTo>
                      <a:pt x="1083" y="64"/>
                      <a:pt x="1051" y="64"/>
                      <a:pt x="956" y="96"/>
                    </a:cubicBezTo>
                    <a:cubicBezTo>
                      <a:pt x="892" y="96"/>
                      <a:pt x="860" y="128"/>
                      <a:pt x="765" y="128"/>
                    </a:cubicBezTo>
                    <a:lnTo>
                      <a:pt x="733" y="128"/>
                    </a:lnTo>
                    <a:lnTo>
                      <a:pt x="701" y="160"/>
                    </a:lnTo>
                    <a:lnTo>
                      <a:pt x="637" y="223"/>
                    </a:lnTo>
                    <a:lnTo>
                      <a:pt x="605" y="255"/>
                    </a:lnTo>
                    <a:cubicBezTo>
                      <a:pt x="574" y="287"/>
                      <a:pt x="510" y="319"/>
                      <a:pt x="510" y="383"/>
                    </a:cubicBezTo>
                    <a:cubicBezTo>
                      <a:pt x="446" y="446"/>
                      <a:pt x="414" y="542"/>
                      <a:pt x="319" y="605"/>
                    </a:cubicBezTo>
                    <a:cubicBezTo>
                      <a:pt x="287" y="701"/>
                      <a:pt x="192" y="765"/>
                      <a:pt x="160" y="860"/>
                    </a:cubicBezTo>
                    <a:cubicBezTo>
                      <a:pt x="128" y="924"/>
                      <a:pt x="32" y="1019"/>
                      <a:pt x="1" y="1083"/>
                    </a:cubicBezTo>
                    <a:cubicBezTo>
                      <a:pt x="96" y="1051"/>
                      <a:pt x="160" y="956"/>
                      <a:pt x="255" y="892"/>
                    </a:cubicBezTo>
                    <a:cubicBezTo>
                      <a:pt x="319" y="796"/>
                      <a:pt x="414" y="765"/>
                      <a:pt x="446" y="701"/>
                    </a:cubicBezTo>
                    <a:lnTo>
                      <a:pt x="637" y="478"/>
                    </a:lnTo>
                    <a:lnTo>
                      <a:pt x="796" y="287"/>
                    </a:lnTo>
                    <a:cubicBezTo>
                      <a:pt x="860" y="287"/>
                      <a:pt x="924" y="255"/>
                      <a:pt x="956" y="255"/>
                    </a:cubicBezTo>
                    <a:cubicBezTo>
                      <a:pt x="1051" y="223"/>
                      <a:pt x="1083" y="223"/>
                      <a:pt x="1147" y="160"/>
                    </a:cubicBezTo>
                    <a:cubicBezTo>
                      <a:pt x="1242" y="128"/>
                      <a:pt x="1274" y="128"/>
                      <a:pt x="1369" y="96"/>
                    </a:cubicBezTo>
                    <a:cubicBezTo>
                      <a:pt x="1433" y="64"/>
                      <a:pt x="1497" y="64"/>
                      <a:pt x="1560" y="1"/>
                    </a:cubicBezTo>
                    <a:close/>
                  </a:path>
                </a:pathLst>
              </a:custGeom>
              <a:solidFill>
                <a:srgbClr val="46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34;p39">
                <a:extLst>
                  <a:ext uri="{FF2B5EF4-FFF2-40B4-BE49-F238E27FC236}">
                    <a16:creationId xmlns:a16="http://schemas.microsoft.com/office/drawing/2014/main" id="{DC5AC641-A0FE-59C6-19B9-1F1F0516F597}"/>
                  </a:ext>
                </a:extLst>
              </p:cNvPr>
              <p:cNvSpPr/>
              <p:nvPr/>
            </p:nvSpPr>
            <p:spPr>
              <a:xfrm>
                <a:off x="3565026" y="3879044"/>
                <a:ext cx="31342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74" extrusionOk="0">
                    <a:moveTo>
                      <a:pt x="637" y="1"/>
                    </a:moveTo>
                    <a:cubicBezTo>
                      <a:pt x="574" y="33"/>
                      <a:pt x="542" y="96"/>
                      <a:pt x="478" y="128"/>
                    </a:cubicBezTo>
                    <a:cubicBezTo>
                      <a:pt x="446" y="160"/>
                      <a:pt x="383" y="192"/>
                      <a:pt x="319" y="256"/>
                    </a:cubicBezTo>
                    <a:cubicBezTo>
                      <a:pt x="287" y="287"/>
                      <a:pt x="223" y="319"/>
                      <a:pt x="160" y="415"/>
                    </a:cubicBezTo>
                    <a:lnTo>
                      <a:pt x="1" y="574"/>
                    </a:lnTo>
                    <a:cubicBezTo>
                      <a:pt x="96" y="510"/>
                      <a:pt x="128" y="510"/>
                      <a:pt x="223" y="478"/>
                    </a:cubicBezTo>
                    <a:cubicBezTo>
                      <a:pt x="287" y="447"/>
                      <a:pt x="319" y="447"/>
                      <a:pt x="414" y="415"/>
                    </a:cubicBezTo>
                    <a:cubicBezTo>
                      <a:pt x="478" y="351"/>
                      <a:pt x="542" y="319"/>
                      <a:pt x="605" y="319"/>
                    </a:cubicBezTo>
                    <a:cubicBezTo>
                      <a:pt x="637" y="287"/>
                      <a:pt x="733" y="287"/>
                      <a:pt x="765" y="256"/>
                    </a:cubicBezTo>
                    <a:lnTo>
                      <a:pt x="1274" y="256"/>
                    </a:lnTo>
                    <a:cubicBezTo>
                      <a:pt x="1370" y="256"/>
                      <a:pt x="1497" y="256"/>
                      <a:pt x="1561" y="192"/>
                    </a:cubicBezTo>
                    <a:cubicBezTo>
                      <a:pt x="1656" y="192"/>
                      <a:pt x="1752" y="160"/>
                      <a:pt x="1847" y="160"/>
                    </a:cubicBezTo>
                    <a:cubicBezTo>
                      <a:pt x="1752" y="128"/>
                      <a:pt x="1688" y="128"/>
                      <a:pt x="1561" y="96"/>
                    </a:cubicBezTo>
                    <a:cubicBezTo>
                      <a:pt x="1497" y="96"/>
                      <a:pt x="1370" y="33"/>
                      <a:pt x="1274" y="33"/>
                    </a:cubicBezTo>
                    <a:cubicBezTo>
                      <a:pt x="1210" y="33"/>
                      <a:pt x="1083" y="33"/>
                      <a:pt x="1019" y="1"/>
                    </a:cubicBezTo>
                    <a:close/>
                  </a:path>
                </a:pathLst>
              </a:custGeom>
              <a:solidFill>
                <a:srgbClr val="461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35;p39">
                <a:extLst>
                  <a:ext uri="{FF2B5EF4-FFF2-40B4-BE49-F238E27FC236}">
                    <a16:creationId xmlns:a16="http://schemas.microsoft.com/office/drawing/2014/main" id="{E3B377FE-0868-9CBD-C69E-ADCF031EF717}"/>
                  </a:ext>
                </a:extLst>
              </p:cNvPr>
              <p:cNvSpPr/>
              <p:nvPr/>
            </p:nvSpPr>
            <p:spPr>
              <a:xfrm>
                <a:off x="3519131" y="3911456"/>
                <a:ext cx="20539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720" extrusionOk="0">
                    <a:moveTo>
                      <a:pt x="1210" y="1592"/>
                    </a:moveTo>
                    <a:cubicBezTo>
                      <a:pt x="924" y="1719"/>
                      <a:pt x="542" y="1528"/>
                      <a:pt x="287" y="1178"/>
                    </a:cubicBezTo>
                    <a:cubicBezTo>
                      <a:pt x="1" y="764"/>
                      <a:pt x="1" y="287"/>
                      <a:pt x="287" y="64"/>
                    </a:cubicBezTo>
                    <a:cubicBezTo>
                      <a:pt x="287" y="64"/>
                      <a:pt x="319" y="64"/>
                      <a:pt x="319" y="0"/>
                    </a:cubicBezTo>
                    <a:cubicBezTo>
                      <a:pt x="383" y="64"/>
                      <a:pt x="383" y="127"/>
                      <a:pt x="415" y="159"/>
                    </a:cubicBezTo>
                    <a:lnTo>
                      <a:pt x="478" y="318"/>
                    </a:lnTo>
                    <a:cubicBezTo>
                      <a:pt x="637" y="860"/>
                      <a:pt x="892" y="1242"/>
                      <a:pt x="1210" y="1592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36;p39">
                <a:extLst>
                  <a:ext uri="{FF2B5EF4-FFF2-40B4-BE49-F238E27FC236}">
                    <a16:creationId xmlns:a16="http://schemas.microsoft.com/office/drawing/2014/main" id="{EFA542B1-DA7B-CFD6-582A-909C74A5C245}"/>
                  </a:ext>
                </a:extLst>
              </p:cNvPr>
              <p:cNvSpPr/>
              <p:nvPr/>
            </p:nvSpPr>
            <p:spPr>
              <a:xfrm>
                <a:off x="3521828" y="3914152"/>
                <a:ext cx="17842" cy="24304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433" extrusionOk="0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" y="223"/>
                      <a:pt x="65" y="637"/>
                      <a:pt x="287" y="1019"/>
                    </a:cubicBezTo>
                    <a:cubicBezTo>
                      <a:pt x="478" y="1274"/>
                      <a:pt x="797" y="1433"/>
                      <a:pt x="1051" y="1433"/>
                    </a:cubicBezTo>
                    <a:cubicBezTo>
                      <a:pt x="733" y="1083"/>
                      <a:pt x="478" y="701"/>
                      <a:pt x="319" y="255"/>
                    </a:cubicBezTo>
                    <a:lnTo>
                      <a:pt x="256" y="96"/>
                    </a:lnTo>
                    <a:cubicBezTo>
                      <a:pt x="256" y="96"/>
                      <a:pt x="224" y="64"/>
                      <a:pt x="224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37;p39">
                <a:extLst>
                  <a:ext uri="{FF2B5EF4-FFF2-40B4-BE49-F238E27FC236}">
                    <a16:creationId xmlns:a16="http://schemas.microsoft.com/office/drawing/2014/main" id="{3DD89342-C444-3469-56F6-51D8B141B3C3}"/>
                  </a:ext>
                </a:extLst>
              </p:cNvPr>
              <p:cNvSpPr/>
              <p:nvPr/>
            </p:nvSpPr>
            <p:spPr>
              <a:xfrm>
                <a:off x="3602831" y="3876347"/>
                <a:ext cx="14586" cy="28103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657" extrusionOk="0">
                    <a:moveTo>
                      <a:pt x="541" y="1656"/>
                    </a:moveTo>
                    <a:lnTo>
                      <a:pt x="541" y="1592"/>
                    </a:lnTo>
                    <a:cubicBezTo>
                      <a:pt x="700" y="1433"/>
                      <a:pt x="732" y="1147"/>
                      <a:pt x="637" y="860"/>
                    </a:cubicBezTo>
                    <a:cubicBezTo>
                      <a:pt x="573" y="478"/>
                      <a:pt x="318" y="255"/>
                      <a:pt x="64" y="192"/>
                    </a:cubicBezTo>
                    <a:cubicBezTo>
                      <a:pt x="64" y="160"/>
                      <a:pt x="0" y="96"/>
                      <a:pt x="0" y="64"/>
                    </a:cubicBezTo>
                    <a:lnTo>
                      <a:pt x="0" y="64"/>
                    </a:lnTo>
                    <a:lnTo>
                      <a:pt x="0" y="1"/>
                    </a:lnTo>
                    <a:cubicBezTo>
                      <a:pt x="382" y="1"/>
                      <a:pt x="700" y="319"/>
                      <a:pt x="764" y="765"/>
                    </a:cubicBezTo>
                    <a:cubicBezTo>
                      <a:pt x="860" y="1115"/>
                      <a:pt x="732" y="1497"/>
                      <a:pt x="541" y="1656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38;p39">
                <a:extLst>
                  <a:ext uri="{FF2B5EF4-FFF2-40B4-BE49-F238E27FC236}">
                    <a16:creationId xmlns:a16="http://schemas.microsoft.com/office/drawing/2014/main" id="{981E1658-4F69-6F08-6556-B13EAA3B290A}"/>
                  </a:ext>
                </a:extLst>
              </p:cNvPr>
              <p:cNvSpPr/>
              <p:nvPr/>
            </p:nvSpPr>
            <p:spPr>
              <a:xfrm>
                <a:off x="3604442" y="3879587"/>
                <a:ext cx="10820" cy="2377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02" extrusionOk="0">
                    <a:moveTo>
                      <a:pt x="1" y="1"/>
                    </a:moveTo>
                    <a:lnTo>
                      <a:pt x="128" y="383"/>
                    </a:lnTo>
                    <a:lnTo>
                      <a:pt x="128" y="415"/>
                    </a:lnTo>
                    <a:cubicBezTo>
                      <a:pt x="160" y="510"/>
                      <a:pt x="160" y="606"/>
                      <a:pt x="192" y="701"/>
                    </a:cubicBezTo>
                    <a:cubicBezTo>
                      <a:pt x="319" y="924"/>
                      <a:pt x="383" y="1179"/>
                      <a:pt x="446" y="1401"/>
                    </a:cubicBezTo>
                    <a:cubicBezTo>
                      <a:pt x="542" y="1242"/>
                      <a:pt x="637" y="988"/>
                      <a:pt x="605" y="669"/>
                    </a:cubicBezTo>
                    <a:cubicBezTo>
                      <a:pt x="510" y="319"/>
                      <a:pt x="287" y="64"/>
                      <a:pt x="1" y="1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39;p39">
                <a:extLst>
                  <a:ext uri="{FF2B5EF4-FFF2-40B4-BE49-F238E27FC236}">
                    <a16:creationId xmlns:a16="http://schemas.microsoft.com/office/drawing/2014/main" id="{D3F206E4-7C51-802B-8E21-F50810C63F47}"/>
                  </a:ext>
                </a:extLst>
              </p:cNvPr>
              <p:cNvSpPr/>
              <p:nvPr/>
            </p:nvSpPr>
            <p:spPr>
              <a:xfrm>
                <a:off x="3506716" y="4012948"/>
                <a:ext cx="41586" cy="152827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9011" extrusionOk="0">
                    <a:moveTo>
                      <a:pt x="191" y="1"/>
                    </a:moveTo>
                    <a:cubicBezTo>
                      <a:pt x="160" y="1"/>
                      <a:pt x="96" y="33"/>
                      <a:pt x="96" y="65"/>
                    </a:cubicBezTo>
                    <a:cubicBezTo>
                      <a:pt x="32" y="447"/>
                      <a:pt x="0" y="829"/>
                      <a:pt x="0" y="1179"/>
                    </a:cubicBezTo>
                    <a:lnTo>
                      <a:pt x="0" y="2389"/>
                    </a:lnTo>
                    <a:cubicBezTo>
                      <a:pt x="32" y="3184"/>
                      <a:pt x="191" y="3980"/>
                      <a:pt x="382" y="4744"/>
                    </a:cubicBezTo>
                    <a:cubicBezTo>
                      <a:pt x="510" y="5126"/>
                      <a:pt x="637" y="5477"/>
                      <a:pt x="733" y="5827"/>
                    </a:cubicBezTo>
                    <a:cubicBezTo>
                      <a:pt x="828" y="6050"/>
                      <a:pt x="892" y="6209"/>
                      <a:pt x="987" y="6400"/>
                    </a:cubicBezTo>
                    <a:lnTo>
                      <a:pt x="1115" y="6686"/>
                    </a:lnTo>
                    <a:cubicBezTo>
                      <a:pt x="1147" y="6750"/>
                      <a:pt x="1178" y="6877"/>
                      <a:pt x="1210" y="6973"/>
                    </a:cubicBezTo>
                    <a:cubicBezTo>
                      <a:pt x="1306" y="7132"/>
                      <a:pt x="1369" y="7323"/>
                      <a:pt x="1497" y="7482"/>
                    </a:cubicBezTo>
                    <a:cubicBezTo>
                      <a:pt x="1592" y="7641"/>
                      <a:pt x="1688" y="7832"/>
                      <a:pt x="1783" y="7991"/>
                    </a:cubicBezTo>
                    <a:lnTo>
                      <a:pt x="1847" y="8119"/>
                    </a:lnTo>
                    <a:lnTo>
                      <a:pt x="1942" y="8214"/>
                    </a:lnTo>
                    <a:lnTo>
                      <a:pt x="1911" y="8151"/>
                    </a:lnTo>
                    <a:lnTo>
                      <a:pt x="1815" y="8023"/>
                    </a:lnTo>
                    <a:cubicBezTo>
                      <a:pt x="1751" y="7864"/>
                      <a:pt x="1624" y="7673"/>
                      <a:pt x="1529" y="7514"/>
                    </a:cubicBezTo>
                    <a:cubicBezTo>
                      <a:pt x="1497" y="7450"/>
                      <a:pt x="1465" y="7355"/>
                      <a:pt x="1433" y="7227"/>
                    </a:cubicBezTo>
                    <a:lnTo>
                      <a:pt x="1306" y="6973"/>
                    </a:lnTo>
                    <a:cubicBezTo>
                      <a:pt x="987" y="6241"/>
                      <a:pt x="701" y="5477"/>
                      <a:pt x="510" y="4744"/>
                    </a:cubicBezTo>
                    <a:cubicBezTo>
                      <a:pt x="319" y="3980"/>
                      <a:pt x="191" y="3184"/>
                      <a:pt x="160" y="2420"/>
                    </a:cubicBezTo>
                    <a:cubicBezTo>
                      <a:pt x="96" y="2038"/>
                      <a:pt x="96" y="1625"/>
                      <a:pt x="160" y="1274"/>
                    </a:cubicBezTo>
                    <a:cubicBezTo>
                      <a:pt x="160" y="1147"/>
                      <a:pt x="160" y="1020"/>
                      <a:pt x="191" y="860"/>
                    </a:cubicBezTo>
                    <a:cubicBezTo>
                      <a:pt x="191" y="1083"/>
                      <a:pt x="223" y="1274"/>
                      <a:pt x="255" y="1465"/>
                    </a:cubicBezTo>
                    <a:cubicBezTo>
                      <a:pt x="351" y="1943"/>
                      <a:pt x="478" y="2389"/>
                      <a:pt x="637" y="2834"/>
                    </a:cubicBezTo>
                    <a:cubicBezTo>
                      <a:pt x="796" y="3248"/>
                      <a:pt x="987" y="3694"/>
                      <a:pt x="1274" y="4044"/>
                    </a:cubicBezTo>
                    <a:cubicBezTo>
                      <a:pt x="1369" y="4267"/>
                      <a:pt x="1529" y="4426"/>
                      <a:pt x="1688" y="4585"/>
                    </a:cubicBezTo>
                    <a:cubicBezTo>
                      <a:pt x="1847" y="4744"/>
                      <a:pt x="2070" y="4872"/>
                      <a:pt x="2229" y="4999"/>
                    </a:cubicBezTo>
                    <a:cubicBezTo>
                      <a:pt x="2070" y="4840"/>
                      <a:pt x="1847" y="4681"/>
                      <a:pt x="1688" y="4521"/>
                    </a:cubicBezTo>
                    <a:cubicBezTo>
                      <a:pt x="1529" y="4362"/>
                      <a:pt x="1433" y="4171"/>
                      <a:pt x="1274" y="3980"/>
                    </a:cubicBezTo>
                    <a:cubicBezTo>
                      <a:pt x="1019" y="3566"/>
                      <a:pt x="828" y="3184"/>
                      <a:pt x="669" y="2739"/>
                    </a:cubicBezTo>
                    <a:cubicBezTo>
                      <a:pt x="510" y="2293"/>
                      <a:pt x="414" y="1847"/>
                      <a:pt x="351" y="1402"/>
                    </a:cubicBezTo>
                    <a:cubicBezTo>
                      <a:pt x="255" y="956"/>
                      <a:pt x="223" y="510"/>
                      <a:pt x="255" y="65"/>
                    </a:cubicBezTo>
                    <a:cubicBezTo>
                      <a:pt x="255" y="33"/>
                      <a:pt x="223" y="1"/>
                      <a:pt x="191" y="1"/>
                    </a:cubicBezTo>
                    <a:close/>
                    <a:moveTo>
                      <a:pt x="1942" y="8214"/>
                    </a:moveTo>
                    <a:lnTo>
                      <a:pt x="1974" y="8278"/>
                    </a:lnTo>
                    <a:lnTo>
                      <a:pt x="2133" y="8501"/>
                    </a:lnTo>
                    <a:lnTo>
                      <a:pt x="1942" y="8214"/>
                    </a:lnTo>
                    <a:close/>
                    <a:moveTo>
                      <a:pt x="2133" y="8501"/>
                    </a:moveTo>
                    <a:lnTo>
                      <a:pt x="2133" y="8501"/>
                    </a:lnTo>
                    <a:cubicBezTo>
                      <a:pt x="2229" y="8724"/>
                      <a:pt x="2324" y="8851"/>
                      <a:pt x="2452" y="9010"/>
                    </a:cubicBezTo>
                    <a:cubicBezTo>
                      <a:pt x="2388" y="8819"/>
                      <a:pt x="2261" y="8660"/>
                      <a:pt x="2133" y="8501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40;p39">
                <a:extLst>
                  <a:ext uri="{FF2B5EF4-FFF2-40B4-BE49-F238E27FC236}">
                    <a16:creationId xmlns:a16="http://schemas.microsoft.com/office/drawing/2014/main" id="{A256042E-6D73-8596-3268-E33C58F89B90}"/>
                  </a:ext>
                </a:extLst>
              </p:cNvPr>
              <p:cNvSpPr/>
              <p:nvPr/>
            </p:nvSpPr>
            <p:spPr>
              <a:xfrm>
                <a:off x="3620640" y="4028077"/>
                <a:ext cx="30799" cy="17981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0602" extrusionOk="0">
                    <a:moveTo>
                      <a:pt x="1752" y="0"/>
                    </a:moveTo>
                    <a:lnTo>
                      <a:pt x="1752" y="1401"/>
                    </a:lnTo>
                    <a:cubicBezTo>
                      <a:pt x="1752" y="1656"/>
                      <a:pt x="1688" y="1847"/>
                      <a:pt x="1688" y="2070"/>
                    </a:cubicBezTo>
                    <a:lnTo>
                      <a:pt x="1656" y="2770"/>
                    </a:lnTo>
                    <a:cubicBezTo>
                      <a:pt x="1624" y="3629"/>
                      <a:pt x="1497" y="4553"/>
                      <a:pt x="1370" y="5412"/>
                    </a:cubicBezTo>
                    <a:cubicBezTo>
                      <a:pt x="1210" y="6304"/>
                      <a:pt x="1051" y="7163"/>
                      <a:pt x="828" y="8055"/>
                    </a:cubicBezTo>
                    <a:lnTo>
                      <a:pt x="669" y="8691"/>
                    </a:lnTo>
                    <a:cubicBezTo>
                      <a:pt x="574" y="8882"/>
                      <a:pt x="542" y="9137"/>
                      <a:pt x="478" y="9328"/>
                    </a:cubicBezTo>
                    <a:lnTo>
                      <a:pt x="351" y="9646"/>
                    </a:lnTo>
                    <a:lnTo>
                      <a:pt x="223" y="9965"/>
                    </a:lnTo>
                    <a:cubicBezTo>
                      <a:pt x="186" y="10076"/>
                      <a:pt x="138" y="10210"/>
                      <a:pt x="92" y="10340"/>
                    </a:cubicBezTo>
                    <a:lnTo>
                      <a:pt x="92" y="10340"/>
                    </a:lnTo>
                    <a:cubicBezTo>
                      <a:pt x="150" y="10204"/>
                      <a:pt x="215" y="10084"/>
                      <a:pt x="255" y="9965"/>
                    </a:cubicBezTo>
                    <a:lnTo>
                      <a:pt x="383" y="9646"/>
                    </a:lnTo>
                    <a:lnTo>
                      <a:pt x="510" y="9328"/>
                    </a:lnTo>
                    <a:cubicBezTo>
                      <a:pt x="574" y="9137"/>
                      <a:pt x="669" y="8882"/>
                      <a:pt x="733" y="8691"/>
                    </a:cubicBezTo>
                    <a:lnTo>
                      <a:pt x="956" y="8055"/>
                    </a:lnTo>
                    <a:cubicBezTo>
                      <a:pt x="956" y="7927"/>
                      <a:pt x="987" y="7864"/>
                      <a:pt x="1019" y="7736"/>
                    </a:cubicBezTo>
                    <a:lnTo>
                      <a:pt x="1115" y="7418"/>
                    </a:lnTo>
                    <a:lnTo>
                      <a:pt x="1179" y="7099"/>
                    </a:lnTo>
                    <a:cubicBezTo>
                      <a:pt x="1242" y="7036"/>
                      <a:pt x="1242" y="6908"/>
                      <a:pt x="1274" y="6781"/>
                    </a:cubicBezTo>
                    <a:lnTo>
                      <a:pt x="1401" y="6113"/>
                    </a:lnTo>
                    <a:cubicBezTo>
                      <a:pt x="1433" y="5858"/>
                      <a:pt x="1465" y="5667"/>
                      <a:pt x="1497" y="5412"/>
                    </a:cubicBezTo>
                    <a:cubicBezTo>
                      <a:pt x="1656" y="4521"/>
                      <a:pt x="1752" y="3629"/>
                      <a:pt x="1783" y="2706"/>
                    </a:cubicBezTo>
                    <a:cubicBezTo>
                      <a:pt x="1815" y="1815"/>
                      <a:pt x="1815" y="924"/>
                      <a:pt x="1752" y="0"/>
                    </a:cubicBezTo>
                    <a:close/>
                    <a:moveTo>
                      <a:pt x="92" y="10340"/>
                    </a:moveTo>
                    <a:cubicBezTo>
                      <a:pt x="57" y="10420"/>
                      <a:pt x="24" y="10506"/>
                      <a:pt x="1" y="10601"/>
                    </a:cubicBezTo>
                    <a:cubicBezTo>
                      <a:pt x="27" y="10522"/>
                      <a:pt x="59" y="10432"/>
                      <a:pt x="92" y="10340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41;p39">
                <a:extLst>
                  <a:ext uri="{FF2B5EF4-FFF2-40B4-BE49-F238E27FC236}">
                    <a16:creationId xmlns:a16="http://schemas.microsoft.com/office/drawing/2014/main" id="{754F23D8-FDFD-2DB5-C7E1-F7804EF77987}"/>
                  </a:ext>
                </a:extLst>
              </p:cNvPr>
              <p:cNvSpPr/>
              <p:nvPr/>
            </p:nvSpPr>
            <p:spPr>
              <a:xfrm>
                <a:off x="3559633" y="3949244"/>
                <a:ext cx="68586" cy="56714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3344" extrusionOk="0">
                    <a:moveTo>
                      <a:pt x="2611" y="0"/>
                    </a:moveTo>
                    <a:cubicBezTo>
                      <a:pt x="2547" y="64"/>
                      <a:pt x="2547" y="64"/>
                      <a:pt x="2547" y="96"/>
                    </a:cubicBezTo>
                    <a:cubicBezTo>
                      <a:pt x="2356" y="573"/>
                      <a:pt x="1910" y="860"/>
                      <a:pt x="1401" y="892"/>
                    </a:cubicBezTo>
                    <a:cubicBezTo>
                      <a:pt x="1274" y="892"/>
                      <a:pt x="1114" y="892"/>
                      <a:pt x="1019" y="860"/>
                    </a:cubicBezTo>
                    <a:cubicBezTo>
                      <a:pt x="637" y="764"/>
                      <a:pt x="319" y="605"/>
                      <a:pt x="64" y="446"/>
                    </a:cubicBezTo>
                    <a:lnTo>
                      <a:pt x="64" y="637"/>
                    </a:lnTo>
                    <a:lnTo>
                      <a:pt x="0" y="860"/>
                    </a:lnTo>
                    <a:cubicBezTo>
                      <a:pt x="186" y="1023"/>
                      <a:pt x="644" y="1389"/>
                      <a:pt x="1385" y="1389"/>
                    </a:cubicBezTo>
                    <a:cubicBezTo>
                      <a:pt x="1659" y="1389"/>
                      <a:pt x="1972" y="1339"/>
                      <a:pt x="2324" y="1210"/>
                    </a:cubicBezTo>
                    <a:lnTo>
                      <a:pt x="2452" y="2038"/>
                    </a:lnTo>
                    <a:lnTo>
                      <a:pt x="3502" y="3343"/>
                    </a:lnTo>
                    <a:cubicBezTo>
                      <a:pt x="3757" y="3152"/>
                      <a:pt x="3916" y="2929"/>
                      <a:pt x="4043" y="2770"/>
                    </a:cubicBezTo>
                    <a:cubicBezTo>
                      <a:pt x="3566" y="2515"/>
                      <a:pt x="2770" y="1751"/>
                      <a:pt x="2706" y="1720"/>
                    </a:cubicBez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42;p39">
                <a:extLst>
                  <a:ext uri="{FF2B5EF4-FFF2-40B4-BE49-F238E27FC236}">
                    <a16:creationId xmlns:a16="http://schemas.microsoft.com/office/drawing/2014/main" id="{CDE36FDF-010C-22AC-A22F-7F045F123DB4}"/>
                  </a:ext>
                </a:extLst>
              </p:cNvPr>
              <p:cNvSpPr/>
              <p:nvPr/>
            </p:nvSpPr>
            <p:spPr>
              <a:xfrm>
                <a:off x="3399271" y="4187896"/>
                <a:ext cx="30257" cy="115023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782" extrusionOk="0">
                    <a:moveTo>
                      <a:pt x="0" y="0"/>
                    </a:moveTo>
                    <a:cubicBezTo>
                      <a:pt x="1497" y="3184"/>
                      <a:pt x="955" y="6781"/>
                      <a:pt x="955" y="6781"/>
                    </a:cubicBezTo>
                    <a:cubicBezTo>
                      <a:pt x="1115" y="6622"/>
                      <a:pt x="1274" y="6431"/>
                      <a:pt x="1433" y="6240"/>
                    </a:cubicBezTo>
                    <a:cubicBezTo>
                      <a:pt x="1783" y="2706"/>
                      <a:pt x="510" y="860"/>
                      <a:pt x="0" y="0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43;p39">
                <a:extLst>
                  <a:ext uri="{FF2B5EF4-FFF2-40B4-BE49-F238E27FC236}">
                    <a16:creationId xmlns:a16="http://schemas.microsoft.com/office/drawing/2014/main" id="{ABEDB9BF-07C3-F467-F102-EEACAC006A42}"/>
                  </a:ext>
                </a:extLst>
              </p:cNvPr>
              <p:cNvSpPr/>
              <p:nvPr/>
            </p:nvSpPr>
            <p:spPr>
              <a:xfrm>
                <a:off x="3575830" y="3937371"/>
                <a:ext cx="11889" cy="32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92" extrusionOk="0">
                    <a:moveTo>
                      <a:pt x="64" y="191"/>
                    </a:moveTo>
                    <a:lnTo>
                      <a:pt x="0" y="191"/>
                    </a:lnTo>
                    <a:lnTo>
                      <a:pt x="0" y="159"/>
                    </a:lnTo>
                    <a:lnTo>
                      <a:pt x="64" y="159"/>
                    </a:lnTo>
                    <a:cubicBezTo>
                      <a:pt x="64" y="159"/>
                      <a:pt x="414" y="191"/>
                      <a:pt x="637" y="0"/>
                    </a:cubicBezTo>
                    <a:lnTo>
                      <a:pt x="701" y="0"/>
                    </a:lnTo>
                    <a:lnTo>
                      <a:pt x="701" y="32"/>
                    </a:lnTo>
                    <a:cubicBezTo>
                      <a:pt x="414" y="159"/>
                      <a:pt x="159" y="191"/>
                      <a:pt x="64" y="191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44;p39">
                <a:extLst>
                  <a:ext uri="{FF2B5EF4-FFF2-40B4-BE49-F238E27FC236}">
                    <a16:creationId xmlns:a16="http://schemas.microsoft.com/office/drawing/2014/main" id="{42B46680-845C-7232-DCDF-DB2350495AD6}"/>
                  </a:ext>
                </a:extLst>
              </p:cNvPr>
              <p:cNvSpPr/>
              <p:nvPr/>
            </p:nvSpPr>
            <p:spPr>
              <a:xfrm>
                <a:off x="3466757" y="4890351"/>
                <a:ext cx="159831" cy="23133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1364" extrusionOk="0">
                    <a:moveTo>
                      <a:pt x="33" y="1"/>
                    </a:moveTo>
                    <a:lnTo>
                      <a:pt x="1" y="319"/>
                    </a:lnTo>
                    <a:cubicBezTo>
                      <a:pt x="765" y="542"/>
                      <a:pt x="1497" y="765"/>
                      <a:pt x="2293" y="924"/>
                    </a:cubicBezTo>
                    <a:cubicBezTo>
                      <a:pt x="3089" y="1083"/>
                      <a:pt x="3885" y="1178"/>
                      <a:pt x="4680" y="1274"/>
                    </a:cubicBezTo>
                    <a:cubicBezTo>
                      <a:pt x="5243" y="1319"/>
                      <a:pt x="5838" y="1364"/>
                      <a:pt x="6419" y="1364"/>
                    </a:cubicBezTo>
                    <a:cubicBezTo>
                      <a:pt x="6660" y="1364"/>
                      <a:pt x="6899" y="1356"/>
                      <a:pt x="7132" y="1338"/>
                    </a:cubicBezTo>
                    <a:lnTo>
                      <a:pt x="8310" y="1242"/>
                    </a:lnTo>
                    <a:cubicBezTo>
                      <a:pt x="8660" y="1178"/>
                      <a:pt x="9074" y="1115"/>
                      <a:pt x="9424" y="1019"/>
                    </a:cubicBezTo>
                    <a:lnTo>
                      <a:pt x="9424" y="287"/>
                    </a:lnTo>
                    <a:cubicBezTo>
                      <a:pt x="8596" y="319"/>
                      <a:pt x="7768" y="351"/>
                      <a:pt x="6909" y="351"/>
                    </a:cubicBezTo>
                    <a:cubicBezTo>
                      <a:pt x="4330" y="319"/>
                      <a:pt x="1911" y="160"/>
                      <a:pt x="33" y="1"/>
                    </a:cubicBezTo>
                    <a:close/>
                  </a:path>
                </a:pathLst>
              </a:custGeom>
              <a:solidFill>
                <a:srgbClr val="F8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45;p39">
                <a:extLst>
                  <a:ext uri="{FF2B5EF4-FFF2-40B4-BE49-F238E27FC236}">
                    <a16:creationId xmlns:a16="http://schemas.microsoft.com/office/drawing/2014/main" id="{F0986B9A-B8EE-7054-87A1-A377107D62C2}"/>
                  </a:ext>
                </a:extLst>
              </p:cNvPr>
              <p:cNvSpPr/>
              <p:nvPr/>
            </p:nvSpPr>
            <p:spPr>
              <a:xfrm>
                <a:off x="3462432" y="4324496"/>
                <a:ext cx="165784" cy="591717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34889" extrusionOk="0">
                    <a:moveTo>
                      <a:pt x="2484" y="1"/>
                    </a:moveTo>
                    <a:lnTo>
                      <a:pt x="1847" y="8437"/>
                    </a:lnTo>
                    <a:lnTo>
                      <a:pt x="1243" y="16873"/>
                    </a:lnTo>
                    <a:lnTo>
                      <a:pt x="33" y="33395"/>
                    </a:lnTo>
                    <a:lnTo>
                      <a:pt x="1" y="33746"/>
                    </a:lnTo>
                    <a:lnTo>
                      <a:pt x="1" y="33777"/>
                    </a:lnTo>
                    <a:lnTo>
                      <a:pt x="33" y="33777"/>
                    </a:lnTo>
                    <a:cubicBezTo>
                      <a:pt x="829" y="34064"/>
                      <a:pt x="1625" y="34287"/>
                      <a:pt x="2420" y="34446"/>
                    </a:cubicBezTo>
                    <a:cubicBezTo>
                      <a:pt x="3216" y="34573"/>
                      <a:pt x="4076" y="34701"/>
                      <a:pt x="4872" y="34796"/>
                    </a:cubicBezTo>
                    <a:cubicBezTo>
                      <a:pt x="5254" y="34828"/>
                      <a:pt x="5699" y="34860"/>
                      <a:pt x="6081" y="34860"/>
                    </a:cubicBezTo>
                    <a:cubicBezTo>
                      <a:pt x="6219" y="34881"/>
                      <a:pt x="6361" y="34888"/>
                      <a:pt x="6502" y="34888"/>
                    </a:cubicBezTo>
                    <a:cubicBezTo>
                      <a:pt x="6785" y="34888"/>
                      <a:pt x="7068" y="34860"/>
                      <a:pt x="7323" y="34860"/>
                    </a:cubicBezTo>
                    <a:cubicBezTo>
                      <a:pt x="7769" y="34828"/>
                      <a:pt x="8183" y="34796"/>
                      <a:pt x="8565" y="34764"/>
                    </a:cubicBezTo>
                    <a:lnTo>
                      <a:pt x="9774" y="34510"/>
                    </a:lnTo>
                    <a:lnTo>
                      <a:pt x="9711" y="34510"/>
                    </a:lnTo>
                    <a:lnTo>
                      <a:pt x="9615" y="33714"/>
                    </a:lnTo>
                    <a:lnTo>
                      <a:pt x="9169" y="30244"/>
                    </a:lnTo>
                    <a:lnTo>
                      <a:pt x="8660" y="25978"/>
                    </a:lnTo>
                    <a:cubicBezTo>
                      <a:pt x="8342" y="23176"/>
                      <a:pt x="7960" y="20311"/>
                      <a:pt x="7641" y="17478"/>
                    </a:cubicBezTo>
                    <a:cubicBezTo>
                      <a:pt x="7323" y="14614"/>
                      <a:pt x="7005" y="11782"/>
                      <a:pt x="6750" y="8918"/>
                    </a:cubicBezTo>
                    <a:lnTo>
                      <a:pt x="6750" y="8918"/>
                    </a:lnTo>
                    <a:cubicBezTo>
                      <a:pt x="7005" y="11782"/>
                      <a:pt x="7291" y="14614"/>
                      <a:pt x="7610" y="17478"/>
                    </a:cubicBezTo>
                    <a:cubicBezTo>
                      <a:pt x="7769" y="18879"/>
                      <a:pt x="7928" y="20311"/>
                      <a:pt x="8087" y="21744"/>
                    </a:cubicBezTo>
                    <a:lnTo>
                      <a:pt x="8342" y="23877"/>
                    </a:lnTo>
                    <a:lnTo>
                      <a:pt x="8565" y="26042"/>
                    </a:lnTo>
                    <a:lnTo>
                      <a:pt x="9074" y="30276"/>
                    </a:lnTo>
                    <a:lnTo>
                      <a:pt x="9520" y="33746"/>
                    </a:lnTo>
                    <a:lnTo>
                      <a:pt x="9615" y="34510"/>
                    </a:lnTo>
                    <a:cubicBezTo>
                      <a:pt x="9233" y="34573"/>
                      <a:pt x="8883" y="34669"/>
                      <a:pt x="8501" y="34701"/>
                    </a:cubicBezTo>
                    <a:cubicBezTo>
                      <a:pt x="8087" y="34796"/>
                      <a:pt x="7705" y="34828"/>
                      <a:pt x="7291" y="34828"/>
                    </a:cubicBezTo>
                    <a:cubicBezTo>
                      <a:pt x="7092" y="34836"/>
                      <a:pt x="6891" y="34840"/>
                      <a:pt x="6689" y="34840"/>
                    </a:cubicBezTo>
                    <a:cubicBezTo>
                      <a:pt x="6083" y="34840"/>
                      <a:pt x="5469" y="34804"/>
                      <a:pt x="4872" y="34732"/>
                    </a:cubicBezTo>
                    <a:cubicBezTo>
                      <a:pt x="4076" y="34669"/>
                      <a:pt x="3280" y="34541"/>
                      <a:pt x="2484" y="34382"/>
                    </a:cubicBezTo>
                    <a:cubicBezTo>
                      <a:pt x="1688" y="34223"/>
                      <a:pt x="924" y="34032"/>
                      <a:pt x="160" y="33777"/>
                    </a:cubicBezTo>
                    <a:lnTo>
                      <a:pt x="224" y="33459"/>
                    </a:lnTo>
                    <a:lnTo>
                      <a:pt x="1370" y="16905"/>
                    </a:lnTo>
                    <a:lnTo>
                      <a:pt x="1911" y="8469"/>
                    </a:lnTo>
                    <a:lnTo>
                      <a:pt x="2484" y="1"/>
                    </a:ln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46;p39">
                <a:extLst>
                  <a:ext uri="{FF2B5EF4-FFF2-40B4-BE49-F238E27FC236}">
                    <a16:creationId xmlns:a16="http://schemas.microsoft.com/office/drawing/2014/main" id="{4AA51BE5-F7EC-D41B-8BDA-EC2AD0BC81D9}"/>
                  </a:ext>
                </a:extLst>
              </p:cNvPr>
              <p:cNvSpPr/>
              <p:nvPr/>
            </p:nvSpPr>
            <p:spPr>
              <a:xfrm>
                <a:off x="3623353" y="4323411"/>
                <a:ext cx="95570" cy="584679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4474" extrusionOk="0">
                    <a:moveTo>
                      <a:pt x="1496" y="1"/>
                    </a:moveTo>
                    <a:lnTo>
                      <a:pt x="1496" y="1"/>
                    </a:lnTo>
                    <a:cubicBezTo>
                      <a:pt x="1751" y="2866"/>
                      <a:pt x="1974" y="5731"/>
                      <a:pt x="2292" y="8565"/>
                    </a:cubicBezTo>
                    <a:cubicBezTo>
                      <a:pt x="2547" y="11430"/>
                      <a:pt x="2865" y="14231"/>
                      <a:pt x="3120" y="17096"/>
                    </a:cubicBezTo>
                    <a:cubicBezTo>
                      <a:pt x="3406" y="19961"/>
                      <a:pt x="3724" y="22795"/>
                      <a:pt x="4075" y="25660"/>
                    </a:cubicBezTo>
                    <a:cubicBezTo>
                      <a:pt x="4234" y="27092"/>
                      <a:pt x="4457" y="28493"/>
                      <a:pt x="4648" y="29926"/>
                    </a:cubicBezTo>
                    <a:cubicBezTo>
                      <a:pt x="4775" y="30594"/>
                      <a:pt x="4871" y="31326"/>
                      <a:pt x="4998" y="32027"/>
                    </a:cubicBezTo>
                    <a:cubicBezTo>
                      <a:pt x="5030" y="32377"/>
                      <a:pt x="5125" y="32759"/>
                      <a:pt x="5189" y="33109"/>
                    </a:cubicBezTo>
                    <a:cubicBezTo>
                      <a:pt x="5253" y="33237"/>
                      <a:pt x="5253" y="33300"/>
                      <a:pt x="5284" y="33396"/>
                    </a:cubicBezTo>
                    <a:cubicBezTo>
                      <a:pt x="5316" y="33491"/>
                      <a:pt x="5316" y="33587"/>
                      <a:pt x="5348" y="33650"/>
                    </a:cubicBezTo>
                    <a:cubicBezTo>
                      <a:pt x="5412" y="33778"/>
                      <a:pt x="5412" y="33873"/>
                      <a:pt x="5444" y="33937"/>
                    </a:cubicBezTo>
                    <a:cubicBezTo>
                      <a:pt x="5444" y="33969"/>
                      <a:pt x="5475" y="34032"/>
                      <a:pt x="5475" y="34064"/>
                    </a:cubicBezTo>
                    <a:cubicBezTo>
                      <a:pt x="5492" y="34081"/>
                      <a:pt x="5500" y="34098"/>
                      <a:pt x="5514" y="34120"/>
                    </a:cubicBezTo>
                    <a:lnTo>
                      <a:pt x="5514" y="34120"/>
                    </a:lnTo>
                    <a:lnTo>
                      <a:pt x="5253" y="34192"/>
                    </a:lnTo>
                    <a:cubicBezTo>
                      <a:pt x="5221" y="34192"/>
                      <a:pt x="5125" y="34223"/>
                      <a:pt x="5093" y="34223"/>
                    </a:cubicBezTo>
                    <a:lnTo>
                      <a:pt x="4934" y="34255"/>
                    </a:lnTo>
                    <a:cubicBezTo>
                      <a:pt x="4807" y="34255"/>
                      <a:pt x="4680" y="34287"/>
                      <a:pt x="4584" y="34287"/>
                    </a:cubicBezTo>
                    <a:lnTo>
                      <a:pt x="4202" y="34351"/>
                    </a:lnTo>
                    <a:cubicBezTo>
                      <a:pt x="3963" y="34367"/>
                      <a:pt x="3724" y="34375"/>
                      <a:pt x="3486" y="34375"/>
                    </a:cubicBezTo>
                    <a:cubicBezTo>
                      <a:pt x="3247" y="34375"/>
                      <a:pt x="3008" y="34367"/>
                      <a:pt x="2769" y="34351"/>
                    </a:cubicBezTo>
                    <a:cubicBezTo>
                      <a:pt x="2292" y="34287"/>
                      <a:pt x="1878" y="34223"/>
                      <a:pt x="1401" y="34128"/>
                    </a:cubicBezTo>
                    <a:cubicBezTo>
                      <a:pt x="923" y="34064"/>
                      <a:pt x="446" y="33937"/>
                      <a:pt x="0" y="33778"/>
                    </a:cubicBezTo>
                    <a:lnTo>
                      <a:pt x="0" y="33778"/>
                    </a:lnTo>
                    <a:cubicBezTo>
                      <a:pt x="446" y="33937"/>
                      <a:pt x="859" y="34064"/>
                      <a:pt x="1337" y="34192"/>
                    </a:cubicBezTo>
                    <a:cubicBezTo>
                      <a:pt x="1783" y="34287"/>
                      <a:pt x="2260" y="34383"/>
                      <a:pt x="2738" y="34414"/>
                    </a:cubicBezTo>
                    <a:cubicBezTo>
                      <a:pt x="3067" y="34436"/>
                      <a:pt x="3396" y="34474"/>
                      <a:pt x="3726" y="34474"/>
                    </a:cubicBezTo>
                    <a:cubicBezTo>
                      <a:pt x="3874" y="34474"/>
                      <a:pt x="4022" y="34466"/>
                      <a:pt x="4170" y="34446"/>
                    </a:cubicBezTo>
                    <a:lnTo>
                      <a:pt x="4520" y="34414"/>
                    </a:lnTo>
                    <a:cubicBezTo>
                      <a:pt x="4648" y="34414"/>
                      <a:pt x="4775" y="34383"/>
                      <a:pt x="4902" y="34383"/>
                    </a:cubicBezTo>
                    <a:lnTo>
                      <a:pt x="5062" y="34351"/>
                    </a:lnTo>
                    <a:cubicBezTo>
                      <a:pt x="5093" y="34351"/>
                      <a:pt x="5157" y="34287"/>
                      <a:pt x="5221" y="34287"/>
                    </a:cubicBezTo>
                    <a:lnTo>
                      <a:pt x="5571" y="34223"/>
                    </a:lnTo>
                    <a:lnTo>
                      <a:pt x="5635" y="34223"/>
                    </a:lnTo>
                    <a:lnTo>
                      <a:pt x="5603" y="34128"/>
                    </a:lnTo>
                    <a:cubicBezTo>
                      <a:pt x="5600" y="34124"/>
                      <a:pt x="5598" y="34121"/>
                      <a:pt x="5596" y="34117"/>
                    </a:cubicBezTo>
                    <a:lnTo>
                      <a:pt x="5596" y="34117"/>
                    </a:lnTo>
                    <a:lnTo>
                      <a:pt x="5603" y="34096"/>
                    </a:lnTo>
                    <a:lnTo>
                      <a:pt x="5586" y="34101"/>
                    </a:lnTo>
                    <a:lnTo>
                      <a:pt x="5586" y="34101"/>
                    </a:lnTo>
                    <a:cubicBezTo>
                      <a:pt x="5528" y="33995"/>
                      <a:pt x="5473" y="33796"/>
                      <a:pt x="5444" y="33650"/>
                    </a:cubicBezTo>
                    <a:cubicBezTo>
                      <a:pt x="5412" y="33555"/>
                      <a:pt x="5348" y="33459"/>
                      <a:pt x="5348" y="33396"/>
                    </a:cubicBezTo>
                    <a:cubicBezTo>
                      <a:pt x="5348" y="33268"/>
                      <a:pt x="5316" y="33173"/>
                      <a:pt x="5316" y="33109"/>
                    </a:cubicBezTo>
                    <a:cubicBezTo>
                      <a:pt x="5253" y="32759"/>
                      <a:pt x="5157" y="32377"/>
                      <a:pt x="5125" y="32027"/>
                    </a:cubicBezTo>
                    <a:cubicBezTo>
                      <a:pt x="4998" y="31358"/>
                      <a:pt x="4902" y="30626"/>
                      <a:pt x="4807" y="29926"/>
                    </a:cubicBezTo>
                    <a:cubicBezTo>
                      <a:pt x="4616" y="28493"/>
                      <a:pt x="4425" y="27092"/>
                      <a:pt x="4266" y="25660"/>
                    </a:cubicBezTo>
                    <a:cubicBezTo>
                      <a:pt x="3884" y="22795"/>
                      <a:pt x="3629" y="19961"/>
                      <a:pt x="3311" y="17096"/>
                    </a:cubicBezTo>
                    <a:lnTo>
                      <a:pt x="2387" y="8565"/>
                    </a:lnTo>
                    <a:lnTo>
                      <a:pt x="1496" y="1"/>
                    </a:ln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47;p39">
                <a:extLst>
                  <a:ext uri="{FF2B5EF4-FFF2-40B4-BE49-F238E27FC236}">
                    <a16:creationId xmlns:a16="http://schemas.microsoft.com/office/drawing/2014/main" id="{0172DD04-1F4E-4C30-8433-28A87BE7AC5D}"/>
                  </a:ext>
                </a:extLst>
              </p:cNvPr>
              <p:cNvSpPr/>
              <p:nvPr/>
            </p:nvSpPr>
            <p:spPr>
              <a:xfrm>
                <a:off x="3846334" y="4241881"/>
                <a:ext cx="120416" cy="84257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4968" extrusionOk="0">
                    <a:moveTo>
                      <a:pt x="7068" y="2293"/>
                    </a:moveTo>
                    <a:cubicBezTo>
                      <a:pt x="7068" y="2293"/>
                      <a:pt x="6781" y="1911"/>
                      <a:pt x="6559" y="1752"/>
                    </a:cubicBezTo>
                    <a:cubicBezTo>
                      <a:pt x="6145" y="1624"/>
                      <a:pt x="5508" y="1656"/>
                      <a:pt x="5190" y="1656"/>
                    </a:cubicBezTo>
                    <a:cubicBezTo>
                      <a:pt x="5062" y="1656"/>
                      <a:pt x="4903" y="1688"/>
                      <a:pt x="4808" y="1752"/>
                    </a:cubicBezTo>
                    <a:lnTo>
                      <a:pt x="4585" y="1816"/>
                    </a:lnTo>
                    <a:lnTo>
                      <a:pt x="4585" y="1816"/>
                    </a:lnTo>
                    <a:cubicBezTo>
                      <a:pt x="4075" y="1975"/>
                      <a:pt x="3471" y="1911"/>
                      <a:pt x="3057" y="1529"/>
                    </a:cubicBezTo>
                    <a:cubicBezTo>
                      <a:pt x="2802" y="1338"/>
                      <a:pt x="2484" y="1115"/>
                      <a:pt x="2165" y="860"/>
                    </a:cubicBezTo>
                    <a:cubicBezTo>
                      <a:pt x="1974" y="701"/>
                      <a:pt x="1783" y="542"/>
                      <a:pt x="1529" y="383"/>
                    </a:cubicBezTo>
                    <a:cubicBezTo>
                      <a:pt x="1370" y="256"/>
                      <a:pt x="1210" y="128"/>
                      <a:pt x="1051" y="1"/>
                    </a:cubicBezTo>
                    <a:lnTo>
                      <a:pt x="1051" y="1"/>
                    </a:lnTo>
                    <a:cubicBezTo>
                      <a:pt x="669" y="1"/>
                      <a:pt x="383" y="510"/>
                      <a:pt x="160" y="1306"/>
                    </a:cubicBezTo>
                    <a:cubicBezTo>
                      <a:pt x="160" y="1338"/>
                      <a:pt x="128" y="1370"/>
                      <a:pt x="128" y="1465"/>
                    </a:cubicBezTo>
                    <a:lnTo>
                      <a:pt x="128" y="1497"/>
                    </a:lnTo>
                    <a:cubicBezTo>
                      <a:pt x="128" y="1529"/>
                      <a:pt x="96" y="1624"/>
                      <a:pt x="96" y="1656"/>
                    </a:cubicBezTo>
                    <a:cubicBezTo>
                      <a:pt x="96" y="1688"/>
                      <a:pt x="96" y="1752"/>
                      <a:pt x="64" y="1816"/>
                    </a:cubicBezTo>
                    <a:lnTo>
                      <a:pt x="64" y="1911"/>
                    </a:lnTo>
                    <a:lnTo>
                      <a:pt x="64" y="2007"/>
                    </a:lnTo>
                    <a:cubicBezTo>
                      <a:pt x="64" y="2102"/>
                      <a:pt x="1" y="2198"/>
                      <a:pt x="1" y="2293"/>
                    </a:cubicBezTo>
                    <a:lnTo>
                      <a:pt x="1242" y="2898"/>
                    </a:lnTo>
                    <a:lnTo>
                      <a:pt x="1242" y="2898"/>
                    </a:lnTo>
                    <a:lnTo>
                      <a:pt x="2611" y="3535"/>
                    </a:lnTo>
                    <a:lnTo>
                      <a:pt x="2611" y="3535"/>
                    </a:lnTo>
                    <a:cubicBezTo>
                      <a:pt x="3439" y="4299"/>
                      <a:pt x="4266" y="4712"/>
                      <a:pt x="4935" y="4967"/>
                    </a:cubicBezTo>
                    <a:cubicBezTo>
                      <a:pt x="5890" y="3885"/>
                      <a:pt x="5954" y="3089"/>
                      <a:pt x="5954" y="3089"/>
                    </a:cubicBezTo>
                    <a:cubicBezTo>
                      <a:pt x="5858" y="3057"/>
                      <a:pt x="5795" y="2993"/>
                      <a:pt x="5731" y="2930"/>
                    </a:cubicBezTo>
                    <a:cubicBezTo>
                      <a:pt x="5667" y="2898"/>
                      <a:pt x="5635" y="2834"/>
                      <a:pt x="5540" y="2802"/>
                    </a:cubicBezTo>
                    <a:cubicBezTo>
                      <a:pt x="5540" y="2771"/>
                      <a:pt x="5572" y="2771"/>
                      <a:pt x="5572" y="2739"/>
                    </a:cubicBezTo>
                    <a:cubicBezTo>
                      <a:pt x="5731" y="2548"/>
                      <a:pt x="5858" y="2325"/>
                      <a:pt x="5858" y="2325"/>
                    </a:cubicBezTo>
                    <a:lnTo>
                      <a:pt x="6336" y="2261"/>
                    </a:lnTo>
                    <a:lnTo>
                      <a:pt x="6686" y="2548"/>
                    </a:lnTo>
                    <a:cubicBezTo>
                      <a:pt x="6750" y="2580"/>
                      <a:pt x="6813" y="2611"/>
                      <a:pt x="6909" y="2611"/>
                    </a:cubicBezTo>
                    <a:cubicBezTo>
                      <a:pt x="6972" y="2611"/>
                      <a:pt x="7068" y="2580"/>
                      <a:pt x="7100" y="2548"/>
                    </a:cubicBezTo>
                    <a:cubicBezTo>
                      <a:pt x="7100" y="2420"/>
                      <a:pt x="7100" y="2325"/>
                      <a:pt x="7068" y="2293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48;p39">
                <a:extLst>
                  <a:ext uri="{FF2B5EF4-FFF2-40B4-BE49-F238E27FC236}">
                    <a16:creationId xmlns:a16="http://schemas.microsoft.com/office/drawing/2014/main" id="{DDFFCC50-C415-7DB9-83E4-08FF95D06346}"/>
                  </a:ext>
                </a:extLst>
              </p:cNvPr>
              <p:cNvSpPr/>
              <p:nvPr/>
            </p:nvSpPr>
            <p:spPr>
              <a:xfrm>
                <a:off x="3929492" y="4292101"/>
                <a:ext cx="5291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357" extrusionOk="0">
                    <a:moveTo>
                      <a:pt x="1019" y="1"/>
                    </a:moveTo>
                    <a:cubicBezTo>
                      <a:pt x="1019" y="64"/>
                      <a:pt x="955" y="892"/>
                      <a:pt x="0" y="1974"/>
                    </a:cubicBezTo>
                    <a:cubicBezTo>
                      <a:pt x="764" y="2197"/>
                      <a:pt x="1242" y="2229"/>
                      <a:pt x="1242" y="2229"/>
                    </a:cubicBezTo>
                    <a:lnTo>
                      <a:pt x="2451" y="2356"/>
                    </a:lnTo>
                    <a:cubicBezTo>
                      <a:pt x="2515" y="2356"/>
                      <a:pt x="2611" y="2324"/>
                      <a:pt x="2642" y="2229"/>
                    </a:cubicBezTo>
                    <a:lnTo>
                      <a:pt x="2674" y="2165"/>
                    </a:lnTo>
                    <a:lnTo>
                      <a:pt x="2706" y="2165"/>
                    </a:lnTo>
                    <a:cubicBezTo>
                      <a:pt x="2802" y="2165"/>
                      <a:pt x="2865" y="2070"/>
                      <a:pt x="2865" y="2006"/>
                    </a:cubicBezTo>
                    <a:cubicBezTo>
                      <a:pt x="2865" y="1911"/>
                      <a:pt x="2833" y="1815"/>
                      <a:pt x="2706" y="1815"/>
                    </a:cubicBezTo>
                    <a:lnTo>
                      <a:pt x="1560" y="1592"/>
                    </a:lnTo>
                    <a:lnTo>
                      <a:pt x="796" y="1083"/>
                    </a:lnTo>
                    <a:lnTo>
                      <a:pt x="1560" y="1529"/>
                    </a:lnTo>
                    <a:lnTo>
                      <a:pt x="2929" y="1751"/>
                    </a:lnTo>
                    <a:lnTo>
                      <a:pt x="2961" y="1751"/>
                    </a:lnTo>
                    <a:cubicBezTo>
                      <a:pt x="3024" y="1751"/>
                      <a:pt x="3120" y="1720"/>
                      <a:pt x="3120" y="1656"/>
                    </a:cubicBezTo>
                    <a:cubicBezTo>
                      <a:pt x="3120" y="1560"/>
                      <a:pt x="3120" y="1497"/>
                      <a:pt x="3024" y="1433"/>
                    </a:cubicBezTo>
                    <a:lnTo>
                      <a:pt x="2993" y="1401"/>
                    </a:lnTo>
                    <a:lnTo>
                      <a:pt x="3024" y="1274"/>
                    </a:lnTo>
                    <a:cubicBezTo>
                      <a:pt x="3088" y="1210"/>
                      <a:pt x="2993" y="1115"/>
                      <a:pt x="2929" y="1083"/>
                    </a:cubicBezTo>
                    <a:lnTo>
                      <a:pt x="1847" y="701"/>
                    </a:lnTo>
                    <a:lnTo>
                      <a:pt x="1210" y="160"/>
                    </a:lnTo>
                    <a:cubicBezTo>
                      <a:pt x="1114" y="128"/>
                      <a:pt x="1083" y="64"/>
                      <a:pt x="1019" y="1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1849;p39">
                <a:extLst>
                  <a:ext uri="{FF2B5EF4-FFF2-40B4-BE49-F238E27FC236}">
                    <a16:creationId xmlns:a16="http://schemas.microsoft.com/office/drawing/2014/main" id="{4D308B13-69CE-CAEA-39DD-ACACEF0543EF}"/>
                  </a:ext>
                </a:extLst>
              </p:cNvPr>
              <p:cNvSpPr/>
              <p:nvPr/>
            </p:nvSpPr>
            <p:spPr>
              <a:xfrm>
                <a:off x="3845791" y="4240813"/>
                <a:ext cx="43757" cy="60479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566" extrusionOk="0">
                    <a:moveTo>
                      <a:pt x="1051" y="0"/>
                    </a:moveTo>
                    <a:cubicBezTo>
                      <a:pt x="637" y="0"/>
                      <a:pt x="383" y="541"/>
                      <a:pt x="160" y="1337"/>
                    </a:cubicBezTo>
                    <a:cubicBezTo>
                      <a:pt x="160" y="1401"/>
                      <a:pt x="128" y="1433"/>
                      <a:pt x="128" y="1496"/>
                    </a:cubicBezTo>
                    <a:lnTo>
                      <a:pt x="128" y="1528"/>
                    </a:lnTo>
                    <a:cubicBezTo>
                      <a:pt x="128" y="1560"/>
                      <a:pt x="96" y="1656"/>
                      <a:pt x="96" y="1687"/>
                    </a:cubicBezTo>
                    <a:cubicBezTo>
                      <a:pt x="64" y="1751"/>
                      <a:pt x="64" y="1815"/>
                      <a:pt x="64" y="1847"/>
                    </a:cubicBezTo>
                    <a:lnTo>
                      <a:pt x="64" y="1910"/>
                    </a:lnTo>
                    <a:lnTo>
                      <a:pt x="64" y="2038"/>
                    </a:lnTo>
                    <a:cubicBezTo>
                      <a:pt x="64" y="2133"/>
                      <a:pt x="1" y="2229"/>
                      <a:pt x="1" y="2324"/>
                    </a:cubicBezTo>
                    <a:lnTo>
                      <a:pt x="1242" y="2929"/>
                    </a:lnTo>
                    <a:lnTo>
                      <a:pt x="2579" y="3566"/>
                    </a:lnTo>
                    <a:cubicBezTo>
                      <a:pt x="2579" y="3566"/>
                      <a:pt x="2388" y="3438"/>
                      <a:pt x="383" y="2165"/>
                    </a:cubicBezTo>
                    <a:cubicBezTo>
                      <a:pt x="224" y="1242"/>
                      <a:pt x="1051" y="0"/>
                      <a:pt x="1051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1850;p39">
                <a:extLst>
                  <a:ext uri="{FF2B5EF4-FFF2-40B4-BE49-F238E27FC236}">
                    <a16:creationId xmlns:a16="http://schemas.microsoft.com/office/drawing/2014/main" id="{E4694031-A824-FBFE-433A-FDC1B3B79C44}"/>
                  </a:ext>
                </a:extLst>
              </p:cNvPr>
              <p:cNvSpPr/>
              <p:nvPr/>
            </p:nvSpPr>
            <p:spPr>
              <a:xfrm>
                <a:off x="3911666" y="4288862"/>
                <a:ext cx="31342" cy="1448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854" extrusionOk="0">
                    <a:moveTo>
                      <a:pt x="1656" y="1"/>
                    </a:moveTo>
                    <a:cubicBezTo>
                      <a:pt x="1465" y="255"/>
                      <a:pt x="1179" y="574"/>
                      <a:pt x="956" y="637"/>
                    </a:cubicBezTo>
                    <a:cubicBezTo>
                      <a:pt x="760" y="712"/>
                      <a:pt x="586" y="745"/>
                      <a:pt x="433" y="745"/>
                    </a:cubicBezTo>
                    <a:cubicBezTo>
                      <a:pt x="262" y="745"/>
                      <a:pt x="118" y="704"/>
                      <a:pt x="1" y="637"/>
                    </a:cubicBezTo>
                    <a:lnTo>
                      <a:pt x="1" y="637"/>
                    </a:lnTo>
                    <a:cubicBezTo>
                      <a:pt x="1" y="637"/>
                      <a:pt x="217" y="853"/>
                      <a:pt x="618" y="853"/>
                    </a:cubicBezTo>
                    <a:cubicBezTo>
                      <a:pt x="728" y="853"/>
                      <a:pt x="851" y="837"/>
                      <a:pt x="988" y="796"/>
                    </a:cubicBezTo>
                    <a:cubicBezTo>
                      <a:pt x="1497" y="637"/>
                      <a:pt x="1783" y="255"/>
                      <a:pt x="1847" y="128"/>
                    </a:cubicBezTo>
                    <a:cubicBezTo>
                      <a:pt x="1783" y="96"/>
                      <a:pt x="1688" y="32"/>
                      <a:pt x="1656" y="1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1851;p39">
                <a:extLst>
                  <a:ext uri="{FF2B5EF4-FFF2-40B4-BE49-F238E27FC236}">
                    <a16:creationId xmlns:a16="http://schemas.microsoft.com/office/drawing/2014/main" id="{91246801-EBD4-F55B-1A6A-B7CE4D71EBBE}"/>
                  </a:ext>
                </a:extLst>
              </p:cNvPr>
              <p:cNvSpPr/>
              <p:nvPr/>
            </p:nvSpPr>
            <p:spPr>
              <a:xfrm>
                <a:off x="3198949" y="4242424"/>
                <a:ext cx="118805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4904" extrusionOk="0">
                    <a:moveTo>
                      <a:pt x="7004" y="2357"/>
                    </a:moveTo>
                    <a:lnTo>
                      <a:pt x="5922" y="2866"/>
                    </a:lnTo>
                    <a:lnTo>
                      <a:pt x="5922" y="2866"/>
                    </a:lnTo>
                    <a:lnTo>
                      <a:pt x="4553" y="3503"/>
                    </a:lnTo>
                    <a:lnTo>
                      <a:pt x="4553" y="3503"/>
                    </a:lnTo>
                    <a:cubicBezTo>
                      <a:pt x="4394" y="3662"/>
                      <a:pt x="4235" y="3789"/>
                      <a:pt x="4044" y="3885"/>
                    </a:cubicBezTo>
                    <a:cubicBezTo>
                      <a:pt x="3375" y="4394"/>
                      <a:pt x="2738" y="4680"/>
                      <a:pt x="2165" y="4903"/>
                    </a:cubicBezTo>
                    <a:cubicBezTo>
                      <a:pt x="1210" y="3821"/>
                      <a:pt x="1178" y="3025"/>
                      <a:pt x="1178" y="3025"/>
                    </a:cubicBezTo>
                    <a:cubicBezTo>
                      <a:pt x="1274" y="2961"/>
                      <a:pt x="1338" y="2930"/>
                      <a:pt x="1369" y="2866"/>
                    </a:cubicBezTo>
                    <a:cubicBezTo>
                      <a:pt x="1465" y="2802"/>
                      <a:pt x="1497" y="2770"/>
                      <a:pt x="1592" y="2739"/>
                    </a:cubicBezTo>
                    <a:cubicBezTo>
                      <a:pt x="1592" y="2707"/>
                      <a:pt x="1529" y="2707"/>
                      <a:pt x="1529" y="2675"/>
                    </a:cubicBezTo>
                    <a:cubicBezTo>
                      <a:pt x="1369" y="2452"/>
                      <a:pt x="1274" y="2261"/>
                      <a:pt x="1274" y="2261"/>
                    </a:cubicBezTo>
                    <a:lnTo>
                      <a:pt x="796" y="2166"/>
                    </a:lnTo>
                    <a:lnTo>
                      <a:pt x="414" y="2452"/>
                    </a:lnTo>
                    <a:cubicBezTo>
                      <a:pt x="383" y="2516"/>
                      <a:pt x="319" y="2548"/>
                      <a:pt x="223" y="2548"/>
                    </a:cubicBezTo>
                    <a:cubicBezTo>
                      <a:pt x="160" y="2548"/>
                      <a:pt x="64" y="2516"/>
                      <a:pt x="32" y="2452"/>
                    </a:cubicBezTo>
                    <a:cubicBezTo>
                      <a:pt x="1" y="2420"/>
                      <a:pt x="1" y="2357"/>
                      <a:pt x="32" y="2293"/>
                    </a:cubicBezTo>
                    <a:cubicBezTo>
                      <a:pt x="32" y="2293"/>
                      <a:pt x="319" y="1911"/>
                      <a:pt x="542" y="1752"/>
                    </a:cubicBezTo>
                    <a:cubicBezTo>
                      <a:pt x="956" y="1624"/>
                      <a:pt x="1592" y="1656"/>
                      <a:pt x="1911" y="1656"/>
                    </a:cubicBezTo>
                    <a:cubicBezTo>
                      <a:pt x="2006" y="1656"/>
                      <a:pt x="2165" y="1720"/>
                      <a:pt x="2293" y="1752"/>
                    </a:cubicBezTo>
                    <a:lnTo>
                      <a:pt x="2484" y="1815"/>
                    </a:lnTo>
                    <a:lnTo>
                      <a:pt x="2484" y="1815"/>
                    </a:lnTo>
                    <a:cubicBezTo>
                      <a:pt x="3025" y="1975"/>
                      <a:pt x="3598" y="1911"/>
                      <a:pt x="4044" y="1561"/>
                    </a:cubicBezTo>
                    <a:cubicBezTo>
                      <a:pt x="4203" y="1433"/>
                      <a:pt x="4362" y="1306"/>
                      <a:pt x="4521" y="1147"/>
                    </a:cubicBezTo>
                    <a:cubicBezTo>
                      <a:pt x="4648" y="1083"/>
                      <a:pt x="4776" y="956"/>
                      <a:pt x="4871" y="860"/>
                    </a:cubicBezTo>
                    <a:cubicBezTo>
                      <a:pt x="5094" y="701"/>
                      <a:pt x="5285" y="542"/>
                      <a:pt x="5508" y="383"/>
                    </a:cubicBezTo>
                    <a:cubicBezTo>
                      <a:pt x="5667" y="255"/>
                      <a:pt x="5826" y="160"/>
                      <a:pt x="5986" y="1"/>
                    </a:cubicBezTo>
                    <a:cubicBezTo>
                      <a:pt x="6208" y="64"/>
                      <a:pt x="6304" y="224"/>
                      <a:pt x="6463" y="510"/>
                    </a:cubicBezTo>
                    <a:cubicBezTo>
                      <a:pt x="6686" y="892"/>
                      <a:pt x="6781" y="1497"/>
                      <a:pt x="6909" y="2229"/>
                    </a:cubicBezTo>
                    <a:cubicBezTo>
                      <a:pt x="7004" y="2261"/>
                      <a:pt x="7004" y="2293"/>
                      <a:pt x="7004" y="2357"/>
                    </a:cubicBezTo>
                    <a:close/>
                  </a:path>
                </a:pathLst>
              </a:custGeom>
              <a:solidFill>
                <a:srgbClr val="FEA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1852;p39">
                <a:extLst>
                  <a:ext uri="{FF2B5EF4-FFF2-40B4-BE49-F238E27FC236}">
                    <a16:creationId xmlns:a16="http://schemas.microsoft.com/office/drawing/2014/main" id="{84E4D528-DFFF-D653-6CC1-EA7CC3A02AE2}"/>
                  </a:ext>
                </a:extLst>
              </p:cNvPr>
              <p:cNvSpPr/>
              <p:nvPr/>
            </p:nvSpPr>
            <p:spPr>
              <a:xfrm>
                <a:off x="3183838" y="4293187"/>
                <a:ext cx="52915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325" extrusionOk="0">
                    <a:moveTo>
                      <a:pt x="2101" y="0"/>
                    </a:moveTo>
                    <a:cubicBezTo>
                      <a:pt x="2038" y="32"/>
                      <a:pt x="1974" y="96"/>
                      <a:pt x="1910" y="159"/>
                    </a:cubicBezTo>
                    <a:lnTo>
                      <a:pt x="1274" y="669"/>
                    </a:lnTo>
                    <a:lnTo>
                      <a:pt x="191" y="1051"/>
                    </a:lnTo>
                    <a:cubicBezTo>
                      <a:pt x="128" y="1114"/>
                      <a:pt x="32" y="1178"/>
                      <a:pt x="64" y="1274"/>
                    </a:cubicBezTo>
                    <a:lnTo>
                      <a:pt x="128" y="1369"/>
                    </a:lnTo>
                    <a:lnTo>
                      <a:pt x="64" y="1433"/>
                    </a:lnTo>
                    <a:cubicBezTo>
                      <a:pt x="0" y="1465"/>
                      <a:pt x="0" y="1528"/>
                      <a:pt x="0" y="1624"/>
                    </a:cubicBezTo>
                    <a:cubicBezTo>
                      <a:pt x="0" y="1687"/>
                      <a:pt x="64" y="1751"/>
                      <a:pt x="159" y="1751"/>
                    </a:cubicBezTo>
                    <a:lnTo>
                      <a:pt x="191" y="1751"/>
                    </a:lnTo>
                    <a:lnTo>
                      <a:pt x="1560" y="1496"/>
                    </a:lnTo>
                    <a:lnTo>
                      <a:pt x="2292" y="1051"/>
                    </a:lnTo>
                    <a:lnTo>
                      <a:pt x="1560" y="1592"/>
                    </a:lnTo>
                    <a:lnTo>
                      <a:pt x="382" y="1783"/>
                    </a:lnTo>
                    <a:cubicBezTo>
                      <a:pt x="287" y="1783"/>
                      <a:pt x="223" y="1910"/>
                      <a:pt x="223" y="1974"/>
                    </a:cubicBezTo>
                    <a:cubicBezTo>
                      <a:pt x="223" y="2069"/>
                      <a:pt x="319" y="2133"/>
                      <a:pt x="382" y="2133"/>
                    </a:cubicBezTo>
                    <a:lnTo>
                      <a:pt x="446" y="2133"/>
                    </a:lnTo>
                    <a:lnTo>
                      <a:pt x="478" y="2229"/>
                    </a:lnTo>
                    <a:cubicBezTo>
                      <a:pt x="510" y="2292"/>
                      <a:pt x="605" y="2324"/>
                      <a:pt x="669" y="2324"/>
                    </a:cubicBezTo>
                    <a:lnTo>
                      <a:pt x="1878" y="2229"/>
                    </a:lnTo>
                    <a:cubicBezTo>
                      <a:pt x="1878" y="2229"/>
                      <a:pt x="2356" y="2165"/>
                      <a:pt x="3120" y="1942"/>
                    </a:cubicBezTo>
                    <a:cubicBezTo>
                      <a:pt x="2197" y="860"/>
                      <a:pt x="2165" y="32"/>
                      <a:pt x="2101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1853;p39">
                <a:extLst>
                  <a:ext uri="{FF2B5EF4-FFF2-40B4-BE49-F238E27FC236}">
                    <a16:creationId xmlns:a16="http://schemas.microsoft.com/office/drawing/2014/main" id="{7D5B17D3-1A1C-0E1D-69F8-8901B537F248}"/>
                  </a:ext>
                </a:extLst>
              </p:cNvPr>
              <p:cNvSpPr/>
              <p:nvPr/>
            </p:nvSpPr>
            <p:spPr>
              <a:xfrm>
                <a:off x="3276154" y="4241881"/>
                <a:ext cx="41603" cy="59954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535" extrusionOk="0">
                    <a:moveTo>
                      <a:pt x="1529" y="1"/>
                    </a:moveTo>
                    <a:cubicBezTo>
                      <a:pt x="2198" y="988"/>
                      <a:pt x="1879" y="2325"/>
                      <a:pt x="892" y="2962"/>
                    </a:cubicBezTo>
                    <a:cubicBezTo>
                      <a:pt x="427" y="3265"/>
                      <a:pt x="219" y="3414"/>
                      <a:pt x="112" y="3483"/>
                    </a:cubicBezTo>
                    <a:lnTo>
                      <a:pt x="112" y="3483"/>
                    </a:lnTo>
                    <a:lnTo>
                      <a:pt x="1370" y="2898"/>
                    </a:lnTo>
                    <a:lnTo>
                      <a:pt x="2452" y="2389"/>
                    </a:lnTo>
                    <a:cubicBezTo>
                      <a:pt x="2452" y="2325"/>
                      <a:pt x="2452" y="2293"/>
                      <a:pt x="2389" y="2198"/>
                    </a:cubicBezTo>
                    <a:cubicBezTo>
                      <a:pt x="2293" y="1497"/>
                      <a:pt x="2166" y="892"/>
                      <a:pt x="1975" y="510"/>
                    </a:cubicBezTo>
                    <a:cubicBezTo>
                      <a:pt x="1847" y="224"/>
                      <a:pt x="1688" y="65"/>
                      <a:pt x="1529" y="1"/>
                    </a:cubicBezTo>
                    <a:close/>
                    <a:moveTo>
                      <a:pt x="112" y="3483"/>
                    </a:moveTo>
                    <a:lnTo>
                      <a:pt x="1" y="3535"/>
                    </a:lnTo>
                    <a:cubicBezTo>
                      <a:pt x="24" y="3535"/>
                      <a:pt x="52" y="3522"/>
                      <a:pt x="112" y="3483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1854;p39">
                <a:extLst>
                  <a:ext uri="{FF2B5EF4-FFF2-40B4-BE49-F238E27FC236}">
                    <a16:creationId xmlns:a16="http://schemas.microsoft.com/office/drawing/2014/main" id="{74384346-15B9-92E4-9EB3-B257D2FB0B3F}"/>
                  </a:ext>
                </a:extLst>
              </p:cNvPr>
              <p:cNvSpPr/>
              <p:nvPr/>
            </p:nvSpPr>
            <p:spPr>
              <a:xfrm>
                <a:off x="3223780" y="4289405"/>
                <a:ext cx="31885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867" extrusionOk="0">
                    <a:moveTo>
                      <a:pt x="192" y="0"/>
                    </a:moveTo>
                    <a:cubicBezTo>
                      <a:pt x="128" y="0"/>
                      <a:pt x="65" y="64"/>
                      <a:pt x="1" y="128"/>
                    </a:cubicBezTo>
                    <a:cubicBezTo>
                      <a:pt x="65" y="255"/>
                      <a:pt x="351" y="637"/>
                      <a:pt x="861" y="796"/>
                    </a:cubicBezTo>
                    <a:cubicBezTo>
                      <a:pt x="1004" y="847"/>
                      <a:pt x="1135" y="866"/>
                      <a:pt x="1251" y="866"/>
                    </a:cubicBezTo>
                    <a:cubicBezTo>
                      <a:pt x="1650" y="866"/>
                      <a:pt x="1879" y="637"/>
                      <a:pt x="1879" y="637"/>
                    </a:cubicBezTo>
                    <a:lnTo>
                      <a:pt x="1879" y="637"/>
                    </a:lnTo>
                    <a:cubicBezTo>
                      <a:pt x="1745" y="704"/>
                      <a:pt x="1593" y="745"/>
                      <a:pt x="1423" y="745"/>
                    </a:cubicBezTo>
                    <a:cubicBezTo>
                      <a:pt x="1271" y="745"/>
                      <a:pt x="1105" y="712"/>
                      <a:pt x="924" y="637"/>
                    </a:cubicBezTo>
                    <a:cubicBezTo>
                      <a:pt x="670" y="573"/>
                      <a:pt x="383" y="255"/>
                      <a:pt x="192" y="0"/>
                    </a:cubicBezTo>
                    <a:close/>
                  </a:path>
                </a:pathLst>
              </a:custGeom>
              <a:solidFill>
                <a:srgbClr val="FF9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1855;p39">
                <a:extLst>
                  <a:ext uri="{FF2B5EF4-FFF2-40B4-BE49-F238E27FC236}">
                    <a16:creationId xmlns:a16="http://schemas.microsoft.com/office/drawing/2014/main" id="{7F7EF812-2831-D32E-0047-D3ADBABB4EEC}"/>
                  </a:ext>
                </a:extLst>
              </p:cNvPr>
              <p:cNvSpPr/>
              <p:nvPr/>
            </p:nvSpPr>
            <p:spPr>
              <a:xfrm>
                <a:off x="3493215" y="4229466"/>
                <a:ext cx="260251" cy="656030"/>
              </a:xfrm>
              <a:custGeom>
                <a:avLst/>
                <a:gdLst/>
                <a:ahLst/>
                <a:cxnLst/>
                <a:rect l="l" t="t" r="r" b="b"/>
                <a:pathLst>
                  <a:path w="15345" h="38681" extrusionOk="0">
                    <a:moveTo>
                      <a:pt x="10347" y="1"/>
                    </a:moveTo>
                    <a:cubicBezTo>
                      <a:pt x="8182" y="606"/>
                      <a:pt x="6304" y="797"/>
                      <a:pt x="4712" y="797"/>
                    </a:cubicBezTo>
                    <a:cubicBezTo>
                      <a:pt x="2579" y="797"/>
                      <a:pt x="987" y="415"/>
                      <a:pt x="32" y="96"/>
                    </a:cubicBezTo>
                    <a:cubicBezTo>
                      <a:pt x="32" y="128"/>
                      <a:pt x="1" y="192"/>
                      <a:pt x="1" y="255"/>
                    </a:cubicBezTo>
                    <a:cubicBezTo>
                      <a:pt x="1" y="255"/>
                      <a:pt x="478" y="510"/>
                      <a:pt x="1529" y="765"/>
                    </a:cubicBezTo>
                    <a:cubicBezTo>
                      <a:pt x="6845" y="2006"/>
                      <a:pt x="10824" y="6336"/>
                      <a:pt x="11620" y="11716"/>
                    </a:cubicBezTo>
                    <a:cubicBezTo>
                      <a:pt x="13276" y="22763"/>
                      <a:pt x="15281" y="38171"/>
                      <a:pt x="15345" y="38680"/>
                    </a:cubicBezTo>
                    <a:cubicBezTo>
                      <a:pt x="15313" y="37916"/>
                      <a:pt x="12894" y="7100"/>
                      <a:pt x="10761" y="1401"/>
                    </a:cubicBezTo>
                    <a:cubicBezTo>
                      <a:pt x="10602" y="924"/>
                      <a:pt x="10442" y="446"/>
                      <a:pt x="10347" y="1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1856;p39">
                <a:extLst>
                  <a:ext uri="{FF2B5EF4-FFF2-40B4-BE49-F238E27FC236}">
                    <a16:creationId xmlns:a16="http://schemas.microsoft.com/office/drawing/2014/main" id="{89064FF4-65EE-CD87-5758-A8DE6BDDB0DC}"/>
                  </a:ext>
                </a:extLst>
              </p:cNvPr>
              <p:cNvSpPr/>
              <p:nvPr/>
            </p:nvSpPr>
            <p:spPr>
              <a:xfrm>
                <a:off x="3305852" y="4087998"/>
                <a:ext cx="196007" cy="309401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18243" extrusionOk="0">
                    <a:moveTo>
                      <a:pt x="10952" y="1"/>
                    </a:moveTo>
                    <a:cubicBezTo>
                      <a:pt x="10729" y="1338"/>
                      <a:pt x="9647" y="6559"/>
                      <a:pt x="7705" y="8915"/>
                    </a:cubicBezTo>
                    <a:cubicBezTo>
                      <a:pt x="3280" y="12480"/>
                      <a:pt x="988" y="14008"/>
                      <a:pt x="988" y="14008"/>
                    </a:cubicBezTo>
                    <a:cubicBezTo>
                      <a:pt x="988" y="14008"/>
                      <a:pt x="1593" y="10697"/>
                      <a:pt x="1" y="9201"/>
                    </a:cubicBezTo>
                    <a:lnTo>
                      <a:pt x="1" y="9201"/>
                    </a:lnTo>
                    <a:cubicBezTo>
                      <a:pt x="96" y="9297"/>
                      <a:pt x="160" y="9424"/>
                      <a:pt x="256" y="9583"/>
                    </a:cubicBezTo>
                    <a:cubicBezTo>
                      <a:pt x="383" y="9806"/>
                      <a:pt x="447" y="10124"/>
                      <a:pt x="542" y="10475"/>
                    </a:cubicBezTo>
                    <a:cubicBezTo>
                      <a:pt x="574" y="10602"/>
                      <a:pt x="574" y="10729"/>
                      <a:pt x="606" y="10857"/>
                    </a:cubicBezTo>
                    <a:lnTo>
                      <a:pt x="606" y="10920"/>
                    </a:lnTo>
                    <a:lnTo>
                      <a:pt x="606" y="11016"/>
                    </a:lnTo>
                    <a:cubicBezTo>
                      <a:pt x="606" y="11080"/>
                      <a:pt x="638" y="11207"/>
                      <a:pt x="638" y="11302"/>
                    </a:cubicBezTo>
                    <a:lnTo>
                      <a:pt x="638" y="11398"/>
                    </a:lnTo>
                    <a:cubicBezTo>
                      <a:pt x="669" y="12321"/>
                      <a:pt x="319" y="13276"/>
                      <a:pt x="319" y="14358"/>
                    </a:cubicBezTo>
                    <a:cubicBezTo>
                      <a:pt x="319" y="16778"/>
                      <a:pt x="956" y="17956"/>
                      <a:pt x="542" y="18242"/>
                    </a:cubicBezTo>
                    <a:cubicBezTo>
                      <a:pt x="4553" y="17446"/>
                      <a:pt x="6368" y="13181"/>
                      <a:pt x="6368" y="13181"/>
                    </a:cubicBezTo>
                    <a:lnTo>
                      <a:pt x="6432" y="12671"/>
                    </a:lnTo>
                    <a:cubicBezTo>
                      <a:pt x="6559" y="12512"/>
                      <a:pt x="6750" y="12353"/>
                      <a:pt x="6909" y="12162"/>
                    </a:cubicBezTo>
                    <a:lnTo>
                      <a:pt x="6941" y="12130"/>
                    </a:lnTo>
                    <a:cubicBezTo>
                      <a:pt x="7323" y="11653"/>
                      <a:pt x="7769" y="11175"/>
                      <a:pt x="8214" y="10602"/>
                    </a:cubicBezTo>
                    <a:cubicBezTo>
                      <a:pt x="8724" y="9965"/>
                      <a:pt x="9297" y="9265"/>
                      <a:pt x="9838" y="8501"/>
                    </a:cubicBezTo>
                    <a:cubicBezTo>
                      <a:pt x="10124" y="7737"/>
                      <a:pt x="10506" y="6845"/>
                      <a:pt x="10825" y="5954"/>
                    </a:cubicBezTo>
                    <a:cubicBezTo>
                      <a:pt x="11111" y="5222"/>
                      <a:pt x="11398" y="4522"/>
                      <a:pt x="11557" y="4076"/>
                    </a:cubicBezTo>
                    <a:cubicBezTo>
                      <a:pt x="11525" y="2548"/>
                      <a:pt x="11239" y="1179"/>
                      <a:pt x="10952" y="1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1857;p39">
                <a:extLst>
                  <a:ext uri="{FF2B5EF4-FFF2-40B4-BE49-F238E27FC236}">
                    <a16:creationId xmlns:a16="http://schemas.microsoft.com/office/drawing/2014/main" id="{C8A74A73-3AA1-F77C-9629-BFB394019566}"/>
                  </a:ext>
                </a:extLst>
              </p:cNvPr>
              <p:cNvSpPr/>
              <p:nvPr/>
            </p:nvSpPr>
            <p:spPr>
              <a:xfrm>
                <a:off x="3661142" y="4104212"/>
                <a:ext cx="192767" cy="294256"/>
              </a:xfrm>
              <a:custGeom>
                <a:avLst/>
                <a:gdLst/>
                <a:ahLst/>
                <a:cxnLst/>
                <a:rect l="l" t="t" r="r" b="b"/>
                <a:pathLst>
                  <a:path w="11366" h="17350" extrusionOk="0">
                    <a:moveTo>
                      <a:pt x="446" y="0"/>
                    </a:moveTo>
                    <a:cubicBezTo>
                      <a:pt x="191" y="1051"/>
                      <a:pt x="0" y="2292"/>
                      <a:pt x="0" y="3661"/>
                    </a:cubicBezTo>
                    <a:cubicBezTo>
                      <a:pt x="478" y="4712"/>
                      <a:pt x="1146" y="6271"/>
                      <a:pt x="1751" y="7577"/>
                    </a:cubicBezTo>
                    <a:cubicBezTo>
                      <a:pt x="4139" y="9933"/>
                      <a:pt x="5603" y="11524"/>
                      <a:pt x="7195" y="12798"/>
                    </a:cubicBezTo>
                    <a:cubicBezTo>
                      <a:pt x="7354" y="12957"/>
                      <a:pt x="7545" y="13084"/>
                      <a:pt x="7768" y="13243"/>
                    </a:cubicBezTo>
                    <a:cubicBezTo>
                      <a:pt x="7895" y="14389"/>
                      <a:pt x="8627" y="15313"/>
                      <a:pt x="9296" y="16013"/>
                    </a:cubicBezTo>
                    <a:cubicBezTo>
                      <a:pt x="10261" y="16885"/>
                      <a:pt x="10861" y="17269"/>
                      <a:pt x="10976" y="17345"/>
                    </a:cubicBezTo>
                    <a:lnTo>
                      <a:pt x="10976" y="17345"/>
                    </a:lnTo>
                    <a:cubicBezTo>
                      <a:pt x="10544" y="17050"/>
                      <a:pt x="11174" y="15841"/>
                      <a:pt x="11174" y="13434"/>
                    </a:cubicBezTo>
                    <a:cubicBezTo>
                      <a:pt x="11174" y="12288"/>
                      <a:pt x="10792" y="11301"/>
                      <a:pt x="10888" y="10378"/>
                    </a:cubicBezTo>
                    <a:cubicBezTo>
                      <a:pt x="10983" y="9646"/>
                      <a:pt x="11142" y="9073"/>
                      <a:pt x="11333" y="8691"/>
                    </a:cubicBezTo>
                    <a:cubicBezTo>
                      <a:pt x="11333" y="8691"/>
                      <a:pt x="11365" y="8659"/>
                      <a:pt x="11365" y="8627"/>
                    </a:cubicBezTo>
                    <a:lnTo>
                      <a:pt x="11365" y="8627"/>
                    </a:lnTo>
                    <a:lnTo>
                      <a:pt x="9933" y="10665"/>
                    </a:lnTo>
                    <a:cubicBezTo>
                      <a:pt x="9933" y="10665"/>
                      <a:pt x="7354" y="10124"/>
                      <a:pt x="3184" y="7099"/>
                    </a:cubicBezTo>
                    <a:cubicBezTo>
                      <a:pt x="2038" y="5571"/>
                      <a:pt x="605" y="509"/>
                      <a:pt x="446" y="0"/>
                    </a:cubicBezTo>
                    <a:close/>
                    <a:moveTo>
                      <a:pt x="10976" y="17345"/>
                    </a:moveTo>
                    <a:lnTo>
                      <a:pt x="10976" y="17345"/>
                    </a:lnTo>
                    <a:cubicBezTo>
                      <a:pt x="10979" y="17347"/>
                      <a:pt x="10981" y="17348"/>
                      <a:pt x="10983" y="17350"/>
                    </a:cubicBezTo>
                    <a:cubicBezTo>
                      <a:pt x="10981" y="17349"/>
                      <a:pt x="10979" y="17347"/>
                      <a:pt x="10976" y="17345"/>
                    </a:cubicBezTo>
                    <a:close/>
                  </a:path>
                </a:pathLst>
              </a:custGeom>
              <a:solidFill>
                <a:srgbClr val="D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1858;p39">
                <a:extLst>
                  <a:ext uri="{FF2B5EF4-FFF2-40B4-BE49-F238E27FC236}">
                    <a16:creationId xmlns:a16="http://schemas.microsoft.com/office/drawing/2014/main" id="{D0DBE4E5-14DF-27E0-C667-636B65D967AA}"/>
                  </a:ext>
                </a:extLst>
              </p:cNvPr>
              <p:cNvSpPr/>
              <p:nvPr/>
            </p:nvSpPr>
            <p:spPr>
              <a:xfrm>
                <a:off x="3925709" y="4302023"/>
                <a:ext cx="13517" cy="1017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00" extrusionOk="0">
                    <a:moveTo>
                      <a:pt x="459" y="0"/>
                    </a:moveTo>
                    <a:cubicBezTo>
                      <a:pt x="414" y="0"/>
                      <a:pt x="366" y="7"/>
                      <a:pt x="319" y="20"/>
                    </a:cubicBezTo>
                    <a:cubicBezTo>
                      <a:pt x="128" y="52"/>
                      <a:pt x="0" y="211"/>
                      <a:pt x="32" y="371"/>
                    </a:cubicBezTo>
                    <a:cubicBezTo>
                      <a:pt x="60" y="509"/>
                      <a:pt x="208" y="600"/>
                      <a:pt x="393" y="600"/>
                    </a:cubicBezTo>
                    <a:cubicBezTo>
                      <a:pt x="421" y="600"/>
                      <a:pt x="449" y="598"/>
                      <a:pt x="478" y="593"/>
                    </a:cubicBezTo>
                    <a:cubicBezTo>
                      <a:pt x="669" y="530"/>
                      <a:pt x="796" y="371"/>
                      <a:pt x="764" y="211"/>
                    </a:cubicBezTo>
                    <a:cubicBezTo>
                      <a:pt x="764" y="86"/>
                      <a:pt x="627" y="0"/>
                      <a:pt x="459" y="0"/>
                    </a:cubicBezTo>
                    <a:close/>
                  </a:path>
                </a:pathLst>
              </a:custGeom>
              <a:solidFill>
                <a:srgbClr val="FF5E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1859;p39">
                <a:extLst>
                  <a:ext uri="{FF2B5EF4-FFF2-40B4-BE49-F238E27FC236}">
                    <a16:creationId xmlns:a16="http://schemas.microsoft.com/office/drawing/2014/main" id="{5B128FB1-C78F-2857-E17A-A5BAA7AD74F2}"/>
                  </a:ext>
                </a:extLst>
              </p:cNvPr>
              <p:cNvSpPr/>
              <p:nvPr/>
            </p:nvSpPr>
            <p:spPr>
              <a:xfrm>
                <a:off x="3229733" y="4302023"/>
                <a:ext cx="13517" cy="1017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00" extrusionOk="0">
                    <a:moveTo>
                      <a:pt x="356" y="0"/>
                    </a:moveTo>
                    <a:cubicBezTo>
                      <a:pt x="211" y="0"/>
                      <a:pt x="82" y="86"/>
                      <a:pt x="32" y="211"/>
                    </a:cubicBezTo>
                    <a:cubicBezTo>
                      <a:pt x="0" y="371"/>
                      <a:pt x="127" y="530"/>
                      <a:pt x="319" y="593"/>
                    </a:cubicBezTo>
                    <a:cubicBezTo>
                      <a:pt x="343" y="598"/>
                      <a:pt x="368" y="600"/>
                      <a:pt x="394" y="600"/>
                    </a:cubicBezTo>
                    <a:cubicBezTo>
                      <a:pt x="564" y="600"/>
                      <a:pt x="736" y="509"/>
                      <a:pt x="764" y="371"/>
                    </a:cubicBezTo>
                    <a:cubicBezTo>
                      <a:pt x="796" y="211"/>
                      <a:pt x="669" y="52"/>
                      <a:pt x="478" y="20"/>
                    </a:cubicBezTo>
                    <a:cubicBezTo>
                      <a:pt x="437" y="7"/>
                      <a:pt x="396" y="0"/>
                      <a:pt x="356" y="0"/>
                    </a:cubicBezTo>
                    <a:close/>
                  </a:path>
                </a:pathLst>
              </a:custGeom>
              <a:solidFill>
                <a:srgbClr val="FF5E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498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93846"/>
                </a:solidFill>
                <a:effectLst/>
                <a:latin typeface="Cairo"/>
              </a:rPr>
              <a:t>ألقاب واسماء الرب يسوع المسيح</a:t>
            </a:r>
            <a:endParaRPr dirty="0"/>
          </a:p>
        </p:txBody>
      </p:sp>
      <p:grpSp>
        <p:nvGrpSpPr>
          <p:cNvPr id="853" name="Google Shape;853;p18"/>
          <p:cNvGrpSpPr/>
          <p:nvPr/>
        </p:nvGrpSpPr>
        <p:grpSpPr>
          <a:xfrm>
            <a:off x="226296" y="1194001"/>
            <a:ext cx="2767681" cy="1007836"/>
            <a:chOff x="720000" y="1530375"/>
            <a:chExt cx="2305500" cy="1027650"/>
          </a:xfrm>
        </p:grpSpPr>
        <p:sp>
          <p:nvSpPr>
            <p:cNvPr id="854" name="Google Shape;854;p18"/>
            <p:cNvSpPr txBox="1"/>
            <p:nvPr/>
          </p:nvSpPr>
          <p:spPr>
            <a:xfrm>
              <a:off x="720000" y="1982325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هُوَذَا الْعَذْرَاءُ تَحْبَلُ وَتَلِدُ ابْنًا، وَيَدْعُونَ اسْمَهُ عِمَّانُوئِيلَ» الَّذِي تَفْسِيرُهُ: اَللهُ مَعَنَا</a:t>
              </a:r>
              <a:endParaRPr lang="en-US" sz="1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(</a:t>
              </a:r>
              <a:r>
                <a:rPr lang="ar-SA" sz="1800" u="sng" kern="0" dirty="0">
                  <a:solidFill>
                    <a:srgbClr val="1668CD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مت 1: 23</a:t>
              </a:r>
              <a:r>
                <a:rPr lang="ar-SA" sz="1800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5" name="Google Shape;855;p18"/>
            <p:cNvSpPr txBox="1"/>
            <p:nvPr/>
          </p:nvSpPr>
          <p:spPr>
            <a:xfrm>
              <a:off x="720000" y="1530375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عمانوئيل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56" name="Google Shape;856;p18"/>
          <p:cNvGrpSpPr/>
          <p:nvPr/>
        </p:nvGrpSpPr>
        <p:grpSpPr>
          <a:xfrm>
            <a:off x="6123803" y="1466140"/>
            <a:ext cx="2727191" cy="1079170"/>
            <a:chOff x="6033481" y="1478855"/>
            <a:chExt cx="2390490" cy="1079170"/>
          </a:xfrm>
        </p:grpSpPr>
        <p:sp>
          <p:nvSpPr>
            <p:cNvPr id="857" name="Google Shape;857;p18"/>
            <p:cNvSpPr txBox="1"/>
            <p:nvPr/>
          </p:nvSpPr>
          <p:spPr>
            <a:xfrm>
              <a:off x="6118471" y="1982325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أَنَا هُوَ الرَّاعِي الصَّالِحُ، وَالرَّاعِي الصَّالِحُ يَبْذِلُ نَفْسَهُ عَنِ الْخِرَافِ</a:t>
              </a:r>
              <a:endParaRPr lang="en-US" sz="1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(</a:t>
              </a:r>
              <a:r>
                <a:rPr lang="ar-SA" sz="1800" u="sng" kern="0" dirty="0">
                  <a:solidFill>
                    <a:srgbClr val="1668CD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يو 10: 11</a:t>
              </a:r>
              <a:r>
                <a:rPr lang="ar-SA" sz="1800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8" name="Google Shape;858;p18"/>
            <p:cNvSpPr txBox="1"/>
            <p:nvPr/>
          </p:nvSpPr>
          <p:spPr>
            <a:xfrm>
              <a:off x="6033481" y="1478855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الراعي الصالح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59" name="Google Shape;859;p18"/>
          <p:cNvGrpSpPr/>
          <p:nvPr/>
        </p:nvGrpSpPr>
        <p:grpSpPr>
          <a:xfrm>
            <a:off x="6136539" y="3353609"/>
            <a:ext cx="2305550" cy="1027650"/>
            <a:chOff x="6118450" y="3482200"/>
            <a:chExt cx="2305550" cy="1027650"/>
          </a:xfrm>
        </p:grpSpPr>
        <p:sp>
          <p:nvSpPr>
            <p:cNvPr id="860" name="Google Shape;860;p18"/>
            <p:cNvSpPr txBox="1"/>
            <p:nvPr/>
          </p:nvSpPr>
          <p:spPr>
            <a:xfrm>
              <a:off x="6118500" y="3934150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مَبْنِيِّينَ عَلَى أَسَاسِ الرُّسُلِ وَالأَنْبِيَاءِ، وَيَسُوعُ الْمَسِيحُ نَفْسُهُ حَجَرُ الزَّاوِيَةِ</a:t>
              </a:r>
              <a:endParaRPr lang="en-US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8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5"/>
                </a:rPr>
                <a:t>أف 2: 20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1" name="Google Shape;861;p18"/>
            <p:cNvSpPr txBox="1"/>
            <p:nvPr/>
          </p:nvSpPr>
          <p:spPr>
            <a:xfrm>
              <a:off x="6118450" y="3482200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حجر الزاوية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862" name="Google Shape;862;p18"/>
          <p:cNvGrpSpPr/>
          <p:nvPr/>
        </p:nvGrpSpPr>
        <p:grpSpPr>
          <a:xfrm>
            <a:off x="126298" y="3060524"/>
            <a:ext cx="2890579" cy="1027800"/>
            <a:chOff x="720000" y="3482207"/>
            <a:chExt cx="2305500" cy="1027800"/>
          </a:xfrm>
        </p:grpSpPr>
        <p:sp>
          <p:nvSpPr>
            <p:cNvPr id="863" name="Google Shape;863;p18"/>
            <p:cNvSpPr txBox="1"/>
            <p:nvPr/>
          </p:nvSpPr>
          <p:spPr>
            <a:xfrm>
              <a:off x="720000" y="3934307"/>
              <a:ext cx="23055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Helvetica" panose="020B0604020202020204" pitchFamily="34" charset="0"/>
                </a:rPr>
                <a:t>هكَذَا مَكْتُوبٌ أَيْضًا: «صَارَ آدَمُ، الإِنْسَانُ الأَوَّلُ، نَفْسًا حَيَّةً، وَآدَمُ الأَخِيرُ رُوحًا مُحْيِيًا</a:t>
              </a:r>
              <a:endParaRPr lang="en-US" sz="18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kern="0" dirty="0">
                  <a:solidFill>
                    <a:srgbClr val="202122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(الرسالة الأولى إلى كورنثس 45/15)</a:t>
              </a:r>
              <a:endParaRPr sz="1800" b="1" dirty="0">
                <a:ea typeface="Calibri" panose="020F0502020204030204" pitchFamily="34" charset="0"/>
                <a:cs typeface="Helvetica" panose="020B0604020202020204" pitchFamily="34" charset="0"/>
                <a:sym typeface="Questrial"/>
              </a:endParaRPr>
            </a:p>
          </p:txBody>
        </p:sp>
        <p:sp>
          <p:nvSpPr>
            <p:cNvPr id="864" name="Google Shape;864;p18"/>
            <p:cNvSpPr txBox="1"/>
            <p:nvPr/>
          </p:nvSpPr>
          <p:spPr>
            <a:xfrm>
              <a:off x="720000" y="3482207"/>
              <a:ext cx="2305500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آدم الثاني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cxnSp>
        <p:nvCxnSpPr>
          <p:cNvPr id="929" name="Google Shape;929;p18"/>
          <p:cNvCxnSpPr>
            <a:cxnSpLocks/>
            <a:stCxn id="855" idx="3"/>
          </p:cNvCxnSpPr>
          <p:nvPr/>
        </p:nvCxnSpPr>
        <p:spPr>
          <a:xfrm>
            <a:off x="2993977" y="1423048"/>
            <a:ext cx="1285019" cy="45120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18"/>
          <p:cNvCxnSpPr>
            <a:stCxn id="864" idx="3"/>
          </p:cNvCxnSpPr>
          <p:nvPr/>
        </p:nvCxnSpPr>
        <p:spPr>
          <a:xfrm>
            <a:off x="3016877" y="3294074"/>
            <a:ext cx="1560000" cy="40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18"/>
          <p:cNvCxnSpPr>
            <a:stCxn id="858" idx="1"/>
          </p:cNvCxnSpPr>
          <p:nvPr/>
        </p:nvCxnSpPr>
        <p:spPr>
          <a:xfrm rot="10800000" flipV="1">
            <a:off x="5285005" y="1699690"/>
            <a:ext cx="838799" cy="24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2" name="Google Shape;932;p18"/>
          <p:cNvCxnSpPr>
            <a:stCxn id="861" idx="1"/>
          </p:cNvCxnSpPr>
          <p:nvPr/>
        </p:nvCxnSpPr>
        <p:spPr>
          <a:xfrm rot="10800000">
            <a:off x="4590039" y="3164459"/>
            <a:ext cx="1546500" cy="42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1208;p25">
            <a:extLst>
              <a:ext uri="{FF2B5EF4-FFF2-40B4-BE49-F238E27FC236}">
                <a16:creationId xmlns:a16="http://schemas.microsoft.com/office/drawing/2014/main" id="{A137C389-3EEA-8357-3645-7937F8AA956E}"/>
              </a:ext>
            </a:extLst>
          </p:cNvPr>
          <p:cNvGrpSpPr/>
          <p:nvPr/>
        </p:nvGrpSpPr>
        <p:grpSpPr>
          <a:xfrm>
            <a:off x="3350794" y="1596013"/>
            <a:ext cx="2613973" cy="2687771"/>
            <a:chOff x="5943264" y="3408556"/>
            <a:chExt cx="971846" cy="999320"/>
          </a:xfrm>
        </p:grpSpPr>
        <p:sp>
          <p:nvSpPr>
            <p:cNvPr id="3" name="Google Shape;1209;p25">
              <a:extLst>
                <a:ext uri="{FF2B5EF4-FFF2-40B4-BE49-F238E27FC236}">
                  <a16:creationId xmlns:a16="http://schemas.microsoft.com/office/drawing/2014/main" id="{9BB7C838-FC01-E55E-5C26-B3D5B4DFB33F}"/>
                </a:ext>
              </a:extLst>
            </p:cNvPr>
            <p:cNvSpPr/>
            <p:nvPr/>
          </p:nvSpPr>
          <p:spPr>
            <a:xfrm>
              <a:off x="5943264" y="3408556"/>
              <a:ext cx="971846" cy="999320"/>
            </a:xfrm>
            <a:custGeom>
              <a:avLst/>
              <a:gdLst/>
              <a:ahLst/>
              <a:cxnLst/>
              <a:rect l="l" t="t" r="r" b="b"/>
              <a:pathLst>
                <a:path w="65899" h="67762" extrusionOk="0">
                  <a:moveTo>
                    <a:pt x="35487" y="1"/>
                  </a:moveTo>
                  <a:cubicBezTo>
                    <a:pt x="28947" y="1"/>
                    <a:pt x="23599" y="6608"/>
                    <a:pt x="23845" y="12918"/>
                  </a:cubicBezTo>
                  <a:cubicBezTo>
                    <a:pt x="24004" y="16770"/>
                    <a:pt x="25468" y="20844"/>
                    <a:pt x="24131" y="24665"/>
                  </a:cubicBezTo>
                  <a:cubicBezTo>
                    <a:pt x="23049" y="27625"/>
                    <a:pt x="20375" y="29726"/>
                    <a:pt x="18115" y="31923"/>
                  </a:cubicBezTo>
                  <a:cubicBezTo>
                    <a:pt x="13530" y="36412"/>
                    <a:pt x="10060" y="42492"/>
                    <a:pt x="10410" y="48859"/>
                  </a:cubicBezTo>
                  <a:cubicBezTo>
                    <a:pt x="10506" y="50387"/>
                    <a:pt x="10665" y="52265"/>
                    <a:pt x="9424" y="53157"/>
                  </a:cubicBezTo>
                  <a:cubicBezTo>
                    <a:pt x="8768" y="53625"/>
                    <a:pt x="8016" y="53700"/>
                    <a:pt x="7244" y="53700"/>
                  </a:cubicBezTo>
                  <a:cubicBezTo>
                    <a:pt x="6885" y="53700"/>
                    <a:pt x="6521" y="53684"/>
                    <a:pt x="6160" y="53684"/>
                  </a:cubicBezTo>
                  <a:cubicBezTo>
                    <a:pt x="5454" y="53684"/>
                    <a:pt x="4762" y="53746"/>
                    <a:pt x="4139" y="54112"/>
                  </a:cubicBezTo>
                  <a:cubicBezTo>
                    <a:pt x="223" y="56436"/>
                    <a:pt x="0" y="63599"/>
                    <a:pt x="3948" y="65954"/>
                  </a:cubicBezTo>
                  <a:cubicBezTo>
                    <a:pt x="5858" y="67100"/>
                    <a:pt x="8150" y="67323"/>
                    <a:pt x="10379" y="67419"/>
                  </a:cubicBezTo>
                  <a:cubicBezTo>
                    <a:pt x="14650" y="67664"/>
                    <a:pt x="18933" y="67761"/>
                    <a:pt x="23221" y="67761"/>
                  </a:cubicBezTo>
                  <a:cubicBezTo>
                    <a:pt x="35074" y="67761"/>
                    <a:pt x="46971" y="67020"/>
                    <a:pt x="58800" y="66623"/>
                  </a:cubicBezTo>
                  <a:cubicBezTo>
                    <a:pt x="61155" y="66559"/>
                    <a:pt x="63893" y="66273"/>
                    <a:pt x="65166" y="64235"/>
                  </a:cubicBezTo>
                  <a:cubicBezTo>
                    <a:pt x="65867" y="63121"/>
                    <a:pt x="65899" y="61752"/>
                    <a:pt x="65899" y="60415"/>
                  </a:cubicBezTo>
                  <a:cubicBezTo>
                    <a:pt x="65676" y="53984"/>
                    <a:pt x="64944" y="47586"/>
                    <a:pt x="63607" y="41346"/>
                  </a:cubicBezTo>
                  <a:lnTo>
                    <a:pt x="63479" y="40741"/>
                  </a:lnTo>
                  <a:cubicBezTo>
                    <a:pt x="60487" y="27402"/>
                    <a:pt x="54534" y="14477"/>
                    <a:pt x="44824" y="4895"/>
                  </a:cubicBezTo>
                  <a:cubicBezTo>
                    <a:pt x="42436" y="2508"/>
                    <a:pt x="39571" y="215"/>
                    <a:pt x="36165" y="24"/>
                  </a:cubicBezTo>
                  <a:cubicBezTo>
                    <a:pt x="35938" y="9"/>
                    <a:pt x="35712" y="1"/>
                    <a:pt x="35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10;p25">
              <a:extLst>
                <a:ext uri="{FF2B5EF4-FFF2-40B4-BE49-F238E27FC236}">
                  <a16:creationId xmlns:a16="http://schemas.microsoft.com/office/drawing/2014/main" id="{9AF81A2E-3956-C23A-BD23-A6A717A48F31}"/>
                </a:ext>
              </a:extLst>
            </p:cNvPr>
            <p:cNvSpPr/>
            <p:nvPr/>
          </p:nvSpPr>
          <p:spPr>
            <a:xfrm>
              <a:off x="6019792" y="3467592"/>
              <a:ext cx="836640" cy="883936"/>
            </a:xfrm>
            <a:custGeom>
              <a:avLst/>
              <a:gdLst/>
              <a:ahLst/>
              <a:cxnLst/>
              <a:rect l="l" t="t" r="r" b="b"/>
              <a:pathLst>
                <a:path w="56731" h="59938" extrusionOk="0">
                  <a:moveTo>
                    <a:pt x="48326" y="19707"/>
                  </a:moveTo>
                  <a:lnTo>
                    <a:pt x="48326" y="19707"/>
                  </a:lnTo>
                  <a:cubicBezTo>
                    <a:pt x="48421" y="19770"/>
                    <a:pt x="48421" y="19898"/>
                    <a:pt x="48453" y="19993"/>
                  </a:cubicBezTo>
                  <a:cubicBezTo>
                    <a:pt x="48421" y="19898"/>
                    <a:pt x="48390" y="19770"/>
                    <a:pt x="48326" y="19707"/>
                  </a:cubicBezTo>
                  <a:close/>
                  <a:moveTo>
                    <a:pt x="48740" y="20725"/>
                  </a:moveTo>
                  <a:lnTo>
                    <a:pt x="48740" y="20725"/>
                  </a:lnTo>
                  <a:cubicBezTo>
                    <a:pt x="48772" y="20821"/>
                    <a:pt x="48803" y="20948"/>
                    <a:pt x="48867" y="21044"/>
                  </a:cubicBezTo>
                  <a:cubicBezTo>
                    <a:pt x="48803" y="20948"/>
                    <a:pt x="48772" y="20853"/>
                    <a:pt x="48740" y="20725"/>
                  </a:cubicBezTo>
                  <a:close/>
                  <a:moveTo>
                    <a:pt x="49217" y="22094"/>
                  </a:moveTo>
                  <a:cubicBezTo>
                    <a:pt x="49281" y="22317"/>
                    <a:pt x="49376" y="22604"/>
                    <a:pt x="49440" y="22826"/>
                  </a:cubicBezTo>
                  <a:cubicBezTo>
                    <a:pt x="49376" y="22604"/>
                    <a:pt x="49281" y="22381"/>
                    <a:pt x="49217" y="22094"/>
                  </a:cubicBezTo>
                  <a:close/>
                  <a:moveTo>
                    <a:pt x="25787" y="23750"/>
                  </a:moveTo>
                  <a:cubicBezTo>
                    <a:pt x="25850" y="23750"/>
                    <a:pt x="25882" y="23750"/>
                    <a:pt x="25946" y="23813"/>
                  </a:cubicBezTo>
                  <a:cubicBezTo>
                    <a:pt x="25850" y="23750"/>
                    <a:pt x="25819" y="23750"/>
                    <a:pt x="25787" y="23750"/>
                  </a:cubicBezTo>
                  <a:close/>
                  <a:moveTo>
                    <a:pt x="23336" y="23845"/>
                  </a:moveTo>
                  <a:cubicBezTo>
                    <a:pt x="23304" y="23845"/>
                    <a:pt x="23240" y="23877"/>
                    <a:pt x="23176" y="23877"/>
                  </a:cubicBezTo>
                  <a:cubicBezTo>
                    <a:pt x="23240" y="23877"/>
                    <a:pt x="23272" y="23845"/>
                    <a:pt x="23336" y="23845"/>
                  </a:cubicBezTo>
                  <a:close/>
                  <a:moveTo>
                    <a:pt x="23017" y="23909"/>
                  </a:moveTo>
                  <a:cubicBezTo>
                    <a:pt x="22985" y="23909"/>
                    <a:pt x="22922" y="23972"/>
                    <a:pt x="22858" y="23972"/>
                  </a:cubicBezTo>
                  <a:cubicBezTo>
                    <a:pt x="22922" y="23909"/>
                    <a:pt x="22985" y="23909"/>
                    <a:pt x="23017" y="23909"/>
                  </a:cubicBezTo>
                  <a:close/>
                  <a:moveTo>
                    <a:pt x="22762" y="23972"/>
                  </a:moveTo>
                  <a:cubicBezTo>
                    <a:pt x="22699" y="23972"/>
                    <a:pt x="22667" y="24004"/>
                    <a:pt x="22603" y="24004"/>
                  </a:cubicBezTo>
                  <a:cubicBezTo>
                    <a:pt x="22635" y="24004"/>
                    <a:pt x="22667" y="23972"/>
                    <a:pt x="22762" y="23972"/>
                  </a:cubicBezTo>
                  <a:close/>
                  <a:moveTo>
                    <a:pt x="22221" y="24132"/>
                  </a:moveTo>
                  <a:cubicBezTo>
                    <a:pt x="22189" y="24132"/>
                    <a:pt x="22158" y="24163"/>
                    <a:pt x="22126" y="24163"/>
                  </a:cubicBezTo>
                  <a:cubicBezTo>
                    <a:pt x="22158" y="24132"/>
                    <a:pt x="22189" y="24132"/>
                    <a:pt x="22221" y="24132"/>
                  </a:cubicBezTo>
                  <a:close/>
                  <a:moveTo>
                    <a:pt x="21998" y="24195"/>
                  </a:moveTo>
                  <a:cubicBezTo>
                    <a:pt x="21967" y="24195"/>
                    <a:pt x="21903" y="24227"/>
                    <a:pt x="21871" y="24227"/>
                  </a:cubicBezTo>
                  <a:cubicBezTo>
                    <a:pt x="21903" y="24195"/>
                    <a:pt x="21967" y="24195"/>
                    <a:pt x="21998" y="24195"/>
                  </a:cubicBezTo>
                  <a:close/>
                  <a:moveTo>
                    <a:pt x="21648" y="24323"/>
                  </a:moveTo>
                  <a:lnTo>
                    <a:pt x="21648" y="24323"/>
                  </a:lnTo>
                  <a:cubicBezTo>
                    <a:pt x="21585" y="24323"/>
                    <a:pt x="21585" y="24354"/>
                    <a:pt x="21553" y="24354"/>
                  </a:cubicBezTo>
                  <a:cubicBezTo>
                    <a:pt x="21553" y="24354"/>
                    <a:pt x="21585" y="24323"/>
                    <a:pt x="21648" y="24323"/>
                  </a:cubicBezTo>
                  <a:close/>
                  <a:moveTo>
                    <a:pt x="49758" y="24163"/>
                  </a:moveTo>
                  <a:cubicBezTo>
                    <a:pt x="49822" y="24354"/>
                    <a:pt x="49854" y="24514"/>
                    <a:pt x="49886" y="24705"/>
                  </a:cubicBezTo>
                  <a:cubicBezTo>
                    <a:pt x="49854" y="24514"/>
                    <a:pt x="49790" y="24323"/>
                    <a:pt x="49758" y="24163"/>
                  </a:cubicBezTo>
                  <a:close/>
                  <a:moveTo>
                    <a:pt x="31613" y="32027"/>
                  </a:moveTo>
                  <a:lnTo>
                    <a:pt x="31613" y="32090"/>
                  </a:lnTo>
                  <a:lnTo>
                    <a:pt x="31517" y="32122"/>
                  </a:lnTo>
                  <a:lnTo>
                    <a:pt x="31549" y="32090"/>
                  </a:lnTo>
                  <a:lnTo>
                    <a:pt x="31613" y="32027"/>
                  </a:lnTo>
                  <a:close/>
                  <a:moveTo>
                    <a:pt x="32058" y="32186"/>
                  </a:moveTo>
                  <a:lnTo>
                    <a:pt x="32026" y="32281"/>
                  </a:lnTo>
                  <a:lnTo>
                    <a:pt x="31995" y="32313"/>
                  </a:lnTo>
                  <a:lnTo>
                    <a:pt x="32026" y="32249"/>
                  </a:lnTo>
                  <a:lnTo>
                    <a:pt x="32058" y="32186"/>
                  </a:lnTo>
                  <a:close/>
                  <a:moveTo>
                    <a:pt x="32536" y="32409"/>
                  </a:moveTo>
                  <a:lnTo>
                    <a:pt x="32504" y="32504"/>
                  </a:lnTo>
                  <a:lnTo>
                    <a:pt x="32408" y="32568"/>
                  </a:lnTo>
                  <a:lnTo>
                    <a:pt x="32408" y="32568"/>
                  </a:lnTo>
                  <a:lnTo>
                    <a:pt x="32504" y="32409"/>
                  </a:lnTo>
                  <a:close/>
                  <a:moveTo>
                    <a:pt x="31899" y="32791"/>
                  </a:moveTo>
                  <a:lnTo>
                    <a:pt x="31899" y="32823"/>
                  </a:lnTo>
                  <a:lnTo>
                    <a:pt x="31676" y="32950"/>
                  </a:lnTo>
                  <a:lnTo>
                    <a:pt x="31899" y="32791"/>
                  </a:lnTo>
                  <a:close/>
                  <a:moveTo>
                    <a:pt x="39603" y="28716"/>
                  </a:moveTo>
                  <a:cubicBezTo>
                    <a:pt x="39826" y="29034"/>
                    <a:pt x="40017" y="29321"/>
                    <a:pt x="40017" y="29321"/>
                  </a:cubicBezTo>
                  <a:cubicBezTo>
                    <a:pt x="39794" y="30690"/>
                    <a:pt x="39476" y="32090"/>
                    <a:pt x="39094" y="33523"/>
                  </a:cubicBezTo>
                  <a:cubicBezTo>
                    <a:pt x="38998" y="33427"/>
                    <a:pt x="38871" y="33364"/>
                    <a:pt x="38712" y="33268"/>
                  </a:cubicBezTo>
                  <a:lnTo>
                    <a:pt x="38680" y="33236"/>
                  </a:lnTo>
                  <a:cubicBezTo>
                    <a:pt x="38553" y="33141"/>
                    <a:pt x="38425" y="33045"/>
                    <a:pt x="38362" y="32950"/>
                  </a:cubicBezTo>
                  <a:lnTo>
                    <a:pt x="38298" y="32918"/>
                  </a:lnTo>
                  <a:cubicBezTo>
                    <a:pt x="38202" y="32791"/>
                    <a:pt x="38075" y="32663"/>
                    <a:pt x="37980" y="32568"/>
                  </a:cubicBezTo>
                  <a:lnTo>
                    <a:pt x="37916" y="32472"/>
                  </a:lnTo>
                  <a:cubicBezTo>
                    <a:pt x="37789" y="32345"/>
                    <a:pt x="37725" y="32218"/>
                    <a:pt x="37598" y="32058"/>
                  </a:cubicBezTo>
                  <a:cubicBezTo>
                    <a:pt x="37598" y="32058"/>
                    <a:pt x="37629" y="32058"/>
                    <a:pt x="37629" y="32027"/>
                  </a:cubicBezTo>
                  <a:cubicBezTo>
                    <a:pt x="37661" y="31995"/>
                    <a:pt x="37693" y="31963"/>
                    <a:pt x="37693" y="31867"/>
                  </a:cubicBezTo>
                  <a:cubicBezTo>
                    <a:pt x="37693" y="31867"/>
                    <a:pt x="37693" y="31836"/>
                    <a:pt x="37757" y="31836"/>
                  </a:cubicBezTo>
                  <a:cubicBezTo>
                    <a:pt x="37757" y="31804"/>
                    <a:pt x="37789" y="31740"/>
                    <a:pt x="37789" y="31740"/>
                  </a:cubicBezTo>
                  <a:cubicBezTo>
                    <a:pt x="37789" y="31708"/>
                    <a:pt x="37820" y="31708"/>
                    <a:pt x="37820" y="31676"/>
                  </a:cubicBezTo>
                  <a:cubicBezTo>
                    <a:pt x="37852" y="31645"/>
                    <a:pt x="37916" y="31549"/>
                    <a:pt x="37948" y="31485"/>
                  </a:cubicBezTo>
                  <a:cubicBezTo>
                    <a:pt x="37948" y="31422"/>
                    <a:pt x="37980" y="31422"/>
                    <a:pt x="37980" y="31390"/>
                  </a:cubicBezTo>
                  <a:lnTo>
                    <a:pt x="38107" y="31167"/>
                  </a:lnTo>
                  <a:cubicBezTo>
                    <a:pt x="38107" y="31167"/>
                    <a:pt x="38107" y="31103"/>
                    <a:pt x="38139" y="31103"/>
                  </a:cubicBezTo>
                  <a:cubicBezTo>
                    <a:pt x="38171" y="31040"/>
                    <a:pt x="38266" y="30912"/>
                    <a:pt x="38330" y="30785"/>
                  </a:cubicBezTo>
                  <a:cubicBezTo>
                    <a:pt x="38330" y="30753"/>
                    <a:pt x="38393" y="30721"/>
                    <a:pt x="38393" y="30721"/>
                  </a:cubicBezTo>
                  <a:lnTo>
                    <a:pt x="38616" y="30371"/>
                  </a:lnTo>
                  <a:cubicBezTo>
                    <a:pt x="38616" y="30308"/>
                    <a:pt x="38648" y="30308"/>
                    <a:pt x="38648" y="30276"/>
                  </a:cubicBezTo>
                  <a:cubicBezTo>
                    <a:pt x="38744" y="30148"/>
                    <a:pt x="38807" y="30053"/>
                    <a:pt x="38903" y="29894"/>
                  </a:cubicBezTo>
                  <a:cubicBezTo>
                    <a:pt x="38903" y="29830"/>
                    <a:pt x="38935" y="29830"/>
                    <a:pt x="38935" y="29798"/>
                  </a:cubicBezTo>
                  <a:cubicBezTo>
                    <a:pt x="39030" y="29639"/>
                    <a:pt x="39126" y="29512"/>
                    <a:pt x="39221" y="29353"/>
                  </a:cubicBezTo>
                  <a:cubicBezTo>
                    <a:pt x="39253" y="29321"/>
                    <a:pt x="39253" y="29289"/>
                    <a:pt x="39285" y="29257"/>
                  </a:cubicBezTo>
                  <a:cubicBezTo>
                    <a:pt x="39412" y="29098"/>
                    <a:pt x="39508" y="28939"/>
                    <a:pt x="39603" y="28716"/>
                  </a:cubicBezTo>
                  <a:close/>
                  <a:moveTo>
                    <a:pt x="25978" y="35051"/>
                  </a:moveTo>
                  <a:cubicBezTo>
                    <a:pt x="25978" y="35115"/>
                    <a:pt x="25946" y="35146"/>
                    <a:pt x="25946" y="35146"/>
                  </a:cubicBezTo>
                  <a:cubicBezTo>
                    <a:pt x="25946" y="35146"/>
                    <a:pt x="25946" y="35115"/>
                    <a:pt x="25978" y="35051"/>
                  </a:cubicBezTo>
                  <a:close/>
                  <a:moveTo>
                    <a:pt x="26010" y="22986"/>
                  </a:moveTo>
                  <a:cubicBezTo>
                    <a:pt x="26201" y="23081"/>
                    <a:pt x="26455" y="23208"/>
                    <a:pt x="26742" y="23368"/>
                  </a:cubicBezTo>
                  <a:cubicBezTo>
                    <a:pt x="26901" y="23431"/>
                    <a:pt x="27092" y="23527"/>
                    <a:pt x="27315" y="23559"/>
                  </a:cubicBezTo>
                  <a:cubicBezTo>
                    <a:pt x="27570" y="23590"/>
                    <a:pt x="27729" y="23590"/>
                    <a:pt x="27888" y="23590"/>
                  </a:cubicBezTo>
                  <a:cubicBezTo>
                    <a:pt x="27920" y="24673"/>
                    <a:pt x="28174" y="26010"/>
                    <a:pt x="28970" y="27060"/>
                  </a:cubicBezTo>
                  <a:cubicBezTo>
                    <a:pt x="29240" y="27125"/>
                    <a:pt x="29566" y="27158"/>
                    <a:pt x="29939" y="27158"/>
                  </a:cubicBezTo>
                  <a:cubicBezTo>
                    <a:pt x="30491" y="27158"/>
                    <a:pt x="31145" y="27085"/>
                    <a:pt x="31867" y="26933"/>
                  </a:cubicBezTo>
                  <a:cubicBezTo>
                    <a:pt x="31931" y="28015"/>
                    <a:pt x="32090" y="29002"/>
                    <a:pt x="32249" y="29957"/>
                  </a:cubicBezTo>
                  <a:lnTo>
                    <a:pt x="32217" y="30021"/>
                  </a:lnTo>
                  <a:cubicBezTo>
                    <a:pt x="32217" y="30021"/>
                    <a:pt x="31549" y="30435"/>
                    <a:pt x="31390" y="30690"/>
                  </a:cubicBezTo>
                  <a:cubicBezTo>
                    <a:pt x="31390" y="30690"/>
                    <a:pt x="31040" y="31135"/>
                    <a:pt x="30785" y="31963"/>
                  </a:cubicBezTo>
                  <a:lnTo>
                    <a:pt x="30785" y="31995"/>
                  </a:lnTo>
                  <a:lnTo>
                    <a:pt x="30085" y="32249"/>
                  </a:lnTo>
                  <a:cubicBezTo>
                    <a:pt x="29957" y="32249"/>
                    <a:pt x="29798" y="32313"/>
                    <a:pt x="29671" y="32409"/>
                  </a:cubicBezTo>
                  <a:cubicBezTo>
                    <a:pt x="29543" y="32472"/>
                    <a:pt x="29384" y="32568"/>
                    <a:pt x="29289" y="32663"/>
                  </a:cubicBezTo>
                  <a:cubicBezTo>
                    <a:pt x="29034" y="32886"/>
                    <a:pt x="28843" y="33109"/>
                    <a:pt x="28684" y="33364"/>
                  </a:cubicBezTo>
                  <a:lnTo>
                    <a:pt x="28652" y="33427"/>
                  </a:lnTo>
                  <a:lnTo>
                    <a:pt x="27442" y="34160"/>
                  </a:lnTo>
                  <a:cubicBezTo>
                    <a:pt x="27092" y="34351"/>
                    <a:pt x="26774" y="34542"/>
                    <a:pt x="26455" y="34701"/>
                  </a:cubicBezTo>
                  <a:cubicBezTo>
                    <a:pt x="26424" y="34701"/>
                    <a:pt x="26424" y="34733"/>
                    <a:pt x="26360" y="34733"/>
                  </a:cubicBezTo>
                  <a:lnTo>
                    <a:pt x="26328" y="34701"/>
                  </a:lnTo>
                  <a:cubicBezTo>
                    <a:pt x="26264" y="34701"/>
                    <a:pt x="26201" y="34733"/>
                    <a:pt x="26169" y="34796"/>
                  </a:cubicBezTo>
                  <a:cubicBezTo>
                    <a:pt x="26169" y="34796"/>
                    <a:pt x="26010" y="34828"/>
                    <a:pt x="25723" y="34892"/>
                  </a:cubicBezTo>
                  <a:cubicBezTo>
                    <a:pt x="25564" y="34955"/>
                    <a:pt x="25373" y="35019"/>
                    <a:pt x="25182" y="35115"/>
                  </a:cubicBezTo>
                  <a:cubicBezTo>
                    <a:pt x="24450" y="35337"/>
                    <a:pt x="23463" y="35751"/>
                    <a:pt x="22444" y="36229"/>
                  </a:cubicBezTo>
                  <a:cubicBezTo>
                    <a:pt x="22922" y="35274"/>
                    <a:pt x="23081" y="34223"/>
                    <a:pt x="23081" y="33268"/>
                  </a:cubicBezTo>
                  <a:lnTo>
                    <a:pt x="23081" y="33205"/>
                  </a:lnTo>
                  <a:cubicBezTo>
                    <a:pt x="23081" y="32823"/>
                    <a:pt x="23017" y="32504"/>
                    <a:pt x="23017" y="32249"/>
                  </a:cubicBezTo>
                  <a:cubicBezTo>
                    <a:pt x="22954" y="31613"/>
                    <a:pt x="23081" y="30976"/>
                    <a:pt x="23336" y="30371"/>
                  </a:cubicBezTo>
                  <a:lnTo>
                    <a:pt x="23749" y="30180"/>
                  </a:lnTo>
                  <a:cubicBezTo>
                    <a:pt x="23909" y="30085"/>
                    <a:pt x="23972" y="29926"/>
                    <a:pt x="23972" y="29766"/>
                  </a:cubicBezTo>
                  <a:lnTo>
                    <a:pt x="23972" y="29575"/>
                  </a:lnTo>
                  <a:lnTo>
                    <a:pt x="23972" y="29480"/>
                  </a:lnTo>
                  <a:lnTo>
                    <a:pt x="24195" y="29289"/>
                  </a:lnTo>
                  <a:cubicBezTo>
                    <a:pt x="24927" y="29735"/>
                    <a:pt x="25659" y="29989"/>
                    <a:pt x="25659" y="29989"/>
                  </a:cubicBezTo>
                  <a:cubicBezTo>
                    <a:pt x="25659" y="29989"/>
                    <a:pt x="25839" y="30018"/>
                    <a:pt x="26081" y="30018"/>
                  </a:cubicBezTo>
                  <a:cubicBezTo>
                    <a:pt x="26281" y="30018"/>
                    <a:pt x="26525" y="29998"/>
                    <a:pt x="26742" y="29926"/>
                  </a:cubicBezTo>
                  <a:cubicBezTo>
                    <a:pt x="26837" y="29512"/>
                    <a:pt x="26965" y="29034"/>
                    <a:pt x="26997" y="28557"/>
                  </a:cubicBezTo>
                  <a:cubicBezTo>
                    <a:pt x="27124" y="28557"/>
                    <a:pt x="27219" y="28493"/>
                    <a:pt x="27219" y="28397"/>
                  </a:cubicBezTo>
                  <a:cubicBezTo>
                    <a:pt x="27283" y="27506"/>
                    <a:pt x="27092" y="26647"/>
                    <a:pt x="26965" y="26328"/>
                  </a:cubicBezTo>
                  <a:cubicBezTo>
                    <a:pt x="26933" y="26233"/>
                    <a:pt x="26933" y="26169"/>
                    <a:pt x="26933" y="26169"/>
                  </a:cubicBezTo>
                  <a:cubicBezTo>
                    <a:pt x="26933" y="26105"/>
                    <a:pt x="26901" y="26010"/>
                    <a:pt x="26901" y="25978"/>
                  </a:cubicBezTo>
                  <a:cubicBezTo>
                    <a:pt x="26965" y="25978"/>
                    <a:pt x="26997" y="25946"/>
                    <a:pt x="27092" y="25946"/>
                  </a:cubicBezTo>
                  <a:cubicBezTo>
                    <a:pt x="27092" y="25532"/>
                    <a:pt x="26901" y="25150"/>
                    <a:pt x="26901" y="25150"/>
                  </a:cubicBezTo>
                  <a:cubicBezTo>
                    <a:pt x="27060" y="25150"/>
                    <a:pt x="27156" y="25055"/>
                    <a:pt x="27156" y="24896"/>
                  </a:cubicBezTo>
                  <a:cubicBezTo>
                    <a:pt x="27219" y="24641"/>
                    <a:pt x="27156" y="24227"/>
                    <a:pt x="26774" y="23941"/>
                  </a:cubicBezTo>
                  <a:cubicBezTo>
                    <a:pt x="26620" y="23915"/>
                    <a:pt x="26488" y="23890"/>
                    <a:pt x="26326" y="23864"/>
                  </a:cubicBezTo>
                  <a:lnTo>
                    <a:pt x="26326" y="23864"/>
                  </a:lnTo>
                  <a:cubicBezTo>
                    <a:pt x="26466" y="23881"/>
                    <a:pt x="26629" y="23892"/>
                    <a:pt x="26774" y="23941"/>
                  </a:cubicBezTo>
                  <a:cubicBezTo>
                    <a:pt x="26774" y="23941"/>
                    <a:pt x="26583" y="23431"/>
                    <a:pt x="26010" y="22986"/>
                  </a:cubicBezTo>
                  <a:close/>
                  <a:moveTo>
                    <a:pt x="38616" y="36488"/>
                  </a:moveTo>
                  <a:cubicBezTo>
                    <a:pt x="38616" y="36710"/>
                    <a:pt x="38584" y="36931"/>
                    <a:pt x="38584" y="37120"/>
                  </a:cubicBezTo>
                  <a:cubicBezTo>
                    <a:pt x="38584" y="36899"/>
                    <a:pt x="38616" y="36709"/>
                    <a:pt x="38616" y="36488"/>
                  </a:cubicBezTo>
                  <a:close/>
                  <a:moveTo>
                    <a:pt x="26010" y="38457"/>
                  </a:moveTo>
                  <a:cubicBezTo>
                    <a:pt x="26041" y="38553"/>
                    <a:pt x="26042" y="38648"/>
                    <a:pt x="26105" y="38776"/>
                  </a:cubicBezTo>
                  <a:cubicBezTo>
                    <a:pt x="26042" y="38680"/>
                    <a:pt x="26041" y="38553"/>
                    <a:pt x="26010" y="38457"/>
                  </a:cubicBezTo>
                  <a:close/>
                  <a:moveTo>
                    <a:pt x="26659" y="39893"/>
                  </a:moveTo>
                  <a:lnTo>
                    <a:pt x="26678" y="39922"/>
                  </a:lnTo>
                  <a:cubicBezTo>
                    <a:pt x="26670" y="39914"/>
                    <a:pt x="26664" y="39904"/>
                    <a:pt x="26659" y="39893"/>
                  </a:cubicBezTo>
                  <a:close/>
                  <a:moveTo>
                    <a:pt x="50809" y="58577"/>
                  </a:moveTo>
                  <a:lnTo>
                    <a:pt x="50745" y="58609"/>
                  </a:lnTo>
                  <a:cubicBezTo>
                    <a:pt x="50777" y="58577"/>
                    <a:pt x="50777" y="58577"/>
                    <a:pt x="50809" y="58577"/>
                  </a:cubicBezTo>
                  <a:close/>
                  <a:moveTo>
                    <a:pt x="30944" y="1"/>
                  </a:moveTo>
                  <a:cubicBezTo>
                    <a:pt x="26137" y="1"/>
                    <a:pt x="22221" y="3885"/>
                    <a:pt x="22221" y="8724"/>
                  </a:cubicBezTo>
                  <a:cubicBezTo>
                    <a:pt x="22221" y="13531"/>
                    <a:pt x="26137" y="17414"/>
                    <a:pt x="30944" y="17414"/>
                  </a:cubicBezTo>
                  <a:cubicBezTo>
                    <a:pt x="32249" y="17414"/>
                    <a:pt x="33523" y="17160"/>
                    <a:pt x="34637" y="16587"/>
                  </a:cubicBezTo>
                  <a:cubicBezTo>
                    <a:pt x="34701" y="16746"/>
                    <a:pt x="34764" y="16905"/>
                    <a:pt x="34923" y="17001"/>
                  </a:cubicBezTo>
                  <a:cubicBezTo>
                    <a:pt x="35019" y="17796"/>
                    <a:pt x="35083" y="18943"/>
                    <a:pt x="35242" y="19929"/>
                  </a:cubicBezTo>
                  <a:cubicBezTo>
                    <a:pt x="34319" y="19929"/>
                    <a:pt x="33905" y="20757"/>
                    <a:pt x="33905" y="20757"/>
                  </a:cubicBezTo>
                  <a:cubicBezTo>
                    <a:pt x="33905" y="20757"/>
                    <a:pt x="33629" y="20676"/>
                    <a:pt x="33262" y="20676"/>
                  </a:cubicBezTo>
                  <a:cubicBezTo>
                    <a:pt x="33115" y="20676"/>
                    <a:pt x="32954" y="20689"/>
                    <a:pt x="32790" y="20725"/>
                  </a:cubicBezTo>
                  <a:cubicBezTo>
                    <a:pt x="32186" y="20821"/>
                    <a:pt x="31931" y="21457"/>
                    <a:pt x="31931" y="21457"/>
                  </a:cubicBezTo>
                  <a:cubicBezTo>
                    <a:pt x="29671" y="21680"/>
                    <a:pt x="27952" y="21808"/>
                    <a:pt x="27952" y="21808"/>
                  </a:cubicBezTo>
                  <a:cubicBezTo>
                    <a:pt x="27952" y="21808"/>
                    <a:pt x="27952" y="21871"/>
                    <a:pt x="27920" y="21967"/>
                  </a:cubicBezTo>
                  <a:cubicBezTo>
                    <a:pt x="27920" y="21967"/>
                    <a:pt x="27156" y="21776"/>
                    <a:pt x="26296" y="21648"/>
                  </a:cubicBezTo>
                  <a:cubicBezTo>
                    <a:pt x="26264" y="21648"/>
                    <a:pt x="26201" y="21617"/>
                    <a:pt x="26201" y="21617"/>
                  </a:cubicBezTo>
                  <a:lnTo>
                    <a:pt x="26105" y="21617"/>
                  </a:lnTo>
                  <a:cubicBezTo>
                    <a:pt x="25946" y="21553"/>
                    <a:pt x="25787" y="21553"/>
                    <a:pt x="25659" y="21553"/>
                  </a:cubicBezTo>
                  <a:cubicBezTo>
                    <a:pt x="25628" y="21553"/>
                    <a:pt x="25564" y="21617"/>
                    <a:pt x="25500" y="21617"/>
                  </a:cubicBezTo>
                  <a:lnTo>
                    <a:pt x="25023" y="21617"/>
                  </a:lnTo>
                  <a:cubicBezTo>
                    <a:pt x="24864" y="21617"/>
                    <a:pt x="24704" y="21648"/>
                    <a:pt x="24577" y="21712"/>
                  </a:cubicBezTo>
                  <a:lnTo>
                    <a:pt x="22985" y="22572"/>
                  </a:lnTo>
                  <a:cubicBezTo>
                    <a:pt x="22954" y="22572"/>
                    <a:pt x="22954" y="22604"/>
                    <a:pt x="22954" y="22635"/>
                  </a:cubicBezTo>
                  <a:lnTo>
                    <a:pt x="22985" y="22667"/>
                  </a:lnTo>
                  <a:cubicBezTo>
                    <a:pt x="21680" y="23240"/>
                    <a:pt x="21362" y="24418"/>
                    <a:pt x="21362" y="24418"/>
                  </a:cubicBezTo>
                  <a:cubicBezTo>
                    <a:pt x="21234" y="24482"/>
                    <a:pt x="21107" y="24577"/>
                    <a:pt x="21107" y="24736"/>
                  </a:cubicBezTo>
                  <a:cubicBezTo>
                    <a:pt x="21075" y="24959"/>
                    <a:pt x="21043" y="25310"/>
                    <a:pt x="21107" y="25660"/>
                  </a:cubicBezTo>
                  <a:cubicBezTo>
                    <a:pt x="21156" y="25757"/>
                    <a:pt x="21223" y="25799"/>
                    <a:pt x="21295" y="25799"/>
                  </a:cubicBezTo>
                  <a:cubicBezTo>
                    <a:pt x="21317" y="25799"/>
                    <a:pt x="21339" y="25795"/>
                    <a:pt x="21362" y="25787"/>
                  </a:cubicBezTo>
                  <a:lnTo>
                    <a:pt x="21362" y="25819"/>
                  </a:lnTo>
                  <a:cubicBezTo>
                    <a:pt x="21362" y="25819"/>
                    <a:pt x="21203" y="26806"/>
                    <a:pt x="20534" y="27060"/>
                  </a:cubicBezTo>
                  <a:cubicBezTo>
                    <a:pt x="20789" y="27029"/>
                    <a:pt x="21107" y="26806"/>
                    <a:pt x="21362" y="26710"/>
                  </a:cubicBezTo>
                  <a:lnTo>
                    <a:pt x="21362" y="26710"/>
                  </a:lnTo>
                  <a:cubicBezTo>
                    <a:pt x="21266" y="27220"/>
                    <a:pt x="21075" y="27697"/>
                    <a:pt x="20757" y="28079"/>
                  </a:cubicBezTo>
                  <a:cubicBezTo>
                    <a:pt x="20699" y="28166"/>
                    <a:pt x="20747" y="28306"/>
                    <a:pt x="20852" y="28306"/>
                  </a:cubicBezTo>
                  <a:cubicBezTo>
                    <a:pt x="20862" y="28306"/>
                    <a:pt x="20873" y="28305"/>
                    <a:pt x="20884" y="28302"/>
                  </a:cubicBezTo>
                  <a:cubicBezTo>
                    <a:pt x="20902" y="28302"/>
                    <a:pt x="20940" y="28302"/>
                    <a:pt x="20976" y="28291"/>
                  </a:cubicBezTo>
                  <a:lnTo>
                    <a:pt x="20976" y="28291"/>
                  </a:lnTo>
                  <a:cubicBezTo>
                    <a:pt x="20676" y="28515"/>
                    <a:pt x="20352" y="28657"/>
                    <a:pt x="20057" y="28716"/>
                  </a:cubicBezTo>
                  <a:lnTo>
                    <a:pt x="19929" y="28716"/>
                  </a:lnTo>
                  <a:cubicBezTo>
                    <a:pt x="19882" y="28709"/>
                    <a:pt x="19827" y="28706"/>
                    <a:pt x="19764" y="28706"/>
                  </a:cubicBezTo>
                  <a:cubicBezTo>
                    <a:pt x="19237" y="28706"/>
                    <a:pt x="18185" y="28956"/>
                    <a:pt x="16905" y="29639"/>
                  </a:cubicBezTo>
                  <a:cubicBezTo>
                    <a:pt x="13881" y="31326"/>
                    <a:pt x="9710" y="35656"/>
                    <a:pt x="8851" y="45556"/>
                  </a:cubicBezTo>
                  <a:cubicBezTo>
                    <a:pt x="8978" y="46703"/>
                    <a:pt x="10379" y="50586"/>
                    <a:pt x="11843" y="53802"/>
                  </a:cubicBezTo>
                  <a:cubicBezTo>
                    <a:pt x="11555" y="53768"/>
                    <a:pt x="11251" y="53754"/>
                    <a:pt x="10946" y="53754"/>
                  </a:cubicBezTo>
                  <a:cubicBezTo>
                    <a:pt x="10377" y="53754"/>
                    <a:pt x="9805" y="53803"/>
                    <a:pt x="9328" y="53865"/>
                  </a:cubicBezTo>
                  <a:cubicBezTo>
                    <a:pt x="9328" y="53865"/>
                    <a:pt x="9296" y="53961"/>
                    <a:pt x="9169" y="54088"/>
                  </a:cubicBezTo>
                  <a:lnTo>
                    <a:pt x="2770" y="53674"/>
                  </a:lnTo>
                  <a:cubicBezTo>
                    <a:pt x="2770" y="53674"/>
                    <a:pt x="2133" y="53197"/>
                    <a:pt x="1783" y="53197"/>
                  </a:cubicBezTo>
                  <a:cubicBezTo>
                    <a:pt x="1624" y="53197"/>
                    <a:pt x="478" y="53197"/>
                    <a:pt x="478" y="54343"/>
                  </a:cubicBezTo>
                  <a:cubicBezTo>
                    <a:pt x="478" y="54789"/>
                    <a:pt x="414" y="55553"/>
                    <a:pt x="255" y="56062"/>
                  </a:cubicBezTo>
                  <a:cubicBezTo>
                    <a:pt x="223" y="56189"/>
                    <a:pt x="192" y="56317"/>
                    <a:pt x="160" y="56476"/>
                  </a:cubicBezTo>
                  <a:cubicBezTo>
                    <a:pt x="64" y="56794"/>
                    <a:pt x="1" y="57144"/>
                    <a:pt x="1" y="57463"/>
                  </a:cubicBezTo>
                  <a:cubicBezTo>
                    <a:pt x="1" y="57972"/>
                    <a:pt x="160" y="58450"/>
                    <a:pt x="669" y="58736"/>
                  </a:cubicBezTo>
                  <a:cubicBezTo>
                    <a:pt x="733" y="58800"/>
                    <a:pt x="860" y="58863"/>
                    <a:pt x="987" y="58863"/>
                  </a:cubicBezTo>
                  <a:lnTo>
                    <a:pt x="1019" y="58863"/>
                  </a:lnTo>
                  <a:cubicBezTo>
                    <a:pt x="1051" y="58895"/>
                    <a:pt x="1147" y="58927"/>
                    <a:pt x="1210" y="58927"/>
                  </a:cubicBezTo>
                  <a:cubicBezTo>
                    <a:pt x="1274" y="58927"/>
                    <a:pt x="1338" y="58927"/>
                    <a:pt x="1369" y="58895"/>
                  </a:cubicBezTo>
                  <a:cubicBezTo>
                    <a:pt x="1433" y="58927"/>
                    <a:pt x="1497" y="58927"/>
                    <a:pt x="1529" y="58927"/>
                  </a:cubicBezTo>
                  <a:cubicBezTo>
                    <a:pt x="1624" y="58927"/>
                    <a:pt x="1688" y="58895"/>
                    <a:pt x="1751" y="58895"/>
                  </a:cubicBezTo>
                  <a:cubicBezTo>
                    <a:pt x="1783" y="58927"/>
                    <a:pt x="1847" y="58927"/>
                    <a:pt x="1942" y="58927"/>
                  </a:cubicBezTo>
                  <a:cubicBezTo>
                    <a:pt x="2006" y="58927"/>
                    <a:pt x="2070" y="58927"/>
                    <a:pt x="2102" y="58895"/>
                  </a:cubicBezTo>
                  <a:cubicBezTo>
                    <a:pt x="2133" y="58927"/>
                    <a:pt x="2229" y="58927"/>
                    <a:pt x="2261" y="58927"/>
                  </a:cubicBezTo>
                  <a:cubicBezTo>
                    <a:pt x="2324" y="58927"/>
                    <a:pt x="2420" y="58927"/>
                    <a:pt x="2452" y="58895"/>
                  </a:cubicBezTo>
                  <a:cubicBezTo>
                    <a:pt x="2547" y="58927"/>
                    <a:pt x="2579" y="58927"/>
                    <a:pt x="2643" y="58927"/>
                  </a:cubicBezTo>
                  <a:cubicBezTo>
                    <a:pt x="2866" y="58927"/>
                    <a:pt x="3025" y="58800"/>
                    <a:pt x="3025" y="58704"/>
                  </a:cubicBezTo>
                  <a:cubicBezTo>
                    <a:pt x="3025" y="58609"/>
                    <a:pt x="2961" y="58577"/>
                    <a:pt x="2898" y="58545"/>
                  </a:cubicBezTo>
                  <a:cubicBezTo>
                    <a:pt x="1847" y="57781"/>
                    <a:pt x="1847" y="57495"/>
                    <a:pt x="1847" y="56953"/>
                  </a:cubicBezTo>
                  <a:lnTo>
                    <a:pt x="1847" y="56794"/>
                  </a:lnTo>
                  <a:cubicBezTo>
                    <a:pt x="1847" y="56730"/>
                    <a:pt x="1847" y="56699"/>
                    <a:pt x="1911" y="56667"/>
                  </a:cubicBezTo>
                  <a:cubicBezTo>
                    <a:pt x="2044" y="56133"/>
                    <a:pt x="2513" y="55801"/>
                    <a:pt x="3036" y="55801"/>
                  </a:cubicBezTo>
                  <a:cubicBezTo>
                    <a:pt x="3137" y="55801"/>
                    <a:pt x="3240" y="55813"/>
                    <a:pt x="3343" y="55839"/>
                  </a:cubicBezTo>
                  <a:lnTo>
                    <a:pt x="3407" y="55839"/>
                  </a:lnTo>
                  <a:lnTo>
                    <a:pt x="8596" y="57463"/>
                  </a:lnTo>
                  <a:cubicBezTo>
                    <a:pt x="8628" y="57622"/>
                    <a:pt x="8660" y="57749"/>
                    <a:pt x="8755" y="57908"/>
                  </a:cubicBezTo>
                  <a:lnTo>
                    <a:pt x="8819" y="57972"/>
                  </a:lnTo>
                  <a:cubicBezTo>
                    <a:pt x="10016" y="59170"/>
                    <a:pt x="12876" y="59937"/>
                    <a:pt x="15544" y="59937"/>
                  </a:cubicBezTo>
                  <a:cubicBezTo>
                    <a:pt x="16280" y="59937"/>
                    <a:pt x="17001" y="59879"/>
                    <a:pt x="17669" y="59755"/>
                  </a:cubicBezTo>
                  <a:cubicBezTo>
                    <a:pt x="18656" y="58895"/>
                    <a:pt x="18178" y="53006"/>
                    <a:pt x="18178" y="52974"/>
                  </a:cubicBezTo>
                  <a:cubicBezTo>
                    <a:pt x="18178" y="52337"/>
                    <a:pt x="18146" y="51637"/>
                    <a:pt x="18051" y="51000"/>
                  </a:cubicBezTo>
                  <a:cubicBezTo>
                    <a:pt x="18051" y="50841"/>
                    <a:pt x="18019" y="50682"/>
                    <a:pt x="18019" y="50491"/>
                  </a:cubicBezTo>
                  <a:cubicBezTo>
                    <a:pt x="18465" y="50427"/>
                    <a:pt x="18942" y="50300"/>
                    <a:pt x="19356" y="50173"/>
                  </a:cubicBezTo>
                  <a:cubicBezTo>
                    <a:pt x="19770" y="50077"/>
                    <a:pt x="20120" y="49950"/>
                    <a:pt x="20534" y="49822"/>
                  </a:cubicBezTo>
                  <a:cubicBezTo>
                    <a:pt x="20725" y="49727"/>
                    <a:pt x="20884" y="49695"/>
                    <a:pt x="21075" y="49631"/>
                  </a:cubicBezTo>
                  <a:lnTo>
                    <a:pt x="21075" y="49981"/>
                  </a:lnTo>
                  <a:cubicBezTo>
                    <a:pt x="21075" y="50364"/>
                    <a:pt x="21107" y="50873"/>
                    <a:pt x="21266" y="51319"/>
                  </a:cubicBezTo>
                  <a:cubicBezTo>
                    <a:pt x="21266" y="51319"/>
                    <a:pt x="21712" y="51414"/>
                    <a:pt x="22380" y="51446"/>
                  </a:cubicBezTo>
                  <a:cubicBezTo>
                    <a:pt x="22635" y="53388"/>
                    <a:pt x="22794" y="55616"/>
                    <a:pt x="22667" y="57622"/>
                  </a:cubicBezTo>
                  <a:cubicBezTo>
                    <a:pt x="22667" y="57622"/>
                    <a:pt x="22189" y="58131"/>
                    <a:pt x="22189" y="58800"/>
                  </a:cubicBezTo>
                  <a:cubicBezTo>
                    <a:pt x="22189" y="58895"/>
                    <a:pt x="22189" y="59023"/>
                    <a:pt x="22221" y="59086"/>
                  </a:cubicBezTo>
                  <a:cubicBezTo>
                    <a:pt x="22317" y="59436"/>
                    <a:pt x="22635" y="59723"/>
                    <a:pt x="22985" y="59723"/>
                  </a:cubicBezTo>
                  <a:lnTo>
                    <a:pt x="28015" y="59723"/>
                  </a:lnTo>
                  <a:cubicBezTo>
                    <a:pt x="28015" y="59691"/>
                    <a:pt x="28047" y="59691"/>
                    <a:pt x="28047" y="59659"/>
                  </a:cubicBezTo>
                  <a:cubicBezTo>
                    <a:pt x="28047" y="59532"/>
                    <a:pt x="27920" y="59436"/>
                    <a:pt x="27792" y="59436"/>
                  </a:cubicBezTo>
                  <a:cubicBezTo>
                    <a:pt x="27761" y="59405"/>
                    <a:pt x="27729" y="59405"/>
                    <a:pt x="27697" y="59373"/>
                  </a:cubicBezTo>
                  <a:cubicBezTo>
                    <a:pt x="27601" y="59214"/>
                    <a:pt x="27442" y="59118"/>
                    <a:pt x="27251" y="59118"/>
                  </a:cubicBezTo>
                  <a:cubicBezTo>
                    <a:pt x="27156" y="59118"/>
                    <a:pt x="26901" y="59182"/>
                    <a:pt x="26901" y="59182"/>
                  </a:cubicBezTo>
                  <a:cubicBezTo>
                    <a:pt x="26774" y="59118"/>
                    <a:pt x="26678" y="59118"/>
                    <a:pt x="26615" y="59086"/>
                  </a:cubicBezTo>
                  <a:cubicBezTo>
                    <a:pt x="25341" y="58736"/>
                    <a:pt x="25373" y="58481"/>
                    <a:pt x="24704" y="58004"/>
                  </a:cubicBezTo>
                  <a:cubicBezTo>
                    <a:pt x="24577" y="57940"/>
                    <a:pt x="24513" y="57749"/>
                    <a:pt x="24545" y="57622"/>
                  </a:cubicBezTo>
                  <a:lnTo>
                    <a:pt x="26169" y="51860"/>
                  </a:lnTo>
                  <a:lnTo>
                    <a:pt x="26328" y="51287"/>
                  </a:lnTo>
                  <a:lnTo>
                    <a:pt x="26328" y="51287"/>
                  </a:lnTo>
                  <a:cubicBezTo>
                    <a:pt x="25723" y="51414"/>
                    <a:pt x="25150" y="51478"/>
                    <a:pt x="24545" y="51478"/>
                  </a:cubicBezTo>
                  <a:lnTo>
                    <a:pt x="24068" y="51478"/>
                  </a:lnTo>
                  <a:cubicBezTo>
                    <a:pt x="24768" y="51478"/>
                    <a:pt x="25564" y="51414"/>
                    <a:pt x="26328" y="51255"/>
                  </a:cubicBezTo>
                  <a:cubicBezTo>
                    <a:pt x="26360" y="51255"/>
                    <a:pt x="26455" y="51223"/>
                    <a:pt x="26487" y="51223"/>
                  </a:cubicBezTo>
                  <a:cubicBezTo>
                    <a:pt x="27410" y="49854"/>
                    <a:pt x="29511" y="42978"/>
                    <a:pt x="26519" y="42405"/>
                  </a:cubicBezTo>
                  <a:cubicBezTo>
                    <a:pt x="26187" y="42344"/>
                    <a:pt x="25796" y="42316"/>
                    <a:pt x="25362" y="42316"/>
                  </a:cubicBezTo>
                  <a:cubicBezTo>
                    <a:pt x="24212" y="42316"/>
                    <a:pt x="22763" y="42510"/>
                    <a:pt x="21330" y="42787"/>
                  </a:cubicBezTo>
                  <a:cubicBezTo>
                    <a:pt x="20725" y="42341"/>
                    <a:pt x="19356" y="42500"/>
                    <a:pt x="18688" y="42023"/>
                  </a:cubicBezTo>
                  <a:cubicBezTo>
                    <a:pt x="18656" y="41991"/>
                    <a:pt x="18624" y="41927"/>
                    <a:pt x="18560" y="41927"/>
                  </a:cubicBezTo>
                  <a:cubicBezTo>
                    <a:pt x="18497" y="41864"/>
                    <a:pt x="18401" y="41736"/>
                    <a:pt x="18337" y="41609"/>
                  </a:cubicBezTo>
                  <a:lnTo>
                    <a:pt x="18337" y="41577"/>
                  </a:lnTo>
                  <a:cubicBezTo>
                    <a:pt x="18337" y="41545"/>
                    <a:pt x="18306" y="41450"/>
                    <a:pt x="18306" y="41418"/>
                  </a:cubicBezTo>
                  <a:cubicBezTo>
                    <a:pt x="18242" y="41227"/>
                    <a:pt x="18306" y="41036"/>
                    <a:pt x="18369" y="40749"/>
                  </a:cubicBezTo>
                  <a:cubicBezTo>
                    <a:pt x="18369" y="40718"/>
                    <a:pt x="18401" y="40622"/>
                    <a:pt x="18401" y="40590"/>
                  </a:cubicBezTo>
                  <a:cubicBezTo>
                    <a:pt x="18401" y="40558"/>
                    <a:pt x="18465" y="40495"/>
                    <a:pt x="18465" y="40463"/>
                  </a:cubicBezTo>
                  <a:cubicBezTo>
                    <a:pt x="18497" y="40304"/>
                    <a:pt x="18560" y="40145"/>
                    <a:pt x="18624" y="39985"/>
                  </a:cubicBezTo>
                  <a:cubicBezTo>
                    <a:pt x="18624" y="39954"/>
                    <a:pt x="18656" y="39922"/>
                    <a:pt x="18656" y="39826"/>
                  </a:cubicBezTo>
                  <a:cubicBezTo>
                    <a:pt x="18719" y="39699"/>
                    <a:pt x="18815" y="39603"/>
                    <a:pt x="18942" y="39508"/>
                  </a:cubicBezTo>
                  <a:cubicBezTo>
                    <a:pt x="19133" y="39922"/>
                    <a:pt x="19261" y="40113"/>
                    <a:pt x="19261" y="40113"/>
                  </a:cubicBezTo>
                  <a:cubicBezTo>
                    <a:pt x="19261" y="40113"/>
                    <a:pt x="19324" y="40176"/>
                    <a:pt x="19484" y="40272"/>
                  </a:cubicBezTo>
                  <a:cubicBezTo>
                    <a:pt x="19770" y="40431"/>
                    <a:pt x="20248" y="40654"/>
                    <a:pt x="20948" y="40781"/>
                  </a:cubicBezTo>
                  <a:cubicBezTo>
                    <a:pt x="21318" y="40857"/>
                    <a:pt x="21756" y="40905"/>
                    <a:pt x="22264" y="40905"/>
                  </a:cubicBezTo>
                  <a:cubicBezTo>
                    <a:pt x="23401" y="40905"/>
                    <a:pt x="24890" y="40666"/>
                    <a:pt x="26761" y="39972"/>
                  </a:cubicBezTo>
                  <a:lnTo>
                    <a:pt x="26761" y="39972"/>
                  </a:lnTo>
                  <a:cubicBezTo>
                    <a:pt x="26776" y="39985"/>
                    <a:pt x="26782" y="39985"/>
                    <a:pt x="26806" y="39985"/>
                  </a:cubicBezTo>
                  <a:cubicBezTo>
                    <a:pt x="26806" y="39985"/>
                    <a:pt x="26794" y="39974"/>
                    <a:pt x="26779" y="39965"/>
                  </a:cubicBezTo>
                  <a:lnTo>
                    <a:pt x="26779" y="39965"/>
                  </a:lnTo>
                  <a:cubicBezTo>
                    <a:pt x="26849" y="39939"/>
                    <a:pt x="26920" y="39912"/>
                    <a:pt x="26992" y="39884"/>
                  </a:cubicBezTo>
                  <a:lnTo>
                    <a:pt x="26992" y="39884"/>
                  </a:lnTo>
                  <a:cubicBezTo>
                    <a:pt x="26996" y="39886"/>
                    <a:pt x="27001" y="39886"/>
                    <a:pt x="27006" y="39886"/>
                  </a:cubicBezTo>
                  <a:cubicBezTo>
                    <a:pt x="27021" y="39886"/>
                    <a:pt x="27039" y="39879"/>
                    <a:pt x="27060" y="39858"/>
                  </a:cubicBezTo>
                  <a:lnTo>
                    <a:pt x="27060" y="39858"/>
                  </a:lnTo>
                  <a:cubicBezTo>
                    <a:pt x="27060" y="39858"/>
                    <a:pt x="27060" y="39858"/>
                    <a:pt x="27060" y="39858"/>
                  </a:cubicBezTo>
                  <a:cubicBezTo>
                    <a:pt x="27474" y="39826"/>
                    <a:pt x="27888" y="38807"/>
                    <a:pt x="27315" y="37407"/>
                  </a:cubicBezTo>
                  <a:cubicBezTo>
                    <a:pt x="27283" y="37248"/>
                    <a:pt x="27219" y="37120"/>
                    <a:pt x="27156" y="36961"/>
                  </a:cubicBezTo>
                  <a:lnTo>
                    <a:pt x="28365" y="35656"/>
                  </a:lnTo>
                  <a:cubicBezTo>
                    <a:pt x="28811" y="35210"/>
                    <a:pt x="29225" y="34828"/>
                    <a:pt x="29766" y="34446"/>
                  </a:cubicBezTo>
                  <a:lnTo>
                    <a:pt x="30244" y="34351"/>
                  </a:lnTo>
                  <a:cubicBezTo>
                    <a:pt x="30467" y="34287"/>
                    <a:pt x="30658" y="34191"/>
                    <a:pt x="30880" y="34064"/>
                  </a:cubicBezTo>
                  <a:lnTo>
                    <a:pt x="31708" y="33396"/>
                  </a:lnTo>
                  <a:cubicBezTo>
                    <a:pt x="31708" y="33427"/>
                    <a:pt x="31740" y="33459"/>
                    <a:pt x="31772" y="33459"/>
                  </a:cubicBezTo>
                  <a:cubicBezTo>
                    <a:pt x="31835" y="33459"/>
                    <a:pt x="31899" y="33459"/>
                    <a:pt x="31931" y="33396"/>
                  </a:cubicBezTo>
                  <a:lnTo>
                    <a:pt x="32154" y="33014"/>
                  </a:lnTo>
                  <a:lnTo>
                    <a:pt x="32377" y="32854"/>
                  </a:lnTo>
                  <a:lnTo>
                    <a:pt x="32377" y="32854"/>
                  </a:lnTo>
                  <a:lnTo>
                    <a:pt x="32217" y="33396"/>
                  </a:lnTo>
                  <a:cubicBezTo>
                    <a:pt x="32186" y="33459"/>
                    <a:pt x="32249" y="33555"/>
                    <a:pt x="32281" y="33555"/>
                  </a:cubicBezTo>
                  <a:cubicBezTo>
                    <a:pt x="32345" y="33555"/>
                    <a:pt x="32408" y="33555"/>
                    <a:pt x="32472" y="33459"/>
                  </a:cubicBezTo>
                  <a:lnTo>
                    <a:pt x="33077" y="32472"/>
                  </a:lnTo>
                  <a:lnTo>
                    <a:pt x="33077" y="32504"/>
                  </a:lnTo>
                  <a:cubicBezTo>
                    <a:pt x="33141" y="32663"/>
                    <a:pt x="33204" y="32823"/>
                    <a:pt x="33268" y="32950"/>
                  </a:cubicBezTo>
                  <a:cubicBezTo>
                    <a:pt x="33300" y="32982"/>
                    <a:pt x="33300" y="33077"/>
                    <a:pt x="33332" y="33109"/>
                  </a:cubicBezTo>
                  <a:lnTo>
                    <a:pt x="33555" y="33714"/>
                  </a:lnTo>
                  <a:cubicBezTo>
                    <a:pt x="34350" y="35497"/>
                    <a:pt x="35369" y="36961"/>
                    <a:pt x="36420" y="38012"/>
                  </a:cubicBezTo>
                  <a:cubicBezTo>
                    <a:pt x="37152" y="38680"/>
                    <a:pt x="37980" y="39062"/>
                    <a:pt x="38775" y="39285"/>
                  </a:cubicBezTo>
                  <a:cubicBezTo>
                    <a:pt x="39826" y="48517"/>
                    <a:pt x="41322" y="56826"/>
                    <a:pt x="41322" y="56826"/>
                  </a:cubicBezTo>
                  <a:cubicBezTo>
                    <a:pt x="41322" y="56826"/>
                    <a:pt x="41450" y="56858"/>
                    <a:pt x="41641" y="56985"/>
                  </a:cubicBezTo>
                  <a:cubicBezTo>
                    <a:pt x="41736" y="57017"/>
                    <a:pt x="41768" y="57017"/>
                    <a:pt x="41832" y="57049"/>
                  </a:cubicBezTo>
                  <a:cubicBezTo>
                    <a:pt x="41927" y="57112"/>
                    <a:pt x="41991" y="57112"/>
                    <a:pt x="42086" y="57144"/>
                  </a:cubicBezTo>
                  <a:lnTo>
                    <a:pt x="42118" y="57144"/>
                  </a:lnTo>
                  <a:cubicBezTo>
                    <a:pt x="42182" y="57144"/>
                    <a:pt x="42182" y="57144"/>
                    <a:pt x="42214" y="57176"/>
                  </a:cubicBezTo>
                  <a:cubicBezTo>
                    <a:pt x="42054" y="57304"/>
                    <a:pt x="41863" y="57431"/>
                    <a:pt x="41641" y="57526"/>
                  </a:cubicBezTo>
                  <a:cubicBezTo>
                    <a:pt x="41418" y="57526"/>
                    <a:pt x="41227" y="57749"/>
                    <a:pt x="41227" y="57749"/>
                  </a:cubicBezTo>
                  <a:cubicBezTo>
                    <a:pt x="40813" y="57908"/>
                    <a:pt x="40526" y="57940"/>
                    <a:pt x="40526" y="57940"/>
                  </a:cubicBezTo>
                  <a:cubicBezTo>
                    <a:pt x="40367" y="57940"/>
                    <a:pt x="40208" y="58004"/>
                    <a:pt x="40113" y="58099"/>
                  </a:cubicBezTo>
                  <a:lnTo>
                    <a:pt x="39985" y="58099"/>
                  </a:lnTo>
                  <a:cubicBezTo>
                    <a:pt x="39890" y="58099"/>
                    <a:pt x="39858" y="58099"/>
                    <a:pt x="39826" y="58131"/>
                  </a:cubicBezTo>
                  <a:lnTo>
                    <a:pt x="39730" y="58131"/>
                  </a:lnTo>
                  <a:cubicBezTo>
                    <a:pt x="39667" y="58131"/>
                    <a:pt x="39571" y="58163"/>
                    <a:pt x="39539" y="58163"/>
                  </a:cubicBezTo>
                  <a:lnTo>
                    <a:pt x="39476" y="58163"/>
                  </a:lnTo>
                  <a:cubicBezTo>
                    <a:pt x="39412" y="58163"/>
                    <a:pt x="39380" y="58163"/>
                    <a:pt x="39348" y="58227"/>
                  </a:cubicBezTo>
                  <a:lnTo>
                    <a:pt x="39317" y="58227"/>
                  </a:lnTo>
                  <a:cubicBezTo>
                    <a:pt x="39221" y="58227"/>
                    <a:pt x="39157" y="58290"/>
                    <a:pt x="39157" y="58386"/>
                  </a:cubicBezTo>
                  <a:cubicBezTo>
                    <a:pt x="39157" y="58418"/>
                    <a:pt x="39157" y="58450"/>
                    <a:pt x="39189" y="58481"/>
                  </a:cubicBezTo>
                  <a:lnTo>
                    <a:pt x="39253" y="58800"/>
                  </a:lnTo>
                  <a:lnTo>
                    <a:pt x="45938" y="58800"/>
                  </a:lnTo>
                  <a:lnTo>
                    <a:pt x="46066" y="58481"/>
                  </a:lnTo>
                  <a:lnTo>
                    <a:pt x="45938" y="58481"/>
                  </a:lnTo>
                  <a:cubicBezTo>
                    <a:pt x="46097" y="58322"/>
                    <a:pt x="46097" y="58099"/>
                    <a:pt x="46066" y="57940"/>
                  </a:cubicBezTo>
                  <a:cubicBezTo>
                    <a:pt x="46257" y="57940"/>
                    <a:pt x="46479" y="57972"/>
                    <a:pt x="46671" y="57972"/>
                  </a:cubicBezTo>
                  <a:lnTo>
                    <a:pt x="48485" y="57972"/>
                  </a:lnTo>
                  <a:cubicBezTo>
                    <a:pt x="48772" y="57972"/>
                    <a:pt x="48994" y="57972"/>
                    <a:pt x="49281" y="57940"/>
                  </a:cubicBezTo>
                  <a:lnTo>
                    <a:pt x="49281" y="57940"/>
                  </a:lnTo>
                  <a:cubicBezTo>
                    <a:pt x="49217" y="58004"/>
                    <a:pt x="49122" y="58131"/>
                    <a:pt x="49122" y="58259"/>
                  </a:cubicBezTo>
                  <a:cubicBezTo>
                    <a:pt x="49122" y="58386"/>
                    <a:pt x="49217" y="58450"/>
                    <a:pt x="49345" y="58481"/>
                  </a:cubicBezTo>
                  <a:lnTo>
                    <a:pt x="49058" y="58481"/>
                  </a:lnTo>
                  <a:lnTo>
                    <a:pt x="49090" y="58800"/>
                  </a:lnTo>
                  <a:lnTo>
                    <a:pt x="52783" y="58800"/>
                  </a:lnTo>
                  <a:lnTo>
                    <a:pt x="52846" y="58481"/>
                  </a:lnTo>
                  <a:lnTo>
                    <a:pt x="52624" y="58481"/>
                  </a:lnTo>
                  <a:cubicBezTo>
                    <a:pt x="52687" y="58450"/>
                    <a:pt x="52719" y="58418"/>
                    <a:pt x="52719" y="58386"/>
                  </a:cubicBezTo>
                  <a:cubicBezTo>
                    <a:pt x="52719" y="58290"/>
                    <a:pt x="52687" y="58227"/>
                    <a:pt x="52592" y="58131"/>
                  </a:cubicBezTo>
                  <a:cubicBezTo>
                    <a:pt x="52528" y="57940"/>
                    <a:pt x="52369" y="57781"/>
                    <a:pt x="52146" y="57654"/>
                  </a:cubicBezTo>
                  <a:cubicBezTo>
                    <a:pt x="52210" y="57654"/>
                    <a:pt x="52242" y="57654"/>
                    <a:pt x="52273" y="57622"/>
                  </a:cubicBezTo>
                  <a:cubicBezTo>
                    <a:pt x="52560" y="57590"/>
                    <a:pt x="52783" y="57526"/>
                    <a:pt x="53069" y="57495"/>
                  </a:cubicBezTo>
                  <a:cubicBezTo>
                    <a:pt x="53197" y="57495"/>
                    <a:pt x="53324" y="57463"/>
                    <a:pt x="53420" y="57431"/>
                  </a:cubicBezTo>
                  <a:cubicBezTo>
                    <a:pt x="53642" y="57367"/>
                    <a:pt x="53865" y="57335"/>
                    <a:pt x="54056" y="57304"/>
                  </a:cubicBezTo>
                  <a:cubicBezTo>
                    <a:pt x="54184" y="57272"/>
                    <a:pt x="54343" y="57272"/>
                    <a:pt x="54470" y="57208"/>
                  </a:cubicBezTo>
                  <a:cubicBezTo>
                    <a:pt x="54693" y="57176"/>
                    <a:pt x="54948" y="57144"/>
                    <a:pt x="55170" y="57049"/>
                  </a:cubicBezTo>
                  <a:cubicBezTo>
                    <a:pt x="55298" y="57017"/>
                    <a:pt x="55425" y="57017"/>
                    <a:pt x="55552" y="56985"/>
                  </a:cubicBezTo>
                  <a:cubicBezTo>
                    <a:pt x="55903" y="56890"/>
                    <a:pt x="56253" y="56826"/>
                    <a:pt x="56667" y="56699"/>
                  </a:cubicBezTo>
                  <a:cubicBezTo>
                    <a:pt x="56730" y="52496"/>
                    <a:pt x="55871" y="45461"/>
                    <a:pt x="54056" y="37980"/>
                  </a:cubicBezTo>
                  <a:cubicBezTo>
                    <a:pt x="53483" y="25628"/>
                    <a:pt x="46543" y="16046"/>
                    <a:pt x="46511" y="15982"/>
                  </a:cubicBezTo>
                  <a:cubicBezTo>
                    <a:pt x="46416" y="15886"/>
                    <a:pt x="46352" y="15727"/>
                    <a:pt x="46225" y="15600"/>
                  </a:cubicBezTo>
                  <a:cubicBezTo>
                    <a:pt x="46002" y="15282"/>
                    <a:pt x="45779" y="14963"/>
                    <a:pt x="45556" y="14677"/>
                  </a:cubicBezTo>
                  <a:cubicBezTo>
                    <a:pt x="45365" y="14454"/>
                    <a:pt x="45206" y="14231"/>
                    <a:pt x="44983" y="14040"/>
                  </a:cubicBezTo>
                  <a:cubicBezTo>
                    <a:pt x="44920" y="13817"/>
                    <a:pt x="44824" y="13594"/>
                    <a:pt x="44729" y="13403"/>
                  </a:cubicBezTo>
                  <a:cubicBezTo>
                    <a:pt x="44506" y="13053"/>
                    <a:pt x="44283" y="12767"/>
                    <a:pt x="43996" y="12480"/>
                  </a:cubicBezTo>
                  <a:cubicBezTo>
                    <a:pt x="42596" y="11143"/>
                    <a:pt x="40590" y="10856"/>
                    <a:pt x="40590" y="10856"/>
                  </a:cubicBezTo>
                  <a:cubicBezTo>
                    <a:pt x="40590" y="10856"/>
                    <a:pt x="40463" y="10842"/>
                    <a:pt x="40236" y="10842"/>
                  </a:cubicBezTo>
                  <a:cubicBezTo>
                    <a:pt x="40123" y="10842"/>
                    <a:pt x="39985" y="10846"/>
                    <a:pt x="39826" y="10856"/>
                  </a:cubicBezTo>
                  <a:cubicBezTo>
                    <a:pt x="39699" y="10825"/>
                    <a:pt x="39539" y="10793"/>
                    <a:pt x="39412" y="10793"/>
                  </a:cubicBezTo>
                  <a:cubicBezTo>
                    <a:pt x="39571" y="10092"/>
                    <a:pt x="39667" y="9424"/>
                    <a:pt x="39667" y="8724"/>
                  </a:cubicBezTo>
                  <a:cubicBezTo>
                    <a:pt x="39667" y="3885"/>
                    <a:pt x="35751" y="1"/>
                    <a:pt x="30944" y="1"/>
                  </a:cubicBez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11;p25">
              <a:extLst>
                <a:ext uri="{FF2B5EF4-FFF2-40B4-BE49-F238E27FC236}">
                  <a16:creationId xmlns:a16="http://schemas.microsoft.com/office/drawing/2014/main" id="{DA2FB0D4-2194-DBA6-5C5B-857A46115ADF}"/>
                </a:ext>
              </a:extLst>
            </p:cNvPr>
            <p:cNvSpPr/>
            <p:nvPr/>
          </p:nvSpPr>
          <p:spPr>
            <a:xfrm>
              <a:off x="6366282" y="3796726"/>
              <a:ext cx="50259" cy="15028"/>
            </a:xfrm>
            <a:custGeom>
              <a:avLst/>
              <a:gdLst/>
              <a:ahLst/>
              <a:cxnLst/>
              <a:rect l="l" t="t" r="r" b="b"/>
              <a:pathLst>
                <a:path w="3408" h="1019" extrusionOk="0">
                  <a:moveTo>
                    <a:pt x="1529" y="0"/>
                  </a:moveTo>
                  <a:lnTo>
                    <a:pt x="64" y="478"/>
                  </a:lnTo>
                  <a:cubicBezTo>
                    <a:pt x="1" y="478"/>
                    <a:pt x="1" y="541"/>
                    <a:pt x="64" y="573"/>
                  </a:cubicBezTo>
                  <a:cubicBezTo>
                    <a:pt x="128" y="637"/>
                    <a:pt x="224" y="637"/>
                    <a:pt x="287" y="637"/>
                  </a:cubicBezTo>
                  <a:lnTo>
                    <a:pt x="1592" y="414"/>
                  </a:lnTo>
                  <a:cubicBezTo>
                    <a:pt x="1592" y="414"/>
                    <a:pt x="2293" y="446"/>
                    <a:pt x="3248" y="1019"/>
                  </a:cubicBezTo>
                  <a:lnTo>
                    <a:pt x="3407" y="541"/>
                  </a:lnTo>
                  <a:cubicBezTo>
                    <a:pt x="3407" y="541"/>
                    <a:pt x="3121" y="223"/>
                    <a:pt x="3089" y="223"/>
                  </a:cubicBezTo>
                  <a:cubicBezTo>
                    <a:pt x="3025" y="159"/>
                    <a:pt x="1529" y="0"/>
                    <a:pt x="152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12;p25">
              <a:extLst>
                <a:ext uri="{FF2B5EF4-FFF2-40B4-BE49-F238E27FC236}">
                  <a16:creationId xmlns:a16="http://schemas.microsoft.com/office/drawing/2014/main" id="{12C9FFA8-4D0F-8431-0354-CAFCEEB0CD4D}"/>
                </a:ext>
              </a:extLst>
            </p:cNvPr>
            <p:cNvSpPr/>
            <p:nvPr/>
          </p:nvSpPr>
          <p:spPr>
            <a:xfrm>
              <a:off x="6362993" y="3794366"/>
              <a:ext cx="48844" cy="14099"/>
            </a:xfrm>
            <a:custGeom>
              <a:avLst/>
              <a:gdLst/>
              <a:ahLst/>
              <a:cxnLst/>
              <a:rect l="l" t="t" r="r" b="b"/>
              <a:pathLst>
                <a:path w="3312" h="956" extrusionOk="0">
                  <a:moveTo>
                    <a:pt x="1465" y="1"/>
                  </a:moveTo>
                  <a:lnTo>
                    <a:pt x="33" y="574"/>
                  </a:lnTo>
                  <a:cubicBezTo>
                    <a:pt x="1" y="574"/>
                    <a:pt x="1" y="606"/>
                    <a:pt x="33" y="638"/>
                  </a:cubicBezTo>
                  <a:cubicBezTo>
                    <a:pt x="128" y="701"/>
                    <a:pt x="192" y="733"/>
                    <a:pt x="287" y="733"/>
                  </a:cubicBezTo>
                  <a:lnTo>
                    <a:pt x="1561" y="415"/>
                  </a:lnTo>
                  <a:cubicBezTo>
                    <a:pt x="1561" y="415"/>
                    <a:pt x="2229" y="478"/>
                    <a:pt x="3184" y="956"/>
                  </a:cubicBezTo>
                  <a:lnTo>
                    <a:pt x="3312" y="383"/>
                  </a:lnTo>
                  <a:lnTo>
                    <a:pt x="2993" y="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13;p25">
              <a:extLst>
                <a:ext uri="{FF2B5EF4-FFF2-40B4-BE49-F238E27FC236}">
                  <a16:creationId xmlns:a16="http://schemas.microsoft.com/office/drawing/2014/main" id="{A49E1772-75F9-E0D3-DD7E-3D7CAA6CD173}"/>
                </a:ext>
              </a:extLst>
            </p:cNvPr>
            <p:cNvSpPr/>
            <p:nvPr/>
          </p:nvSpPr>
          <p:spPr>
            <a:xfrm>
              <a:off x="6358775" y="3786859"/>
              <a:ext cx="88750" cy="28256"/>
            </a:xfrm>
            <a:custGeom>
              <a:avLst/>
              <a:gdLst/>
              <a:ahLst/>
              <a:cxnLst/>
              <a:rect l="l" t="t" r="r" b="b"/>
              <a:pathLst>
                <a:path w="6018" h="1916" extrusionOk="0">
                  <a:moveTo>
                    <a:pt x="2070" y="0"/>
                  </a:moveTo>
                  <a:cubicBezTo>
                    <a:pt x="1910" y="0"/>
                    <a:pt x="1751" y="32"/>
                    <a:pt x="1624" y="128"/>
                  </a:cubicBezTo>
                  <a:lnTo>
                    <a:pt x="32" y="956"/>
                  </a:lnTo>
                  <a:cubicBezTo>
                    <a:pt x="0" y="956"/>
                    <a:pt x="0" y="987"/>
                    <a:pt x="0" y="1051"/>
                  </a:cubicBezTo>
                  <a:cubicBezTo>
                    <a:pt x="72" y="1123"/>
                    <a:pt x="144" y="1158"/>
                    <a:pt x="229" y="1158"/>
                  </a:cubicBezTo>
                  <a:cubicBezTo>
                    <a:pt x="257" y="1158"/>
                    <a:pt x="287" y="1155"/>
                    <a:pt x="319" y="1147"/>
                  </a:cubicBezTo>
                  <a:lnTo>
                    <a:pt x="1879" y="605"/>
                  </a:lnTo>
                  <a:lnTo>
                    <a:pt x="3152" y="1242"/>
                  </a:lnTo>
                  <a:cubicBezTo>
                    <a:pt x="3152" y="1242"/>
                    <a:pt x="3598" y="1751"/>
                    <a:pt x="4330" y="1879"/>
                  </a:cubicBezTo>
                  <a:cubicBezTo>
                    <a:pt x="4474" y="1904"/>
                    <a:pt x="4603" y="1915"/>
                    <a:pt x="4720" y="1915"/>
                  </a:cubicBezTo>
                  <a:cubicBezTo>
                    <a:pt x="5325" y="1915"/>
                    <a:pt x="5571" y="1624"/>
                    <a:pt x="5571" y="1624"/>
                  </a:cubicBezTo>
                  <a:cubicBezTo>
                    <a:pt x="6017" y="924"/>
                    <a:pt x="3216" y="0"/>
                    <a:pt x="3216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4;p25">
              <a:extLst>
                <a:ext uri="{FF2B5EF4-FFF2-40B4-BE49-F238E27FC236}">
                  <a16:creationId xmlns:a16="http://schemas.microsoft.com/office/drawing/2014/main" id="{4F40E06D-E127-704C-FCF8-6CCB4E7E27D5}"/>
                </a:ext>
              </a:extLst>
            </p:cNvPr>
            <p:cNvSpPr/>
            <p:nvPr/>
          </p:nvSpPr>
          <p:spPr>
            <a:xfrm>
              <a:off x="6413240" y="3853063"/>
              <a:ext cx="8465" cy="36249"/>
            </a:xfrm>
            <a:custGeom>
              <a:avLst/>
              <a:gdLst/>
              <a:ahLst/>
              <a:cxnLst/>
              <a:rect l="l" t="t" r="r" b="b"/>
              <a:pathLst>
                <a:path w="574" h="2458" extrusionOk="0">
                  <a:moveTo>
                    <a:pt x="223" y="0"/>
                  </a:moveTo>
                  <a:lnTo>
                    <a:pt x="0" y="2388"/>
                  </a:lnTo>
                  <a:lnTo>
                    <a:pt x="287" y="2451"/>
                  </a:lnTo>
                  <a:cubicBezTo>
                    <a:pt x="299" y="2456"/>
                    <a:pt x="312" y="2458"/>
                    <a:pt x="325" y="2458"/>
                  </a:cubicBezTo>
                  <a:cubicBezTo>
                    <a:pt x="406" y="2458"/>
                    <a:pt x="478" y="2375"/>
                    <a:pt x="478" y="2292"/>
                  </a:cubicBezTo>
                  <a:cubicBezTo>
                    <a:pt x="573" y="1083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15;p25">
              <a:extLst>
                <a:ext uri="{FF2B5EF4-FFF2-40B4-BE49-F238E27FC236}">
                  <a16:creationId xmlns:a16="http://schemas.microsoft.com/office/drawing/2014/main" id="{099D63AC-C69A-4DC8-5C02-AD911491B29C}"/>
                </a:ext>
              </a:extLst>
            </p:cNvPr>
            <p:cNvSpPr/>
            <p:nvPr/>
          </p:nvSpPr>
          <p:spPr>
            <a:xfrm>
              <a:off x="6322628" y="3848359"/>
              <a:ext cx="16915" cy="18331"/>
            </a:xfrm>
            <a:custGeom>
              <a:avLst/>
              <a:gdLst/>
              <a:ahLst/>
              <a:cxnLst/>
              <a:rect l="l" t="t" r="r" b="b"/>
              <a:pathLst>
                <a:path w="1147" h="1243" extrusionOk="0">
                  <a:moveTo>
                    <a:pt x="828" y="1"/>
                  </a:moveTo>
                  <a:cubicBezTo>
                    <a:pt x="828" y="1"/>
                    <a:pt x="669" y="1020"/>
                    <a:pt x="0" y="1242"/>
                  </a:cubicBezTo>
                  <a:cubicBezTo>
                    <a:pt x="478" y="1179"/>
                    <a:pt x="1114" y="701"/>
                    <a:pt x="1114" y="701"/>
                  </a:cubicBezTo>
                  <a:lnTo>
                    <a:pt x="1146" y="160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6;p25">
              <a:extLst>
                <a:ext uri="{FF2B5EF4-FFF2-40B4-BE49-F238E27FC236}">
                  <a16:creationId xmlns:a16="http://schemas.microsoft.com/office/drawing/2014/main" id="{B8090E96-0E2E-2984-E487-8B738FAE8992}"/>
                </a:ext>
              </a:extLst>
            </p:cNvPr>
            <p:cNvSpPr/>
            <p:nvPr/>
          </p:nvSpPr>
          <p:spPr>
            <a:xfrm>
              <a:off x="6222622" y="4093634"/>
              <a:ext cx="231934" cy="135574"/>
            </a:xfrm>
            <a:custGeom>
              <a:avLst/>
              <a:gdLst/>
              <a:ahLst/>
              <a:cxnLst/>
              <a:rect l="l" t="t" r="r" b="b"/>
              <a:pathLst>
                <a:path w="15727" h="9193" extrusionOk="0">
                  <a:moveTo>
                    <a:pt x="11595" y="0"/>
                  </a:moveTo>
                  <a:cubicBezTo>
                    <a:pt x="7784" y="0"/>
                    <a:pt x="796" y="2089"/>
                    <a:pt x="796" y="2089"/>
                  </a:cubicBezTo>
                  <a:lnTo>
                    <a:pt x="0" y="4572"/>
                  </a:lnTo>
                  <a:cubicBezTo>
                    <a:pt x="0" y="4572"/>
                    <a:pt x="627" y="8361"/>
                    <a:pt x="2159" y="8361"/>
                  </a:cubicBezTo>
                  <a:cubicBezTo>
                    <a:pt x="2171" y="8361"/>
                    <a:pt x="2184" y="8361"/>
                    <a:pt x="2197" y="8360"/>
                  </a:cubicBezTo>
                  <a:cubicBezTo>
                    <a:pt x="2897" y="8360"/>
                    <a:pt x="3629" y="8297"/>
                    <a:pt x="4298" y="8169"/>
                  </a:cubicBezTo>
                  <a:cubicBezTo>
                    <a:pt x="4744" y="8074"/>
                    <a:pt x="5221" y="7978"/>
                    <a:pt x="5667" y="7851"/>
                  </a:cubicBezTo>
                  <a:cubicBezTo>
                    <a:pt x="6049" y="7724"/>
                    <a:pt x="6399" y="7628"/>
                    <a:pt x="6813" y="7501"/>
                  </a:cubicBezTo>
                  <a:cubicBezTo>
                    <a:pt x="7004" y="7405"/>
                    <a:pt x="7163" y="7373"/>
                    <a:pt x="7354" y="7310"/>
                  </a:cubicBezTo>
                  <a:lnTo>
                    <a:pt x="7354" y="7660"/>
                  </a:lnTo>
                  <a:cubicBezTo>
                    <a:pt x="7354" y="8042"/>
                    <a:pt x="7418" y="8519"/>
                    <a:pt x="7577" y="8997"/>
                  </a:cubicBezTo>
                  <a:cubicBezTo>
                    <a:pt x="7577" y="8997"/>
                    <a:pt x="7991" y="9092"/>
                    <a:pt x="8691" y="9124"/>
                  </a:cubicBezTo>
                  <a:cubicBezTo>
                    <a:pt x="9097" y="9164"/>
                    <a:pt x="9589" y="9192"/>
                    <a:pt x="10126" y="9192"/>
                  </a:cubicBezTo>
                  <a:cubicBezTo>
                    <a:pt x="10893" y="9192"/>
                    <a:pt x="11751" y="9134"/>
                    <a:pt x="12575" y="8965"/>
                  </a:cubicBezTo>
                  <a:cubicBezTo>
                    <a:pt x="12607" y="8965"/>
                    <a:pt x="12702" y="8933"/>
                    <a:pt x="12734" y="8933"/>
                  </a:cubicBezTo>
                  <a:cubicBezTo>
                    <a:pt x="13626" y="7532"/>
                    <a:pt x="15727" y="656"/>
                    <a:pt x="12734" y="83"/>
                  </a:cubicBezTo>
                  <a:cubicBezTo>
                    <a:pt x="12403" y="26"/>
                    <a:pt x="12019" y="0"/>
                    <a:pt x="11595" y="0"/>
                  </a:cubicBez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7;p25">
              <a:extLst>
                <a:ext uri="{FF2B5EF4-FFF2-40B4-BE49-F238E27FC236}">
                  <a16:creationId xmlns:a16="http://schemas.microsoft.com/office/drawing/2014/main" id="{F611626C-20E7-7579-DD91-5AF99A3FF200}"/>
                </a:ext>
              </a:extLst>
            </p:cNvPr>
            <p:cNvSpPr/>
            <p:nvPr/>
          </p:nvSpPr>
          <p:spPr>
            <a:xfrm>
              <a:off x="6020264" y="4253076"/>
              <a:ext cx="268095" cy="96729"/>
            </a:xfrm>
            <a:custGeom>
              <a:avLst/>
              <a:gdLst/>
              <a:ahLst/>
              <a:cxnLst/>
              <a:rect l="l" t="t" r="r" b="b"/>
              <a:pathLst>
                <a:path w="18179" h="6559" extrusionOk="0">
                  <a:moveTo>
                    <a:pt x="18178" y="2547"/>
                  </a:moveTo>
                  <a:lnTo>
                    <a:pt x="17732" y="6558"/>
                  </a:lnTo>
                  <a:lnTo>
                    <a:pt x="15950" y="6558"/>
                  </a:lnTo>
                  <a:lnTo>
                    <a:pt x="8659" y="4235"/>
                  </a:lnTo>
                  <a:lnTo>
                    <a:pt x="3502" y="2611"/>
                  </a:lnTo>
                  <a:lnTo>
                    <a:pt x="3470" y="2611"/>
                  </a:lnTo>
                  <a:lnTo>
                    <a:pt x="3407" y="2611"/>
                  </a:lnTo>
                  <a:cubicBezTo>
                    <a:pt x="2770" y="2452"/>
                    <a:pt x="2133" y="2866"/>
                    <a:pt x="1974" y="3439"/>
                  </a:cubicBezTo>
                  <a:cubicBezTo>
                    <a:pt x="1974" y="3502"/>
                    <a:pt x="1974" y="3534"/>
                    <a:pt x="1942" y="3566"/>
                  </a:cubicBezTo>
                  <a:lnTo>
                    <a:pt x="1942" y="3725"/>
                  </a:lnTo>
                  <a:cubicBezTo>
                    <a:pt x="1942" y="4235"/>
                    <a:pt x="1942" y="4521"/>
                    <a:pt x="2993" y="5317"/>
                  </a:cubicBezTo>
                  <a:lnTo>
                    <a:pt x="1178" y="5667"/>
                  </a:lnTo>
                  <a:cubicBezTo>
                    <a:pt x="1115" y="5667"/>
                    <a:pt x="1083" y="5667"/>
                    <a:pt x="987" y="5635"/>
                  </a:cubicBezTo>
                  <a:cubicBezTo>
                    <a:pt x="860" y="5603"/>
                    <a:pt x="764" y="5572"/>
                    <a:pt x="669" y="5508"/>
                  </a:cubicBezTo>
                  <a:lnTo>
                    <a:pt x="669" y="5508"/>
                  </a:lnTo>
                  <a:cubicBezTo>
                    <a:pt x="160" y="5253"/>
                    <a:pt x="0" y="4712"/>
                    <a:pt x="0" y="4235"/>
                  </a:cubicBezTo>
                  <a:cubicBezTo>
                    <a:pt x="0" y="3884"/>
                    <a:pt x="64" y="3534"/>
                    <a:pt x="160" y="3248"/>
                  </a:cubicBezTo>
                  <a:cubicBezTo>
                    <a:pt x="191" y="3088"/>
                    <a:pt x="223" y="2961"/>
                    <a:pt x="287" y="2866"/>
                  </a:cubicBezTo>
                  <a:cubicBezTo>
                    <a:pt x="446" y="2324"/>
                    <a:pt x="478" y="1592"/>
                    <a:pt x="478" y="1147"/>
                  </a:cubicBezTo>
                  <a:cubicBezTo>
                    <a:pt x="478" y="0"/>
                    <a:pt x="1624" y="0"/>
                    <a:pt x="1783" y="0"/>
                  </a:cubicBezTo>
                  <a:cubicBezTo>
                    <a:pt x="2133" y="0"/>
                    <a:pt x="2770" y="478"/>
                    <a:pt x="2770" y="478"/>
                  </a:cubicBezTo>
                  <a:lnTo>
                    <a:pt x="9201" y="860"/>
                  </a:lnTo>
                  <a:lnTo>
                    <a:pt x="9201" y="860"/>
                  </a:lnTo>
                  <a:lnTo>
                    <a:pt x="15313" y="1210"/>
                  </a:ln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8;p25">
              <a:extLst>
                <a:ext uri="{FF2B5EF4-FFF2-40B4-BE49-F238E27FC236}">
                  <a16:creationId xmlns:a16="http://schemas.microsoft.com/office/drawing/2014/main" id="{76F57782-4C45-174A-1DD2-A546CCD8F7D5}"/>
                </a:ext>
              </a:extLst>
            </p:cNvPr>
            <p:cNvSpPr/>
            <p:nvPr/>
          </p:nvSpPr>
          <p:spPr>
            <a:xfrm>
              <a:off x="6142805" y="4085464"/>
              <a:ext cx="154008" cy="266782"/>
            </a:xfrm>
            <a:custGeom>
              <a:avLst/>
              <a:gdLst/>
              <a:ahLst/>
              <a:cxnLst/>
              <a:rect l="l" t="t" r="r" b="b"/>
              <a:pathLst>
                <a:path w="10443" h="18090" extrusionOk="0">
                  <a:moveTo>
                    <a:pt x="2070" y="0"/>
                  </a:moveTo>
                  <a:cubicBezTo>
                    <a:pt x="2070" y="0"/>
                    <a:pt x="1592" y="446"/>
                    <a:pt x="1146" y="1433"/>
                  </a:cubicBezTo>
                  <a:cubicBezTo>
                    <a:pt x="924" y="2006"/>
                    <a:pt x="669" y="2738"/>
                    <a:pt x="510" y="3661"/>
                  </a:cubicBezTo>
                  <a:cubicBezTo>
                    <a:pt x="637" y="4839"/>
                    <a:pt x="2038" y="8723"/>
                    <a:pt x="3502" y="11907"/>
                  </a:cubicBezTo>
                  <a:cubicBezTo>
                    <a:pt x="3271" y="11889"/>
                    <a:pt x="3030" y="11881"/>
                    <a:pt x="2787" y="11881"/>
                  </a:cubicBezTo>
                  <a:cubicBezTo>
                    <a:pt x="2158" y="11881"/>
                    <a:pt x="1515" y="11933"/>
                    <a:pt x="987" y="12002"/>
                  </a:cubicBezTo>
                  <a:cubicBezTo>
                    <a:pt x="987" y="12002"/>
                    <a:pt x="924" y="12066"/>
                    <a:pt x="828" y="12193"/>
                  </a:cubicBezTo>
                  <a:cubicBezTo>
                    <a:pt x="573" y="12639"/>
                    <a:pt x="0" y="13689"/>
                    <a:pt x="191" y="15058"/>
                  </a:cubicBezTo>
                  <a:cubicBezTo>
                    <a:pt x="255" y="15377"/>
                    <a:pt x="319" y="15695"/>
                    <a:pt x="478" y="16045"/>
                  </a:cubicBezTo>
                  <a:lnTo>
                    <a:pt x="573" y="16141"/>
                  </a:lnTo>
                  <a:cubicBezTo>
                    <a:pt x="1757" y="17324"/>
                    <a:pt x="4675" y="18090"/>
                    <a:pt x="7355" y="18090"/>
                  </a:cubicBezTo>
                  <a:cubicBezTo>
                    <a:pt x="8062" y="18090"/>
                    <a:pt x="8753" y="18036"/>
                    <a:pt x="9392" y="17923"/>
                  </a:cubicBezTo>
                  <a:cubicBezTo>
                    <a:pt x="10442" y="17032"/>
                    <a:pt x="9901" y="11143"/>
                    <a:pt x="9901" y="11111"/>
                  </a:cubicBezTo>
                  <a:cubicBezTo>
                    <a:pt x="9869" y="10474"/>
                    <a:pt x="9837" y="9806"/>
                    <a:pt x="9805" y="9169"/>
                  </a:cubicBezTo>
                  <a:cubicBezTo>
                    <a:pt x="9710" y="8086"/>
                    <a:pt x="9583" y="7036"/>
                    <a:pt x="9487" y="6176"/>
                  </a:cubicBezTo>
                  <a:cubicBezTo>
                    <a:pt x="9423" y="6017"/>
                    <a:pt x="9423" y="5858"/>
                    <a:pt x="9392" y="5731"/>
                  </a:cubicBezTo>
                  <a:lnTo>
                    <a:pt x="9392" y="5603"/>
                  </a:lnTo>
                  <a:cubicBezTo>
                    <a:pt x="9201" y="4330"/>
                    <a:pt x="9041" y="3470"/>
                    <a:pt x="9041" y="3470"/>
                  </a:cubicBezTo>
                  <a:lnTo>
                    <a:pt x="6399" y="2165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98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9;p25">
              <a:extLst>
                <a:ext uri="{FF2B5EF4-FFF2-40B4-BE49-F238E27FC236}">
                  <a16:creationId xmlns:a16="http://schemas.microsoft.com/office/drawing/2014/main" id="{243DD405-A468-01D9-EF62-DD5371797B6E}"/>
                </a:ext>
              </a:extLst>
            </p:cNvPr>
            <p:cNvSpPr/>
            <p:nvPr/>
          </p:nvSpPr>
          <p:spPr>
            <a:xfrm>
              <a:off x="6149840" y="3891718"/>
              <a:ext cx="209414" cy="283344"/>
            </a:xfrm>
            <a:custGeom>
              <a:avLst/>
              <a:gdLst/>
              <a:ahLst/>
              <a:cxnLst/>
              <a:rect l="l" t="t" r="r" b="b"/>
              <a:pathLst>
                <a:path w="14200" h="19213" extrusionOk="0">
                  <a:moveTo>
                    <a:pt x="10835" y="1"/>
                  </a:moveTo>
                  <a:cubicBezTo>
                    <a:pt x="10264" y="1"/>
                    <a:pt x="9230" y="262"/>
                    <a:pt x="8055" y="945"/>
                  </a:cubicBezTo>
                  <a:cubicBezTo>
                    <a:pt x="5063" y="2632"/>
                    <a:pt x="892" y="6930"/>
                    <a:pt x="1" y="16862"/>
                  </a:cubicBezTo>
                  <a:cubicBezTo>
                    <a:pt x="1" y="16862"/>
                    <a:pt x="447" y="17499"/>
                    <a:pt x="1465" y="18136"/>
                  </a:cubicBezTo>
                  <a:cubicBezTo>
                    <a:pt x="1720" y="18231"/>
                    <a:pt x="1943" y="18390"/>
                    <a:pt x="2261" y="18518"/>
                  </a:cubicBezTo>
                  <a:cubicBezTo>
                    <a:pt x="2707" y="18709"/>
                    <a:pt x="3184" y="18868"/>
                    <a:pt x="3757" y="18995"/>
                  </a:cubicBezTo>
                  <a:cubicBezTo>
                    <a:pt x="4369" y="19126"/>
                    <a:pt x="5085" y="19212"/>
                    <a:pt x="5907" y="19212"/>
                  </a:cubicBezTo>
                  <a:cubicBezTo>
                    <a:pt x="6283" y="19212"/>
                    <a:pt x="6680" y="19194"/>
                    <a:pt x="7100" y="19154"/>
                  </a:cubicBezTo>
                  <a:cubicBezTo>
                    <a:pt x="7164" y="19122"/>
                    <a:pt x="7259" y="19122"/>
                    <a:pt x="7323" y="19122"/>
                  </a:cubicBezTo>
                  <a:cubicBezTo>
                    <a:pt x="7514" y="19091"/>
                    <a:pt x="7673" y="19091"/>
                    <a:pt x="7896" y="19027"/>
                  </a:cubicBezTo>
                  <a:cubicBezTo>
                    <a:pt x="8087" y="18995"/>
                    <a:pt x="8310" y="18963"/>
                    <a:pt x="8533" y="18868"/>
                  </a:cubicBezTo>
                  <a:cubicBezTo>
                    <a:pt x="8692" y="18836"/>
                    <a:pt x="8787" y="18804"/>
                    <a:pt x="8915" y="18772"/>
                  </a:cubicBezTo>
                  <a:cubicBezTo>
                    <a:pt x="11398" y="17849"/>
                    <a:pt x="13531" y="15684"/>
                    <a:pt x="12671" y="14347"/>
                  </a:cubicBezTo>
                  <a:cubicBezTo>
                    <a:pt x="12225" y="13679"/>
                    <a:pt x="10602" y="13901"/>
                    <a:pt x="9806" y="13392"/>
                  </a:cubicBezTo>
                  <a:cubicBezTo>
                    <a:pt x="9583" y="13265"/>
                    <a:pt x="9424" y="13074"/>
                    <a:pt x="9392" y="12787"/>
                  </a:cubicBezTo>
                  <a:cubicBezTo>
                    <a:pt x="9392" y="12596"/>
                    <a:pt x="9392" y="12405"/>
                    <a:pt x="9488" y="12119"/>
                  </a:cubicBezTo>
                  <a:cubicBezTo>
                    <a:pt x="9519" y="12023"/>
                    <a:pt x="9519" y="11960"/>
                    <a:pt x="9551" y="11832"/>
                  </a:cubicBezTo>
                  <a:cubicBezTo>
                    <a:pt x="9583" y="11673"/>
                    <a:pt x="9679" y="11418"/>
                    <a:pt x="9742" y="11227"/>
                  </a:cubicBezTo>
                  <a:cubicBezTo>
                    <a:pt x="9838" y="11100"/>
                    <a:pt x="9965" y="11036"/>
                    <a:pt x="10029" y="10909"/>
                  </a:cubicBezTo>
                  <a:cubicBezTo>
                    <a:pt x="10825" y="10018"/>
                    <a:pt x="11875" y="9476"/>
                    <a:pt x="12607" y="8776"/>
                  </a:cubicBezTo>
                  <a:lnTo>
                    <a:pt x="12735" y="8649"/>
                  </a:lnTo>
                  <a:cubicBezTo>
                    <a:pt x="13881" y="7503"/>
                    <a:pt x="14199" y="5879"/>
                    <a:pt x="14199" y="4510"/>
                  </a:cubicBezTo>
                  <a:lnTo>
                    <a:pt x="14199" y="4447"/>
                  </a:lnTo>
                  <a:cubicBezTo>
                    <a:pt x="14199" y="4065"/>
                    <a:pt x="14199" y="3746"/>
                    <a:pt x="14167" y="3491"/>
                  </a:cubicBezTo>
                  <a:cubicBezTo>
                    <a:pt x="14136" y="3014"/>
                    <a:pt x="14008" y="2568"/>
                    <a:pt x="13849" y="2154"/>
                  </a:cubicBezTo>
                  <a:cubicBezTo>
                    <a:pt x="13690" y="1741"/>
                    <a:pt x="13467" y="1327"/>
                    <a:pt x="13180" y="977"/>
                  </a:cubicBezTo>
                  <a:cubicBezTo>
                    <a:pt x="12735" y="404"/>
                    <a:pt x="12130" y="85"/>
                    <a:pt x="11493" y="21"/>
                  </a:cubicBezTo>
                  <a:lnTo>
                    <a:pt x="11079" y="21"/>
                  </a:lnTo>
                  <a:cubicBezTo>
                    <a:pt x="11012" y="8"/>
                    <a:pt x="10930" y="1"/>
                    <a:pt x="10835" y="1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0;p25">
              <a:extLst>
                <a:ext uri="{FF2B5EF4-FFF2-40B4-BE49-F238E27FC236}">
                  <a16:creationId xmlns:a16="http://schemas.microsoft.com/office/drawing/2014/main" id="{62FDDA81-BF4F-9B11-0198-5E68945BFBB7}"/>
                </a:ext>
              </a:extLst>
            </p:cNvPr>
            <p:cNvSpPr/>
            <p:nvPr/>
          </p:nvSpPr>
          <p:spPr>
            <a:xfrm>
              <a:off x="6463472" y="3930063"/>
              <a:ext cx="42266" cy="42266"/>
            </a:xfrm>
            <a:custGeom>
              <a:avLst/>
              <a:gdLst/>
              <a:ahLst/>
              <a:cxnLst/>
              <a:rect l="l" t="t" r="r" b="b"/>
              <a:pathLst>
                <a:path w="2866" h="2866" extrusionOk="0">
                  <a:moveTo>
                    <a:pt x="2229" y="0"/>
                  </a:moveTo>
                  <a:lnTo>
                    <a:pt x="1210" y="350"/>
                  </a:lnTo>
                  <a:lnTo>
                    <a:pt x="701" y="573"/>
                  </a:lnTo>
                  <a:lnTo>
                    <a:pt x="1" y="796"/>
                  </a:lnTo>
                  <a:lnTo>
                    <a:pt x="32" y="1783"/>
                  </a:lnTo>
                  <a:lnTo>
                    <a:pt x="733" y="2865"/>
                  </a:lnTo>
                  <a:lnTo>
                    <a:pt x="2802" y="1210"/>
                  </a:lnTo>
                  <a:cubicBezTo>
                    <a:pt x="2866" y="1210"/>
                    <a:pt x="2866" y="1146"/>
                    <a:pt x="2866" y="1114"/>
                  </a:cubicBezTo>
                  <a:cubicBezTo>
                    <a:pt x="2866" y="1114"/>
                    <a:pt x="2866" y="1083"/>
                    <a:pt x="2770" y="955"/>
                  </a:cubicBezTo>
                  <a:cubicBezTo>
                    <a:pt x="2748" y="933"/>
                    <a:pt x="2693" y="910"/>
                    <a:pt x="2652" y="910"/>
                  </a:cubicBezTo>
                  <a:cubicBezTo>
                    <a:pt x="2635" y="910"/>
                    <a:pt x="2620" y="914"/>
                    <a:pt x="2611" y="923"/>
                  </a:cubicBezTo>
                  <a:lnTo>
                    <a:pt x="1338" y="1592"/>
                  </a:lnTo>
                  <a:lnTo>
                    <a:pt x="2643" y="764"/>
                  </a:lnTo>
                  <a:cubicBezTo>
                    <a:pt x="2643" y="732"/>
                    <a:pt x="2706" y="669"/>
                    <a:pt x="2706" y="637"/>
                  </a:cubicBezTo>
                  <a:lnTo>
                    <a:pt x="2706" y="605"/>
                  </a:lnTo>
                  <a:cubicBezTo>
                    <a:pt x="2663" y="583"/>
                    <a:pt x="2634" y="546"/>
                    <a:pt x="2599" y="546"/>
                  </a:cubicBezTo>
                  <a:cubicBezTo>
                    <a:pt x="2584" y="546"/>
                    <a:pt x="2567" y="553"/>
                    <a:pt x="2547" y="573"/>
                  </a:cubicBezTo>
                  <a:lnTo>
                    <a:pt x="1147" y="1210"/>
                  </a:lnTo>
                  <a:lnTo>
                    <a:pt x="2611" y="350"/>
                  </a:lnTo>
                  <a:cubicBezTo>
                    <a:pt x="2643" y="318"/>
                    <a:pt x="2706" y="287"/>
                    <a:pt x="2706" y="255"/>
                  </a:cubicBezTo>
                  <a:lnTo>
                    <a:pt x="2706" y="191"/>
                  </a:lnTo>
                  <a:cubicBezTo>
                    <a:pt x="2661" y="169"/>
                    <a:pt x="2616" y="146"/>
                    <a:pt x="2583" y="146"/>
                  </a:cubicBezTo>
                  <a:cubicBezTo>
                    <a:pt x="2569" y="146"/>
                    <a:pt x="2557" y="150"/>
                    <a:pt x="2547" y="159"/>
                  </a:cubicBezTo>
                  <a:lnTo>
                    <a:pt x="892" y="891"/>
                  </a:lnTo>
                  <a:lnTo>
                    <a:pt x="2293" y="191"/>
                  </a:lnTo>
                  <a:cubicBezTo>
                    <a:pt x="2324" y="159"/>
                    <a:pt x="2388" y="127"/>
                    <a:pt x="2388" y="96"/>
                  </a:cubicBezTo>
                  <a:lnTo>
                    <a:pt x="2388" y="32"/>
                  </a:lnTo>
                  <a:cubicBezTo>
                    <a:pt x="2324" y="0"/>
                    <a:pt x="2261" y="0"/>
                    <a:pt x="222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21;p25">
              <a:extLst>
                <a:ext uri="{FF2B5EF4-FFF2-40B4-BE49-F238E27FC236}">
                  <a16:creationId xmlns:a16="http://schemas.microsoft.com/office/drawing/2014/main" id="{E1E0D073-53E1-3AA6-812F-470D305D01AA}"/>
                </a:ext>
              </a:extLst>
            </p:cNvPr>
            <p:cNvSpPr/>
            <p:nvPr/>
          </p:nvSpPr>
          <p:spPr>
            <a:xfrm>
              <a:off x="6398684" y="3978879"/>
              <a:ext cx="30999" cy="79386"/>
            </a:xfrm>
            <a:custGeom>
              <a:avLst/>
              <a:gdLst/>
              <a:ahLst/>
              <a:cxnLst/>
              <a:rect l="l" t="t" r="r" b="b"/>
              <a:pathLst>
                <a:path w="2102" h="5383" extrusionOk="0">
                  <a:moveTo>
                    <a:pt x="605" y="1"/>
                  </a:moveTo>
                  <a:cubicBezTo>
                    <a:pt x="573" y="1"/>
                    <a:pt x="478" y="33"/>
                    <a:pt x="446" y="65"/>
                  </a:cubicBezTo>
                  <a:cubicBezTo>
                    <a:pt x="414" y="65"/>
                    <a:pt x="350" y="160"/>
                    <a:pt x="319" y="192"/>
                  </a:cubicBezTo>
                  <a:cubicBezTo>
                    <a:pt x="96" y="638"/>
                    <a:pt x="0" y="1656"/>
                    <a:pt x="128" y="2771"/>
                  </a:cubicBezTo>
                  <a:cubicBezTo>
                    <a:pt x="159" y="3153"/>
                    <a:pt x="255" y="3471"/>
                    <a:pt x="319" y="3789"/>
                  </a:cubicBezTo>
                  <a:cubicBezTo>
                    <a:pt x="567" y="4753"/>
                    <a:pt x="907" y="5382"/>
                    <a:pt x="1249" y="5382"/>
                  </a:cubicBezTo>
                  <a:cubicBezTo>
                    <a:pt x="1257" y="5382"/>
                    <a:pt x="1265" y="5382"/>
                    <a:pt x="1274" y="5381"/>
                  </a:cubicBezTo>
                  <a:cubicBezTo>
                    <a:pt x="1751" y="5317"/>
                    <a:pt x="2101" y="4299"/>
                    <a:pt x="1560" y="2898"/>
                  </a:cubicBezTo>
                  <a:cubicBezTo>
                    <a:pt x="1465" y="2739"/>
                    <a:pt x="1433" y="2611"/>
                    <a:pt x="1401" y="2452"/>
                  </a:cubicBezTo>
                  <a:cubicBezTo>
                    <a:pt x="987" y="1338"/>
                    <a:pt x="828" y="192"/>
                    <a:pt x="637" y="33"/>
                  </a:cubicBezTo>
                  <a:cubicBezTo>
                    <a:pt x="637" y="1"/>
                    <a:pt x="605" y="1"/>
                    <a:pt x="605" y="1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22;p25">
              <a:extLst>
                <a:ext uri="{FF2B5EF4-FFF2-40B4-BE49-F238E27FC236}">
                  <a16:creationId xmlns:a16="http://schemas.microsoft.com/office/drawing/2014/main" id="{BBC26472-C9D4-4949-BE8F-86666B442534}"/>
                </a:ext>
              </a:extLst>
            </p:cNvPr>
            <p:cNvSpPr/>
            <p:nvPr/>
          </p:nvSpPr>
          <p:spPr>
            <a:xfrm>
              <a:off x="6263002" y="3902470"/>
              <a:ext cx="154465" cy="170835"/>
            </a:xfrm>
            <a:custGeom>
              <a:avLst/>
              <a:gdLst/>
              <a:ahLst/>
              <a:cxnLst/>
              <a:rect l="l" t="t" r="r" b="b"/>
              <a:pathLst>
                <a:path w="10474" h="11584" extrusionOk="0">
                  <a:moveTo>
                    <a:pt x="2752" y="1"/>
                  </a:moveTo>
                  <a:cubicBezTo>
                    <a:pt x="2630" y="1"/>
                    <a:pt x="2509" y="9"/>
                    <a:pt x="2388" y="25"/>
                  </a:cubicBezTo>
                  <a:cubicBezTo>
                    <a:pt x="1878" y="120"/>
                    <a:pt x="1401" y="407"/>
                    <a:pt x="1019" y="789"/>
                  </a:cubicBezTo>
                  <a:cubicBezTo>
                    <a:pt x="573" y="1234"/>
                    <a:pt x="159" y="1744"/>
                    <a:pt x="64" y="2285"/>
                  </a:cubicBezTo>
                  <a:cubicBezTo>
                    <a:pt x="0" y="2380"/>
                    <a:pt x="0" y="2476"/>
                    <a:pt x="0" y="2540"/>
                  </a:cubicBezTo>
                  <a:cubicBezTo>
                    <a:pt x="159" y="6169"/>
                    <a:pt x="2674" y="10785"/>
                    <a:pt x="2674" y="10785"/>
                  </a:cubicBezTo>
                  <a:cubicBezTo>
                    <a:pt x="2674" y="10785"/>
                    <a:pt x="2770" y="10817"/>
                    <a:pt x="2929" y="10944"/>
                  </a:cubicBezTo>
                  <a:cubicBezTo>
                    <a:pt x="3152" y="11103"/>
                    <a:pt x="3629" y="11358"/>
                    <a:pt x="4393" y="11453"/>
                  </a:cubicBezTo>
                  <a:cubicBezTo>
                    <a:pt x="4789" y="11532"/>
                    <a:pt x="5249" y="11584"/>
                    <a:pt x="5781" y="11584"/>
                  </a:cubicBezTo>
                  <a:cubicBezTo>
                    <a:pt x="6962" y="11584"/>
                    <a:pt x="8498" y="11330"/>
                    <a:pt x="10474" y="10562"/>
                  </a:cubicBezTo>
                  <a:cubicBezTo>
                    <a:pt x="10315" y="10562"/>
                    <a:pt x="10155" y="10435"/>
                    <a:pt x="10028" y="10276"/>
                  </a:cubicBezTo>
                  <a:cubicBezTo>
                    <a:pt x="9964" y="10148"/>
                    <a:pt x="9837" y="9957"/>
                    <a:pt x="9773" y="9702"/>
                  </a:cubicBezTo>
                  <a:cubicBezTo>
                    <a:pt x="9678" y="9511"/>
                    <a:pt x="9646" y="9289"/>
                    <a:pt x="9550" y="9034"/>
                  </a:cubicBezTo>
                  <a:cubicBezTo>
                    <a:pt x="9487" y="8716"/>
                    <a:pt x="9391" y="8397"/>
                    <a:pt x="9359" y="8047"/>
                  </a:cubicBezTo>
                  <a:cubicBezTo>
                    <a:pt x="9200" y="6901"/>
                    <a:pt x="9328" y="5882"/>
                    <a:pt x="9550" y="5468"/>
                  </a:cubicBezTo>
                  <a:lnTo>
                    <a:pt x="9678" y="5341"/>
                  </a:lnTo>
                  <a:cubicBezTo>
                    <a:pt x="9646" y="5341"/>
                    <a:pt x="9487" y="5373"/>
                    <a:pt x="9232" y="5468"/>
                  </a:cubicBezTo>
                  <a:cubicBezTo>
                    <a:pt x="9073" y="5532"/>
                    <a:pt x="8882" y="5564"/>
                    <a:pt x="8691" y="5659"/>
                  </a:cubicBezTo>
                  <a:cubicBezTo>
                    <a:pt x="7959" y="5882"/>
                    <a:pt x="6940" y="6296"/>
                    <a:pt x="5858" y="6806"/>
                  </a:cubicBezTo>
                  <a:cubicBezTo>
                    <a:pt x="5667" y="4704"/>
                    <a:pt x="5348" y="2285"/>
                    <a:pt x="4775" y="1107"/>
                  </a:cubicBezTo>
                  <a:cubicBezTo>
                    <a:pt x="4712" y="948"/>
                    <a:pt x="4584" y="789"/>
                    <a:pt x="4425" y="630"/>
                  </a:cubicBezTo>
                  <a:cubicBezTo>
                    <a:pt x="3973" y="204"/>
                    <a:pt x="3366" y="1"/>
                    <a:pt x="2752" y="1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23;p25">
              <a:extLst>
                <a:ext uri="{FF2B5EF4-FFF2-40B4-BE49-F238E27FC236}">
                  <a16:creationId xmlns:a16="http://schemas.microsoft.com/office/drawing/2014/main" id="{5BCE168B-6D67-20C7-CF94-FEDB4206FEE9}"/>
                </a:ext>
              </a:extLst>
            </p:cNvPr>
            <p:cNvSpPr/>
            <p:nvPr/>
          </p:nvSpPr>
          <p:spPr>
            <a:xfrm>
              <a:off x="6400085" y="3938971"/>
              <a:ext cx="82173" cy="95328"/>
            </a:xfrm>
            <a:custGeom>
              <a:avLst/>
              <a:gdLst/>
              <a:ahLst/>
              <a:cxnLst/>
              <a:rect l="l" t="t" r="r" b="b"/>
              <a:pathLst>
                <a:path w="5572" h="6464" extrusionOk="0">
                  <a:moveTo>
                    <a:pt x="5572" y="1402"/>
                  </a:moveTo>
                  <a:cubicBezTo>
                    <a:pt x="5572" y="1593"/>
                    <a:pt x="5508" y="1752"/>
                    <a:pt x="5413" y="1911"/>
                  </a:cubicBezTo>
                  <a:cubicBezTo>
                    <a:pt x="5158" y="2229"/>
                    <a:pt x="4808" y="2452"/>
                    <a:pt x="4394" y="2548"/>
                  </a:cubicBezTo>
                  <a:lnTo>
                    <a:pt x="3917" y="2675"/>
                  </a:lnTo>
                  <a:lnTo>
                    <a:pt x="3917" y="2675"/>
                  </a:lnTo>
                  <a:lnTo>
                    <a:pt x="3917" y="2675"/>
                  </a:lnTo>
                  <a:lnTo>
                    <a:pt x="3917" y="2675"/>
                  </a:lnTo>
                  <a:lnTo>
                    <a:pt x="3917" y="2675"/>
                  </a:lnTo>
                  <a:cubicBezTo>
                    <a:pt x="3439" y="3025"/>
                    <a:pt x="2961" y="3471"/>
                    <a:pt x="2548" y="3853"/>
                  </a:cubicBezTo>
                  <a:lnTo>
                    <a:pt x="2548" y="3853"/>
                  </a:lnTo>
                  <a:cubicBezTo>
                    <a:pt x="2102" y="4299"/>
                    <a:pt x="1688" y="4744"/>
                    <a:pt x="1338" y="5158"/>
                  </a:cubicBezTo>
                  <a:cubicBezTo>
                    <a:pt x="956" y="5604"/>
                    <a:pt x="574" y="6050"/>
                    <a:pt x="224" y="6463"/>
                  </a:cubicBezTo>
                  <a:cubicBezTo>
                    <a:pt x="224" y="6400"/>
                    <a:pt x="192" y="6304"/>
                    <a:pt x="192" y="6241"/>
                  </a:cubicBezTo>
                  <a:cubicBezTo>
                    <a:pt x="160" y="6081"/>
                    <a:pt x="96" y="5922"/>
                    <a:pt x="96" y="5731"/>
                  </a:cubicBezTo>
                  <a:cubicBezTo>
                    <a:pt x="96" y="5636"/>
                    <a:pt x="64" y="5572"/>
                    <a:pt x="64" y="5445"/>
                  </a:cubicBezTo>
                  <a:cubicBezTo>
                    <a:pt x="33" y="4967"/>
                    <a:pt x="1" y="4522"/>
                    <a:pt x="33" y="4140"/>
                  </a:cubicBezTo>
                  <a:lnTo>
                    <a:pt x="33" y="4012"/>
                  </a:lnTo>
                  <a:cubicBezTo>
                    <a:pt x="33" y="3853"/>
                    <a:pt x="64" y="3726"/>
                    <a:pt x="64" y="3630"/>
                  </a:cubicBezTo>
                  <a:lnTo>
                    <a:pt x="64" y="3503"/>
                  </a:lnTo>
                  <a:lnTo>
                    <a:pt x="64" y="3503"/>
                  </a:lnTo>
                  <a:cubicBezTo>
                    <a:pt x="64" y="3407"/>
                    <a:pt x="96" y="3344"/>
                    <a:pt x="96" y="3248"/>
                  </a:cubicBezTo>
                  <a:cubicBezTo>
                    <a:pt x="160" y="3089"/>
                    <a:pt x="192" y="2993"/>
                    <a:pt x="255" y="2866"/>
                  </a:cubicBezTo>
                  <a:cubicBezTo>
                    <a:pt x="383" y="2834"/>
                    <a:pt x="510" y="2739"/>
                    <a:pt x="638" y="2707"/>
                  </a:cubicBezTo>
                  <a:cubicBezTo>
                    <a:pt x="669" y="2707"/>
                    <a:pt x="669" y="2675"/>
                    <a:pt x="701" y="2675"/>
                  </a:cubicBezTo>
                  <a:cubicBezTo>
                    <a:pt x="1020" y="2516"/>
                    <a:pt x="1338" y="2293"/>
                    <a:pt x="1688" y="2102"/>
                  </a:cubicBezTo>
                  <a:cubicBezTo>
                    <a:pt x="2070" y="1911"/>
                    <a:pt x="2452" y="1656"/>
                    <a:pt x="2898" y="1402"/>
                  </a:cubicBezTo>
                  <a:lnTo>
                    <a:pt x="2930" y="1306"/>
                  </a:lnTo>
                  <a:cubicBezTo>
                    <a:pt x="3089" y="1020"/>
                    <a:pt x="3280" y="797"/>
                    <a:pt x="3534" y="638"/>
                  </a:cubicBezTo>
                  <a:cubicBezTo>
                    <a:pt x="3662" y="542"/>
                    <a:pt x="3757" y="447"/>
                    <a:pt x="3917" y="351"/>
                  </a:cubicBezTo>
                  <a:cubicBezTo>
                    <a:pt x="4044" y="256"/>
                    <a:pt x="4203" y="192"/>
                    <a:pt x="4330" y="160"/>
                  </a:cubicBezTo>
                  <a:cubicBezTo>
                    <a:pt x="4712" y="1"/>
                    <a:pt x="5126" y="160"/>
                    <a:pt x="5317" y="542"/>
                  </a:cubicBezTo>
                  <a:lnTo>
                    <a:pt x="5508" y="892"/>
                  </a:lnTo>
                  <a:cubicBezTo>
                    <a:pt x="5572" y="1115"/>
                    <a:pt x="5572" y="1243"/>
                    <a:pt x="5572" y="140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4;p25">
              <a:extLst>
                <a:ext uri="{FF2B5EF4-FFF2-40B4-BE49-F238E27FC236}">
                  <a16:creationId xmlns:a16="http://schemas.microsoft.com/office/drawing/2014/main" id="{41687253-754B-2F06-F1A1-A1D4668944DC}"/>
                </a:ext>
              </a:extLst>
            </p:cNvPr>
            <p:cNvSpPr/>
            <p:nvPr/>
          </p:nvSpPr>
          <p:spPr>
            <a:xfrm>
              <a:off x="6330607" y="4166682"/>
              <a:ext cx="67145" cy="39450"/>
            </a:xfrm>
            <a:custGeom>
              <a:avLst/>
              <a:gdLst/>
              <a:ahLst/>
              <a:cxnLst/>
              <a:rect l="l" t="t" r="r" b="b"/>
              <a:pathLst>
                <a:path w="4553" h="2675" extrusionOk="0">
                  <a:moveTo>
                    <a:pt x="4553" y="1"/>
                  </a:moveTo>
                  <a:lnTo>
                    <a:pt x="4553" y="1"/>
                  </a:lnTo>
                  <a:cubicBezTo>
                    <a:pt x="4480" y="25"/>
                    <a:pt x="4426" y="86"/>
                    <a:pt x="4362" y="86"/>
                  </a:cubicBezTo>
                  <a:cubicBezTo>
                    <a:pt x="4342" y="86"/>
                    <a:pt x="4321" y="80"/>
                    <a:pt x="4298" y="65"/>
                  </a:cubicBezTo>
                  <a:cubicBezTo>
                    <a:pt x="4266" y="96"/>
                    <a:pt x="4234" y="96"/>
                    <a:pt x="4171" y="160"/>
                  </a:cubicBezTo>
                  <a:cubicBezTo>
                    <a:pt x="4139" y="192"/>
                    <a:pt x="4107" y="192"/>
                    <a:pt x="4075" y="224"/>
                  </a:cubicBezTo>
                  <a:cubicBezTo>
                    <a:pt x="3852" y="383"/>
                    <a:pt x="3629" y="510"/>
                    <a:pt x="3438" y="638"/>
                  </a:cubicBezTo>
                  <a:cubicBezTo>
                    <a:pt x="3311" y="669"/>
                    <a:pt x="3216" y="733"/>
                    <a:pt x="3152" y="797"/>
                  </a:cubicBezTo>
                  <a:cubicBezTo>
                    <a:pt x="3120" y="829"/>
                    <a:pt x="3056" y="829"/>
                    <a:pt x="3025" y="860"/>
                  </a:cubicBezTo>
                  <a:cubicBezTo>
                    <a:pt x="2993" y="860"/>
                    <a:pt x="2961" y="892"/>
                    <a:pt x="2897" y="892"/>
                  </a:cubicBezTo>
                  <a:cubicBezTo>
                    <a:pt x="2802" y="956"/>
                    <a:pt x="2706" y="1020"/>
                    <a:pt x="2579" y="1051"/>
                  </a:cubicBezTo>
                  <a:cubicBezTo>
                    <a:pt x="2547" y="1115"/>
                    <a:pt x="2515" y="1115"/>
                    <a:pt x="2483" y="1147"/>
                  </a:cubicBezTo>
                  <a:cubicBezTo>
                    <a:pt x="2420" y="1179"/>
                    <a:pt x="2388" y="1179"/>
                    <a:pt x="2356" y="1211"/>
                  </a:cubicBezTo>
                  <a:cubicBezTo>
                    <a:pt x="1910" y="1465"/>
                    <a:pt x="1433" y="1720"/>
                    <a:pt x="955" y="1911"/>
                  </a:cubicBezTo>
                  <a:cubicBezTo>
                    <a:pt x="923" y="1911"/>
                    <a:pt x="892" y="1943"/>
                    <a:pt x="828" y="1943"/>
                  </a:cubicBezTo>
                  <a:cubicBezTo>
                    <a:pt x="796" y="1975"/>
                    <a:pt x="732" y="1975"/>
                    <a:pt x="669" y="2038"/>
                  </a:cubicBezTo>
                  <a:cubicBezTo>
                    <a:pt x="637" y="2070"/>
                    <a:pt x="573" y="2070"/>
                    <a:pt x="510" y="2102"/>
                  </a:cubicBezTo>
                  <a:cubicBezTo>
                    <a:pt x="350" y="2197"/>
                    <a:pt x="159" y="2229"/>
                    <a:pt x="0" y="2293"/>
                  </a:cubicBezTo>
                  <a:lnTo>
                    <a:pt x="0" y="2675"/>
                  </a:lnTo>
                  <a:cubicBezTo>
                    <a:pt x="764" y="2388"/>
                    <a:pt x="3056" y="1497"/>
                    <a:pt x="4553" y="1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25;p25">
              <a:extLst>
                <a:ext uri="{FF2B5EF4-FFF2-40B4-BE49-F238E27FC236}">
                  <a16:creationId xmlns:a16="http://schemas.microsoft.com/office/drawing/2014/main" id="{4A449436-B9B2-1DA3-B7AD-8ACD1E9F171E}"/>
                </a:ext>
              </a:extLst>
            </p:cNvPr>
            <p:cNvSpPr/>
            <p:nvPr/>
          </p:nvSpPr>
          <p:spPr>
            <a:xfrm>
              <a:off x="6347036" y="4225379"/>
              <a:ext cx="81701" cy="124425"/>
            </a:xfrm>
            <a:custGeom>
              <a:avLst/>
              <a:gdLst/>
              <a:ahLst/>
              <a:cxnLst/>
              <a:rect l="l" t="t" r="r" b="b"/>
              <a:pathLst>
                <a:path w="5540" h="8437" extrusionOk="0">
                  <a:moveTo>
                    <a:pt x="5540" y="8245"/>
                  </a:moveTo>
                  <a:cubicBezTo>
                    <a:pt x="5540" y="8309"/>
                    <a:pt x="5508" y="8341"/>
                    <a:pt x="5508" y="8436"/>
                  </a:cubicBezTo>
                  <a:lnTo>
                    <a:pt x="796" y="8436"/>
                  </a:lnTo>
                  <a:cubicBezTo>
                    <a:pt x="446" y="8436"/>
                    <a:pt x="96" y="8150"/>
                    <a:pt x="32" y="7800"/>
                  </a:cubicBezTo>
                  <a:cubicBezTo>
                    <a:pt x="32" y="7704"/>
                    <a:pt x="0" y="7609"/>
                    <a:pt x="0" y="7513"/>
                  </a:cubicBezTo>
                  <a:cubicBezTo>
                    <a:pt x="0" y="6845"/>
                    <a:pt x="478" y="6335"/>
                    <a:pt x="478" y="6335"/>
                  </a:cubicBezTo>
                  <a:cubicBezTo>
                    <a:pt x="605" y="4298"/>
                    <a:pt x="446" y="2101"/>
                    <a:pt x="191" y="159"/>
                  </a:cubicBezTo>
                  <a:cubicBezTo>
                    <a:pt x="1210" y="223"/>
                    <a:pt x="2706" y="287"/>
                    <a:pt x="4075" y="0"/>
                  </a:cubicBezTo>
                  <a:lnTo>
                    <a:pt x="4075" y="0"/>
                  </a:lnTo>
                  <a:lnTo>
                    <a:pt x="3916" y="541"/>
                  </a:lnTo>
                  <a:lnTo>
                    <a:pt x="2261" y="6335"/>
                  </a:lnTo>
                  <a:cubicBezTo>
                    <a:pt x="2229" y="6495"/>
                    <a:pt x="2261" y="6654"/>
                    <a:pt x="2420" y="6717"/>
                  </a:cubicBezTo>
                  <a:cubicBezTo>
                    <a:pt x="3120" y="7195"/>
                    <a:pt x="3057" y="7481"/>
                    <a:pt x="4330" y="7800"/>
                  </a:cubicBezTo>
                  <a:cubicBezTo>
                    <a:pt x="4426" y="7832"/>
                    <a:pt x="4553" y="7832"/>
                    <a:pt x="4617" y="7863"/>
                  </a:cubicBezTo>
                  <a:cubicBezTo>
                    <a:pt x="4617" y="7863"/>
                    <a:pt x="4903" y="7832"/>
                    <a:pt x="4967" y="7832"/>
                  </a:cubicBezTo>
                  <a:cubicBezTo>
                    <a:pt x="5285" y="7832"/>
                    <a:pt x="5540" y="7991"/>
                    <a:pt x="5540" y="824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6;p25">
              <a:extLst>
                <a:ext uri="{FF2B5EF4-FFF2-40B4-BE49-F238E27FC236}">
                  <a16:creationId xmlns:a16="http://schemas.microsoft.com/office/drawing/2014/main" id="{A5643CB6-F748-CC79-1BA2-D31CE70700BD}"/>
                </a:ext>
              </a:extLst>
            </p:cNvPr>
            <p:cNvSpPr/>
            <p:nvPr/>
          </p:nvSpPr>
          <p:spPr>
            <a:xfrm>
              <a:off x="6281304" y="4104238"/>
              <a:ext cx="70670" cy="109884"/>
            </a:xfrm>
            <a:custGeom>
              <a:avLst/>
              <a:gdLst/>
              <a:ahLst/>
              <a:cxnLst/>
              <a:rect l="l" t="t" r="r" b="b"/>
              <a:pathLst>
                <a:path w="4792" h="7451" extrusionOk="0">
                  <a:moveTo>
                    <a:pt x="3758" y="0"/>
                  </a:moveTo>
                  <a:cubicBezTo>
                    <a:pt x="3757" y="0"/>
                    <a:pt x="3757" y="0"/>
                    <a:pt x="3757" y="1"/>
                  </a:cubicBezTo>
                  <a:cubicBezTo>
                    <a:pt x="4617" y="1338"/>
                    <a:pt x="2452" y="3503"/>
                    <a:pt x="1" y="4426"/>
                  </a:cubicBezTo>
                  <a:cubicBezTo>
                    <a:pt x="128" y="5317"/>
                    <a:pt x="223" y="6336"/>
                    <a:pt x="351" y="7450"/>
                  </a:cubicBezTo>
                  <a:cubicBezTo>
                    <a:pt x="828" y="7323"/>
                    <a:pt x="1274" y="7259"/>
                    <a:pt x="1720" y="7132"/>
                  </a:cubicBezTo>
                  <a:lnTo>
                    <a:pt x="1720" y="7100"/>
                  </a:lnTo>
                  <a:cubicBezTo>
                    <a:pt x="1369" y="5795"/>
                    <a:pt x="1720" y="4394"/>
                    <a:pt x="2707" y="3471"/>
                  </a:cubicBezTo>
                  <a:cubicBezTo>
                    <a:pt x="2961" y="3184"/>
                    <a:pt x="3280" y="2930"/>
                    <a:pt x="3534" y="2611"/>
                  </a:cubicBezTo>
                  <a:cubicBezTo>
                    <a:pt x="4792" y="1228"/>
                    <a:pt x="3783" y="0"/>
                    <a:pt x="3758" y="0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7;p25">
              <a:extLst>
                <a:ext uri="{FF2B5EF4-FFF2-40B4-BE49-F238E27FC236}">
                  <a16:creationId xmlns:a16="http://schemas.microsoft.com/office/drawing/2014/main" id="{E6EEC373-1990-73E9-30A1-A671148C4E68}"/>
                </a:ext>
              </a:extLst>
            </p:cNvPr>
            <p:cNvSpPr/>
            <p:nvPr/>
          </p:nvSpPr>
          <p:spPr>
            <a:xfrm>
              <a:off x="6312290" y="3850247"/>
              <a:ext cx="79356" cy="107052"/>
            </a:xfrm>
            <a:custGeom>
              <a:avLst/>
              <a:gdLst/>
              <a:ahLst/>
              <a:cxnLst/>
              <a:rect l="l" t="t" r="r" b="b"/>
              <a:pathLst>
                <a:path w="5381" h="7259" extrusionOk="0">
                  <a:moveTo>
                    <a:pt x="3312" y="0"/>
                  </a:moveTo>
                  <a:cubicBezTo>
                    <a:pt x="3312" y="0"/>
                    <a:pt x="2993" y="478"/>
                    <a:pt x="2516" y="1051"/>
                  </a:cubicBezTo>
                  <a:cubicBezTo>
                    <a:pt x="2102" y="1465"/>
                    <a:pt x="1656" y="2006"/>
                    <a:pt x="1115" y="2356"/>
                  </a:cubicBezTo>
                  <a:cubicBezTo>
                    <a:pt x="797" y="2579"/>
                    <a:pt x="446" y="2802"/>
                    <a:pt x="128" y="2833"/>
                  </a:cubicBezTo>
                  <a:lnTo>
                    <a:pt x="1" y="2833"/>
                  </a:lnTo>
                  <a:cubicBezTo>
                    <a:pt x="128" y="2865"/>
                    <a:pt x="1688" y="3502"/>
                    <a:pt x="2038" y="4935"/>
                  </a:cubicBezTo>
                  <a:cubicBezTo>
                    <a:pt x="2388" y="6399"/>
                    <a:pt x="3152" y="7195"/>
                    <a:pt x="3152" y="7259"/>
                  </a:cubicBezTo>
                  <a:cubicBezTo>
                    <a:pt x="3152" y="6877"/>
                    <a:pt x="3152" y="6558"/>
                    <a:pt x="3121" y="6303"/>
                  </a:cubicBezTo>
                  <a:cubicBezTo>
                    <a:pt x="3025" y="5667"/>
                    <a:pt x="3152" y="4966"/>
                    <a:pt x="3439" y="4425"/>
                  </a:cubicBezTo>
                  <a:lnTo>
                    <a:pt x="3821" y="4234"/>
                  </a:lnTo>
                  <a:cubicBezTo>
                    <a:pt x="3980" y="4139"/>
                    <a:pt x="4076" y="3980"/>
                    <a:pt x="4076" y="3820"/>
                  </a:cubicBezTo>
                  <a:lnTo>
                    <a:pt x="4076" y="3629"/>
                  </a:lnTo>
                  <a:lnTo>
                    <a:pt x="4076" y="3534"/>
                  </a:lnTo>
                  <a:lnTo>
                    <a:pt x="4840" y="2706"/>
                  </a:lnTo>
                  <a:lnTo>
                    <a:pt x="5381" y="2069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8;p25">
              <a:extLst>
                <a:ext uri="{FF2B5EF4-FFF2-40B4-BE49-F238E27FC236}">
                  <a16:creationId xmlns:a16="http://schemas.microsoft.com/office/drawing/2014/main" id="{EFEDDD28-A55E-4B97-6956-E4159CFBE3B7}"/>
                </a:ext>
              </a:extLst>
            </p:cNvPr>
            <p:cNvSpPr/>
            <p:nvPr/>
          </p:nvSpPr>
          <p:spPr>
            <a:xfrm>
              <a:off x="6172375" y="4152597"/>
              <a:ext cx="11754" cy="12226"/>
            </a:xfrm>
            <a:custGeom>
              <a:avLst/>
              <a:gdLst/>
              <a:ahLst/>
              <a:cxnLst/>
              <a:rect l="l" t="t" r="r" b="b"/>
              <a:pathLst>
                <a:path w="797" h="829" extrusionOk="0">
                  <a:moveTo>
                    <a:pt x="701" y="1"/>
                  </a:moveTo>
                  <a:lnTo>
                    <a:pt x="1" y="447"/>
                  </a:lnTo>
                  <a:cubicBezTo>
                    <a:pt x="224" y="542"/>
                    <a:pt x="447" y="701"/>
                    <a:pt x="797" y="829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7B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9;p25">
              <a:extLst>
                <a:ext uri="{FF2B5EF4-FFF2-40B4-BE49-F238E27FC236}">
                  <a16:creationId xmlns:a16="http://schemas.microsoft.com/office/drawing/2014/main" id="{35CC4170-0F84-958B-1144-A6F59238C24C}"/>
                </a:ext>
              </a:extLst>
            </p:cNvPr>
            <p:cNvSpPr/>
            <p:nvPr/>
          </p:nvSpPr>
          <p:spPr>
            <a:xfrm>
              <a:off x="6257825" y="4164809"/>
              <a:ext cx="17859" cy="9409"/>
            </a:xfrm>
            <a:custGeom>
              <a:avLst/>
              <a:gdLst/>
              <a:ahLst/>
              <a:cxnLst/>
              <a:rect l="l" t="t" r="r" b="b"/>
              <a:pathLst>
                <a:path w="1211" h="638" extrusionOk="0">
                  <a:moveTo>
                    <a:pt x="510" y="1"/>
                  </a:moveTo>
                  <a:lnTo>
                    <a:pt x="1" y="637"/>
                  </a:lnTo>
                  <a:cubicBezTo>
                    <a:pt x="192" y="605"/>
                    <a:pt x="351" y="605"/>
                    <a:pt x="574" y="574"/>
                  </a:cubicBezTo>
                  <a:cubicBezTo>
                    <a:pt x="765" y="510"/>
                    <a:pt x="988" y="478"/>
                    <a:pt x="1211" y="414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rgbClr val="7B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30;p25">
              <a:extLst>
                <a:ext uri="{FF2B5EF4-FFF2-40B4-BE49-F238E27FC236}">
                  <a16:creationId xmlns:a16="http://schemas.microsoft.com/office/drawing/2014/main" id="{3FCDC671-A061-8AFD-DFF5-21A28DAB09C9}"/>
                </a:ext>
              </a:extLst>
            </p:cNvPr>
            <p:cNvSpPr/>
            <p:nvPr/>
          </p:nvSpPr>
          <p:spPr>
            <a:xfrm>
              <a:off x="6330135" y="3817845"/>
              <a:ext cx="90151" cy="30911"/>
            </a:xfrm>
            <a:custGeom>
              <a:avLst/>
              <a:gdLst/>
              <a:ahLst/>
              <a:cxnLst/>
              <a:rect l="l" t="t" r="r" b="b"/>
              <a:pathLst>
                <a:path w="6113" h="2096" extrusionOk="0">
                  <a:moveTo>
                    <a:pt x="3815" y="0"/>
                  </a:moveTo>
                  <a:cubicBezTo>
                    <a:pt x="2084" y="0"/>
                    <a:pt x="807" y="501"/>
                    <a:pt x="319" y="733"/>
                  </a:cubicBezTo>
                  <a:cubicBezTo>
                    <a:pt x="191" y="796"/>
                    <a:pt x="128" y="924"/>
                    <a:pt x="64" y="1051"/>
                  </a:cubicBezTo>
                  <a:cubicBezTo>
                    <a:pt x="32" y="1242"/>
                    <a:pt x="0" y="1592"/>
                    <a:pt x="64" y="1974"/>
                  </a:cubicBezTo>
                  <a:cubicBezTo>
                    <a:pt x="64" y="2043"/>
                    <a:pt x="130" y="2095"/>
                    <a:pt x="215" y="2095"/>
                  </a:cubicBezTo>
                  <a:cubicBezTo>
                    <a:pt x="248" y="2095"/>
                    <a:pt x="283" y="2088"/>
                    <a:pt x="319" y="2070"/>
                  </a:cubicBezTo>
                  <a:cubicBezTo>
                    <a:pt x="1708" y="1449"/>
                    <a:pt x="3195" y="1313"/>
                    <a:pt x="4311" y="1313"/>
                  </a:cubicBezTo>
                  <a:cubicBezTo>
                    <a:pt x="4626" y="1313"/>
                    <a:pt x="4912" y="1324"/>
                    <a:pt x="5158" y="1338"/>
                  </a:cubicBezTo>
                  <a:cubicBezTo>
                    <a:pt x="5444" y="1338"/>
                    <a:pt x="5635" y="1369"/>
                    <a:pt x="5794" y="1369"/>
                  </a:cubicBezTo>
                  <a:cubicBezTo>
                    <a:pt x="5922" y="1369"/>
                    <a:pt x="6081" y="1274"/>
                    <a:pt x="6081" y="1115"/>
                  </a:cubicBezTo>
                  <a:cubicBezTo>
                    <a:pt x="6113" y="860"/>
                    <a:pt x="6081" y="414"/>
                    <a:pt x="5699" y="223"/>
                  </a:cubicBezTo>
                  <a:cubicBezTo>
                    <a:pt x="5540" y="160"/>
                    <a:pt x="5317" y="128"/>
                    <a:pt x="5126" y="96"/>
                  </a:cubicBezTo>
                  <a:cubicBezTo>
                    <a:pt x="4666" y="29"/>
                    <a:pt x="4228" y="0"/>
                    <a:pt x="3815" y="0"/>
                  </a:cubicBezTo>
                  <a:close/>
                </a:path>
              </a:pathLst>
            </a:custGeom>
            <a:solidFill>
              <a:srgbClr val="CB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31;p25">
              <a:extLst>
                <a:ext uri="{FF2B5EF4-FFF2-40B4-BE49-F238E27FC236}">
                  <a16:creationId xmlns:a16="http://schemas.microsoft.com/office/drawing/2014/main" id="{D5E2C418-68DB-DE6F-047A-0B4EFC750971}"/>
                </a:ext>
              </a:extLst>
            </p:cNvPr>
            <p:cNvSpPr/>
            <p:nvPr/>
          </p:nvSpPr>
          <p:spPr>
            <a:xfrm>
              <a:off x="6334825" y="3797758"/>
              <a:ext cx="79356" cy="30424"/>
            </a:xfrm>
            <a:custGeom>
              <a:avLst/>
              <a:gdLst/>
              <a:ahLst/>
              <a:cxnLst/>
              <a:rect l="l" t="t" r="r" b="b"/>
              <a:pathLst>
                <a:path w="5381" h="2063" extrusionOk="0">
                  <a:moveTo>
                    <a:pt x="2999" y="0"/>
                  </a:moveTo>
                  <a:cubicBezTo>
                    <a:pt x="2866" y="0"/>
                    <a:pt x="2726" y="8"/>
                    <a:pt x="2579" y="26"/>
                  </a:cubicBezTo>
                  <a:cubicBezTo>
                    <a:pt x="478" y="312"/>
                    <a:pt x="1" y="2063"/>
                    <a:pt x="1" y="2063"/>
                  </a:cubicBezTo>
                  <a:cubicBezTo>
                    <a:pt x="467" y="1844"/>
                    <a:pt x="1782" y="1318"/>
                    <a:pt x="3540" y="1318"/>
                  </a:cubicBezTo>
                  <a:cubicBezTo>
                    <a:pt x="3824" y="1318"/>
                    <a:pt x="4120" y="1332"/>
                    <a:pt x="4426" y="1363"/>
                  </a:cubicBezTo>
                  <a:cubicBezTo>
                    <a:pt x="4744" y="1426"/>
                    <a:pt x="5063" y="1458"/>
                    <a:pt x="5381" y="1522"/>
                  </a:cubicBezTo>
                  <a:cubicBezTo>
                    <a:pt x="5381" y="1522"/>
                    <a:pt x="4828" y="0"/>
                    <a:pt x="2999" y="0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32;p25">
              <a:extLst>
                <a:ext uri="{FF2B5EF4-FFF2-40B4-BE49-F238E27FC236}">
                  <a16:creationId xmlns:a16="http://schemas.microsoft.com/office/drawing/2014/main" id="{A3774F5F-B714-53B8-ADEA-DEF30F3907AC}"/>
                </a:ext>
              </a:extLst>
            </p:cNvPr>
            <p:cNvSpPr/>
            <p:nvPr/>
          </p:nvSpPr>
          <p:spPr>
            <a:xfrm>
              <a:off x="6358303" y="3841324"/>
              <a:ext cx="61512" cy="70434"/>
            </a:xfrm>
            <a:custGeom>
              <a:avLst/>
              <a:gdLst/>
              <a:ahLst/>
              <a:cxnLst/>
              <a:rect l="l" t="t" r="r" b="b"/>
              <a:pathLst>
                <a:path w="4171" h="4776" extrusionOk="0">
                  <a:moveTo>
                    <a:pt x="3693" y="4585"/>
                  </a:moveTo>
                  <a:cubicBezTo>
                    <a:pt x="3216" y="4776"/>
                    <a:pt x="2611" y="4680"/>
                    <a:pt x="2611" y="4680"/>
                  </a:cubicBezTo>
                  <a:cubicBezTo>
                    <a:pt x="2611" y="4680"/>
                    <a:pt x="1911" y="4394"/>
                    <a:pt x="1147" y="3948"/>
                  </a:cubicBezTo>
                  <a:cubicBezTo>
                    <a:pt x="924" y="3821"/>
                    <a:pt x="669" y="3661"/>
                    <a:pt x="478" y="3502"/>
                  </a:cubicBezTo>
                  <a:cubicBezTo>
                    <a:pt x="351" y="3438"/>
                    <a:pt x="287" y="3279"/>
                    <a:pt x="223" y="3120"/>
                  </a:cubicBezTo>
                  <a:cubicBezTo>
                    <a:pt x="32" y="2324"/>
                    <a:pt x="32" y="2229"/>
                    <a:pt x="32" y="2229"/>
                  </a:cubicBezTo>
                  <a:cubicBezTo>
                    <a:pt x="32" y="2229"/>
                    <a:pt x="32" y="1847"/>
                    <a:pt x="64" y="1528"/>
                  </a:cubicBezTo>
                  <a:lnTo>
                    <a:pt x="64" y="955"/>
                  </a:lnTo>
                  <a:cubicBezTo>
                    <a:pt x="64" y="924"/>
                    <a:pt x="1" y="542"/>
                    <a:pt x="160" y="446"/>
                  </a:cubicBezTo>
                  <a:cubicBezTo>
                    <a:pt x="319" y="319"/>
                    <a:pt x="669" y="160"/>
                    <a:pt x="987" y="160"/>
                  </a:cubicBezTo>
                  <a:cubicBezTo>
                    <a:pt x="1306" y="160"/>
                    <a:pt x="1656" y="0"/>
                    <a:pt x="2229" y="96"/>
                  </a:cubicBezTo>
                  <a:cubicBezTo>
                    <a:pt x="2738" y="128"/>
                    <a:pt x="3407" y="128"/>
                    <a:pt x="3502" y="160"/>
                  </a:cubicBezTo>
                  <a:cubicBezTo>
                    <a:pt x="3630" y="223"/>
                    <a:pt x="3662" y="255"/>
                    <a:pt x="3693" y="287"/>
                  </a:cubicBezTo>
                  <a:cubicBezTo>
                    <a:pt x="3693" y="319"/>
                    <a:pt x="3853" y="637"/>
                    <a:pt x="3853" y="637"/>
                  </a:cubicBezTo>
                  <a:cubicBezTo>
                    <a:pt x="3853" y="637"/>
                    <a:pt x="3980" y="1210"/>
                    <a:pt x="3980" y="1751"/>
                  </a:cubicBezTo>
                  <a:cubicBezTo>
                    <a:pt x="4171" y="2483"/>
                    <a:pt x="3980" y="3725"/>
                    <a:pt x="3693" y="4585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33;p25">
              <a:extLst>
                <a:ext uri="{FF2B5EF4-FFF2-40B4-BE49-F238E27FC236}">
                  <a16:creationId xmlns:a16="http://schemas.microsoft.com/office/drawing/2014/main" id="{86839657-9A8A-5CE5-5293-36D3C7DBA4AE}"/>
                </a:ext>
              </a:extLst>
            </p:cNvPr>
            <p:cNvSpPr/>
            <p:nvPr/>
          </p:nvSpPr>
          <p:spPr>
            <a:xfrm>
              <a:off x="6324029" y="3837504"/>
              <a:ext cx="94812" cy="47487"/>
            </a:xfrm>
            <a:custGeom>
              <a:avLst/>
              <a:gdLst/>
              <a:ahLst/>
              <a:cxnLst/>
              <a:rect l="l" t="t" r="r" b="b"/>
              <a:pathLst>
                <a:path w="6429" h="3220" extrusionOk="0">
                  <a:moveTo>
                    <a:pt x="4713" y="0"/>
                  </a:moveTo>
                  <a:cubicBezTo>
                    <a:pt x="3594" y="0"/>
                    <a:pt x="2090" y="133"/>
                    <a:pt x="701" y="737"/>
                  </a:cubicBezTo>
                  <a:lnTo>
                    <a:pt x="701" y="801"/>
                  </a:lnTo>
                  <a:cubicBezTo>
                    <a:pt x="733" y="864"/>
                    <a:pt x="733" y="960"/>
                    <a:pt x="733" y="1023"/>
                  </a:cubicBezTo>
                  <a:cubicBezTo>
                    <a:pt x="765" y="1756"/>
                    <a:pt x="574" y="2456"/>
                    <a:pt x="96" y="3029"/>
                  </a:cubicBezTo>
                  <a:cubicBezTo>
                    <a:pt x="1" y="3093"/>
                    <a:pt x="96" y="3220"/>
                    <a:pt x="223" y="3220"/>
                  </a:cubicBezTo>
                  <a:cubicBezTo>
                    <a:pt x="1656" y="3061"/>
                    <a:pt x="2516" y="2424"/>
                    <a:pt x="2516" y="2424"/>
                  </a:cubicBezTo>
                  <a:lnTo>
                    <a:pt x="2961" y="1183"/>
                  </a:lnTo>
                  <a:cubicBezTo>
                    <a:pt x="2961" y="1183"/>
                    <a:pt x="3204" y="630"/>
                    <a:pt x="3746" y="630"/>
                  </a:cubicBezTo>
                  <a:cubicBezTo>
                    <a:pt x="3854" y="630"/>
                    <a:pt x="3975" y="652"/>
                    <a:pt x="4107" y="705"/>
                  </a:cubicBezTo>
                  <a:cubicBezTo>
                    <a:pt x="4419" y="861"/>
                    <a:pt x="4934" y="957"/>
                    <a:pt x="5447" y="957"/>
                  </a:cubicBezTo>
                  <a:cubicBezTo>
                    <a:pt x="5772" y="957"/>
                    <a:pt x="6096" y="919"/>
                    <a:pt x="6368" y="832"/>
                  </a:cubicBezTo>
                  <a:cubicBezTo>
                    <a:pt x="6429" y="435"/>
                    <a:pt x="6225" y="66"/>
                    <a:pt x="6181" y="66"/>
                  </a:cubicBezTo>
                  <a:cubicBezTo>
                    <a:pt x="6179" y="66"/>
                    <a:pt x="6178" y="67"/>
                    <a:pt x="6177" y="68"/>
                  </a:cubicBezTo>
                  <a:cubicBezTo>
                    <a:pt x="5884" y="45"/>
                    <a:pt x="5363" y="0"/>
                    <a:pt x="4713" y="0"/>
                  </a:cubicBezTo>
                  <a:close/>
                </a:path>
              </a:pathLst>
            </a:custGeom>
            <a:solidFill>
              <a:srgbClr val="6B2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34;p25">
              <a:extLst>
                <a:ext uri="{FF2B5EF4-FFF2-40B4-BE49-F238E27FC236}">
                  <a16:creationId xmlns:a16="http://schemas.microsoft.com/office/drawing/2014/main" id="{1B362849-30A0-C9AA-4E53-19A2AB25C94B}"/>
                </a:ext>
              </a:extLst>
            </p:cNvPr>
            <p:cNvSpPr/>
            <p:nvPr/>
          </p:nvSpPr>
          <p:spPr>
            <a:xfrm>
              <a:off x="6347036" y="3849303"/>
              <a:ext cx="23965" cy="29126"/>
            </a:xfrm>
            <a:custGeom>
              <a:avLst/>
              <a:gdLst/>
              <a:ahLst/>
              <a:cxnLst/>
              <a:rect l="l" t="t" r="r" b="b"/>
              <a:pathLst>
                <a:path w="1625" h="1975" extrusionOk="0">
                  <a:moveTo>
                    <a:pt x="1624" y="987"/>
                  </a:moveTo>
                  <a:cubicBezTo>
                    <a:pt x="1624" y="1497"/>
                    <a:pt x="1306" y="1911"/>
                    <a:pt x="892" y="1974"/>
                  </a:cubicBezTo>
                  <a:lnTo>
                    <a:pt x="796" y="1974"/>
                  </a:lnTo>
                  <a:cubicBezTo>
                    <a:pt x="446" y="1974"/>
                    <a:pt x="128" y="1688"/>
                    <a:pt x="32" y="1274"/>
                  </a:cubicBezTo>
                  <a:cubicBezTo>
                    <a:pt x="0" y="1178"/>
                    <a:pt x="0" y="1051"/>
                    <a:pt x="0" y="987"/>
                  </a:cubicBezTo>
                  <a:cubicBezTo>
                    <a:pt x="0" y="414"/>
                    <a:pt x="351" y="1"/>
                    <a:pt x="796" y="1"/>
                  </a:cubicBezTo>
                  <a:cubicBezTo>
                    <a:pt x="1274" y="32"/>
                    <a:pt x="1624" y="478"/>
                    <a:pt x="1624" y="98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35;p25">
              <a:extLst>
                <a:ext uri="{FF2B5EF4-FFF2-40B4-BE49-F238E27FC236}">
                  <a16:creationId xmlns:a16="http://schemas.microsoft.com/office/drawing/2014/main" id="{6041859E-A0DD-883F-151A-7869CDC832ED}"/>
                </a:ext>
              </a:extLst>
            </p:cNvPr>
            <p:cNvSpPr/>
            <p:nvPr/>
          </p:nvSpPr>
          <p:spPr>
            <a:xfrm>
              <a:off x="6348909" y="3854464"/>
              <a:ext cx="18803" cy="22077"/>
            </a:xfrm>
            <a:custGeom>
              <a:avLst/>
              <a:gdLst/>
              <a:ahLst/>
              <a:cxnLst/>
              <a:rect l="l" t="t" r="r" b="b"/>
              <a:pathLst>
                <a:path w="1275" h="1497" extrusionOk="0">
                  <a:moveTo>
                    <a:pt x="638" y="1"/>
                  </a:moveTo>
                  <a:cubicBezTo>
                    <a:pt x="287" y="1"/>
                    <a:pt x="1" y="319"/>
                    <a:pt x="1" y="765"/>
                  </a:cubicBezTo>
                  <a:cubicBezTo>
                    <a:pt x="1" y="1179"/>
                    <a:pt x="287" y="1497"/>
                    <a:pt x="638" y="1497"/>
                  </a:cubicBezTo>
                  <a:cubicBezTo>
                    <a:pt x="988" y="1497"/>
                    <a:pt x="1274" y="1179"/>
                    <a:pt x="1274" y="765"/>
                  </a:cubicBezTo>
                  <a:cubicBezTo>
                    <a:pt x="1274" y="319"/>
                    <a:pt x="988" y="1"/>
                    <a:pt x="638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36;p25">
              <a:extLst>
                <a:ext uri="{FF2B5EF4-FFF2-40B4-BE49-F238E27FC236}">
                  <a16:creationId xmlns:a16="http://schemas.microsoft.com/office/drawing/2014/main" id="{20AA7434-63ED-360E-43DC-950A3E0C986A}"/>
                </a:ext>
              </a:extLst>
            </p:cNvPr>
            <p:cNvSpPr/>
            <p:nvPr/>
          </p:nvSpPr>
          <p:spPr>
            <a:xfrm>
              <a:off x="6071439" y="4265288"/>
              <a:ext cx="83574" cy="50245"/>
            </a:xfrm>
            <a:custGeom>
              <a:avLst/>
              <a:gdLst/>
              <a:ahLst/>
              <a:cxnLst/>
              <a:rect l="l" t="t" r="r" b="b"/>
              <a:pathLst>
                <a:path w="5667" h="3407" extrusionOk="0">
                  <a:moveTo>
                    <a:pt x="0" y="1783"/>
                  </a:moveTo>
                  <a:cubicBezTo>
                    <a:pt x="36" y="1792"/>
                    <a:pt x="87" y="1804"/>
                    <a:pt x="150" y="1820"/>
                  </a:cubicBezTo>
                  <a:lnTo>
                    <a:pt x="150" y="1820"/>
                  </a:lnTo>
                  <a:lnTo>
                    <a:pt x="32" y="1783"/>
                  </a:lnTo>
                  <a:close/>
                  <a:moveTo>
                    <a:pt x="5667" y="0"/>
                  </a:moveTo>
                  <a:cubicBezTo>
                    <a:pt x="5635" y="0"/>
                    <a:pt x="4553" y="605"/>
                    <a:pt x="4807" y="2929"/>
                  </a:cubicBezTo>
                  <a:cubicBezTo>
                    <a:pt x="3979" y="2751"/>
                    <a:pt x="978" y="2024"/>
                    <a:pt x="150" y="1820"/>
                  </a:cubicBezTo>
                  <a:lnTo>
                    <a:pt x="150" y="1820"/>
                  </a:lnTo>
                  <a:lnTo>
                    <a:pt x="5189" y="3407"/>
                  </a:lnTo>
                  <a:cubicBezTo>
                    <a:pt x="4680" y="1783"/>
                    <a:pt x="5349" y="478"/>
                    <a:pt x="5667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7;p25">
              <a:extLst>
                <a:ext uri="{FF2B5EF4-FFF2-40B4-BE49-F238E27FC236}">
                  <a16:creationId xmlns:a16="http://schemas.microsoft.com/office/drawing/2014/main" id="{54E807CF-59CA-7AD5-F241-D2ADFE3E4E36}"/>
                </a:ext>
              </a:extLst>
            </p:cNvPr>
            <p:cNvSpPr/>
            <p:nvPr/>
          </p:nvSpPr>
          <p:spPr>
            <a:xfrm>
              <a:off x="6350797" y="4225379"/>
              <a:ext cx="56822" cy="93440"/>
            </a:xfrm>
            <a:custGeom>
              <a:avLst/>
              <a:gdLst/>
              <a:ahLst/>
              <a:cxnLst/>
              <a:rect l="l" t="t" r="r" b="b"/>
              <a:pathLst>
                <a:path w="3853" h="6336" extrusionOk="0">
                  <a:moveTo>
                    <a:pt x="3852" y="0"/>
                  </a:moveTo>
                  <a:cubicBezTo>
                    <a:pt x="3851" y="0"/>
                    <a:pt x="3849" y="1"/>
                    <a:pt x="3846" y="2"/>
                  </a:cubicBezTo>
                  <a:lnTo>
                    <a:pt x="3846" y="2"/>
                  </a:lnTo>
                  <a:cubicBezTo>
                    <a:pt x="3848" y="1"/>
                    <a:pt x="3850" y="1"/>
                    <a:pt x="3852" y="0"/>
                  </a:cubicBezTo>
                  <a:close/>
                  <a:moveTo>
                    <a:pt x="3846" y="2"/>
                  </a:moveTo>
                  <a:cubicBezTo>
                    <a:pt x="3063" y="165"/>
                    <a:pt x="2238" y="214"/>
                    <a:pt x="1491" y="214"/>
                  </a:cubicBezTo>
                  <a:cubicBezTo>
                    <a:pt x="934" y="214"/>
                    <a:pt x="421" y="187"/>
                    <a:pt x="0" y="159"/>
                  </a:cubicBezTo>
                  <a:lnTo>
                    <a:pt x="0" y="159"/>
                  </a:lnTo>
                  <a:cubicBezTo>
                    <a:pt x="223" y="2101"/>
                    <a:pt x="382" y="4298"/>
                    <a:pt x="255" y="6335"/>
                  </a:cubicBezTo>
                  <a:cubicBezTo>
                    <a:pt x="414" y="5571"/>
                    <a:pt x="637" y="2929"/>
                    <a:pt x="478" y="605"/>
                  </a:cubicBezTo>
                  <a:cubicBezTo>
                    <a:pt x="2057" y="605"/>
                    <a:pt x="3727" y="33"/>
                    <a:pt x="3846" y="2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38;p25">
              <a:extLst>
                <a:ext uri="{FF2B5EF4-FFF2-40B4-BE49-F238E27FC236}">
                  <a16:creationId xmlns:a16="http://schemas.microsoft.com/office/drawing/2014/main" id="{EAA308E3-2779-CB9D-89B8-E90615E7C962}"/>
                </a:ext>
              </a:extLst>
            </p:cNvPr>
            <p:cNvSpPr/>
            <p:nvPr/>
          </p:nvSpPr>
          <p:spPr>
            <a:xfrm>
              <a:off x="6400557" y="3862443"/>
              <a:ext cx="13627" cy="2374"/>
            </a:xfrm>
            <a:custGeom>
              <a:avLst/>
              <a:gdLst/>
              <a:ahLst/>
              <a:cxnLst/>
              <a:rect l="l" t="t" r="r" b="b"/>
              <a:pathLst>
                <a:path w="924" h="161" extrusionOk="0">
                  <a:moveTo>
                    <a:pt x="924" y="1"/>
                  </a:moveTo>
                  <a:cubicBezTo>
                    <a:pt x="828" y="1"/>
                    <a:pt x="797" y="65"/>
                    <a:pt x="701" y="65"/>
                  </a:cubicBezTo>
                  <a:cubicBezTo>
                    <a:pt x="637" y="65"/>
                    <a:pt x="542" y="96"/>
                    <a:pt x="478" y="96"/>
                  </a:cubicBezTo>
                  <a:lnTo>
                    <a:pt x="1" y="96"/>
                  </a:lnTo>
                  <a:cubicBezTo>
                    <a:pt x="64" y="128"/>
                    <a:pt x="160" y="160"/>
                    <a:pt x="223" y="160"/>
                  </a:cubicBezTo>
                  <a:lnTo>
                    <a:pt x="478" y="160"/>
                  </a:lnTo>
                  <a:cubicBezTo>
                    <a:pt x="542" y="160"/>
                    <a:pt x="637" y="160"/>
                    <a:pt x="701" y="128"/>
                  </a:cubicBezTo>
                  <a:cubicBezTo>
                    <a:pt x="797" y="96"/>
                    <a:pt x="828" y="65"/>
                    <a:pt x="924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39;p25">
              <a:extLst>
                <a:ext uri="{FF2B5EF4-FFF2-40B4-BE49-F238E27FC236}">
                  <a16:creationId xmlns:a16="http://schemas.microsoft.com/office/drawing/2014/main" id="{3551A1E2-90E2-3429-64CB-4C72075F4928}"/>
                </a:ext>
              </a:extLst>
            </p:cNvPr>
            <p:cNvSpPr/>
            <p:nvPr/>
          </p:nvSpPr>
          <p:spPr>
            <a:xfrm>
              <a:off x="6396339" y="3854464"/>
              <a:ext cx="21133" cy="5176"/>
            </a:xfrm>
            <a:custGeom>
              <a:avLst/>
              <a:gdLst/>
              <a:ahLst/>
              <a:cxnLst/>
              <a:rect l="l" t="t" r="r" b="b"/>
              <a:pathLst>
                <a:path w="1433" h="351" extrusionOk="0">
                  <a:moveTo>
                    <a:pt x="478" y="1"/>
                  </a:moveTo>
                  <a:cubicBezTo>
                    <a:pt x="446" y="33"/>
                    <a:pt x="382" y="33"/>
                    <a:pt x="350" y="33"/>
                  </a:cubicBezTo>
                  <a:cubicBezTo>
                    <a:pt x="318" y="64"/>
                    <a:pt x="287" y="64"/>
                    <a:pt x="223" y="96"/>
                  </a:cubicBezTo>
                  <a:cubicBezTo>
                    <a:pt x="223" y="160"/>
                    <a:pt x="191" y="160"/>
                    <a:pt x="159" y="192"/>
                  </a:cubicBezTo>
                  <a:lnTo>
                    <a:pt x="96" y="287"/>
                  </a:lnTo>
                  <a:lnTo>
                    <a:pt x="0" y="351"/>
                  </a:lnTo>
                  <a:cubicBezTo>
                    <a:pt x="32" y="351"/>
                    <a:pt x="96" y="319"/>
                    <a:pt x="159" y="319"/>
                  </a:cubicBezTo>
                  <a:cubicBezTo>
                    <a:pt x="191" y="319"/>
                    <a:pt x="223" y="287"/>
                    <a:pt x="287" y="287"/>
                  </a:cubicBezTo>
                  <a:cubicBezTo>
                    <a:pt x="318" y="287"/>
                    <a:pt x="350" y="224"/>
                    <a:pt x="382" y="224"/>
                  </a:cubicBezTo>
                  <a:cubicBezTo>
                    <a:pt x="382" y="224"/>
                    <a:pt x="446" y="192"/>
                    <a:pt x="478" y="192"/>
                  </a:cubicBezTo>
                  <a:lnTo>
                    <a:pt x="732" y="192"/>
                  </a:lnTo>
                  <a:cubicBezTo>
                    <a:pt x="796" y="160"/>
                    <a:pt x="892" y="160"/>
                    <a:pt x="955" y="160"/>
                  </a:cubicBezTo>
                  <a:cubicBezTo>
                    <a:pt x="1019" y="160"/>
                    <a:pt x="1114" y="96"/>
                    <a:pt x="1178" y="96"/>
                  </a:cubicBezTo>
                  <a:cubicBezTo>
                    <a:pt x="1274" y="64"/>
                    <a:pt x="1369" y="64"/>
                    <a:pt x="1433" y="33"/>
                  </a:cubicBezTo>
                  <a:cubicBezTo>
                    <a:pt x="1305" y="33"/>
                    <a:pt x="1242" y="1"/>
                    <a:pt x="1146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40;p25">
              <a:extLst>
                <a:ext uri="{FF2B5EF4-FFF2-40B4-BE49-F238E27FC236}">
                  <a16:creationId xmlns:a16="http://schemas.microsoft.com/office/drawing/2014/main" id="{060538AF-A02D-C055-6D28-7CF84FDE720B}"/>
                </a:ext>
              </a:extLst>
            </p:cNvPr>
            <p:cNvSpPr/>
            <p:nvPr/>
          </p:nvSpPr>
          <p:spPr>
            <a:xfrm>
              <a:off x="6405246" y="3894919"/>
              <a:ext cx="9881" cy="2758"/>
            </a:xfrm>
            <a:custGeom>
              <a:avLst/>
              <a:gdLst/>
              <a:ahLst/>
              <a:cxnLst/>
              <a:rect l="l" t="t" r="r" b="b"/>
              <a:pathLst>
                <a:path w="670" h="187" extrusionOk="0">
                  <a:moveTo>
                    <a:pt x="347" y="1"/>
                  </a:moveTo>
                  <a:cubicBezTo>
                    <a:pt x="247" y="1"/>
                    <a:pt x="128" y="30"/>
                    <a:pt x="1" y="123"/>
                  </a:cubicBezTo>
                  <a:cubicBezTo>
                    <a:pt x="1" y="155"/>
                    <a:pt x="1" y="155"/>
                    <a:pt x="33" y="187"/>
                  </a:cubicBezTo>
                  <a:cubicBezTo>
                    <a:pt x="164" y="95"/>
                    <a:pt x="284" y="68"/>
                    <a:pt x="380" y="68"/>
                  </a:cubicBezTo>
                  <a:cubicBezTo>
                    <a:pt x="518" y="68"/>
                    <a:pt x="606" y="123"/>
                    <a:pt x="606" y="123"/>
                  </a:cubicBezTo>
                  <a:cubicBezTo>
                    <a:pt x="606" y="133"/>
                    <a:pt x="609" y="137"/>
                    <a:pt x="614" y="137"/>
                  </a:cubicBezTo>
                  <a:cubicBezTo>
                    <a:pt x="624" y="137"/>
                    <a:pt x="638" y="123"/>
                    <a:pt x="638" y="123"/>
                  </a:cubicBezTo>
                  <a:cubicBezTo>
                    <a:pt x="670" y="123"/>
                    <a:pt x="638" y="91"/>
                    <a:pt x="638" y="91"/>
                  </a:cubicBezTo>
                  <a:cubicBezTo>
                    <a:pt x="638" y="91"/>
                    <a:pt x="522" y="1"/>
                    <a:pt x="347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1;p25">
              <a:extLst>
                <a:ext uri="{FF2B5EF4-FFF2-40B4-BE49-F238E27FC236}">
                  <a16:creationId xmlns:a16="http://schemas.microsoft.com/office/drawing/2014/main" id="{1A3A9D04-590E-2B3C-3C96-0162C3A794CC}"/>
                </a:ext>
              </a:extLst>
            </p:cNvPr>
            <p:cNvSpPr/>
            <p:nvPr/>
          </p:nvSpPr>
          <p:spPr>
            <a:xfrm>
              <a:off x="6372860" y="3797758"/>
              <a:ext cx="41322" cy="22446"/>
            </a:xfrm>
            <a:custGeom>
              <a:avLst/>
              <a:gdLst/>
              <a:ahLst/>
              <a:cxnLst/>
              <a:rect l="l" t="t" r="r" b="b"/>
              <a:pathLst>
                <a:path w="2802" h="1522" extrusionOk="0">
                  <a:moveTo>
                    <a:pt x="420" y="0"/>
                  </a:moveTo>
                  <a:cubicBezTo>
                    <a:pt x="287" y="0"/>
                    <a:pt x="147" y="8"/>
                    <a:pt x="0" y="26"/>
                  </a:cubicBezTo>
                  <a:cubicBezTo>
                    <a:pt x="0" y="26"/>
                    <a:pt x="1306" y="89"/>
                    <a:pt x="1847" y="1363"/>
                  </a:cubicBezTo>
                  <a:cubicBezTo>
                    <a:pt x="2165" y="1426"/>
                    <a:pt x="2484" y="1458"/>
                    <a:pt x="2802" y="1522"/>
                  </a:cubicBezTo>
                  <a:cubicBezTo>
                    <a:pt x="2802" y="1522"/>
                    <a:pt x="2249" y="0"/>
                    <a:pt x="420" y="0"/>
                  </a:cubicBezTo>
                  <a:close/>
                </a:path>
              </a:pathLst>
            </a:custGeom>
            <a:solidFill>
              <a:srgbClr val="9C7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2;p25">
              <a:extLst>
                <a:ext uri="{FF2B5EF4-FFF2-40B4-BE49-F238E27FC236}">
                  <a16:creationId xmlns:a16="http://schemas.microsoft.com/office/drawing/2014/main" id="{EE4328E0-E2C0-FB55-4D6E-47250B5C7048}"/>
                </a:ext>
              </a:extLst>
            </p:cNvPr>
            <p:cNvSpPr/>
            <p:nvPr/>
          </p:nvSpPr>
          <p:spPr>
            <a:xfrm>
              <a:off x="6334353" y="3837504"/>
              <a:ext cx="84488" cy="15101"/>
            </a:xfrm>
            <a:custGeom>
              <a:avLst/>
              <a:gdLst/>
              <a:ahLst/>
              <a:cxnLst/>
              <a:rect l="l" t="t" r="r" b="b"/>
              <a:pathLst>
                <a:path w="5729" h="1024" extrusionOk="0">
                  <a:moveTo>
                    <a:pt x="4013" y="0"/>
                  </a:moveTo>
                  <a:cubicBezTo>
                    <a:pt x="2894" y="0"/>
                    <a:pt x="1390" y="133"/>
                    <a:pt x="1" y="737"/>
                  </a:cubicBezTo>
                  <a:lnTo>
                    <a:pt x="1" y="801"/>
                  </a:lnTo>
                  <a:cubicBezTo>
                    <a:pt x="33" y="864"/>
                    <a:pt x="33" y="960"/>
                    <a:pt x="33" y="1023"/>
                  </a:cubicBezTo>
                  <a:cubicBezTo>
                    <a:pt x="33" y="1023"/>
                    <a:pt x="1781" y="227"/>
                    <a:pt x="4399" y="227"/>
                  </a:cubicBezTo>
                  <a:cubicBezTo>
                    <a:pt x="4694" y="227"/>
                    <a:pt x="5001" y="237"/>
                    <a:pt x="5317" y="259"/>
                  </a:cubicBezTo>
                  <a:cubicBezTo>
                    <a:pt x="5508" y="546"/>
                    <a:pt x="5668" y="832"/>
                    <a:pt x="5668" y="832"/>
                  </a:cubicBezTo>
                  <a:cubicBezTo>
                    <a:pt x="5729" y="435"/>
                    <a:pt x="5525" y="66"/>
                    <a:pt x="5481" y="66"/>
                  </a:cubicBezTo>
                  <a:cubicBezTo>
                    <a:pt x="5479" y="66"/>
                    <a:pt x="5478" y="67"/>
                    <a:pt x="5477" y="68"/>
                  </a:cubicBezTo>
                  <a:cubicBezTo>
                    <a:pt x="5184" y="45"/>
                    <a:pt x="4663" y="0"/>
                    <a:pt x="4013" y="0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3;p25">
              <a:extLst>
                <a:ext uri="{FF2B5EF4-FFF2-40B4-BE49-F238E27FC236}">
                  <a16:creationId xmlns:a16="http://schemas.microsoft.com/office/drawing/2014/main" id="{A01841CE-9E6C-ED1E-2A3C-8B9D09CAF3C8}"/>
                </a:ext>
              </a:extLst>
            </p:cNvPr>
            <p:cNvSpPr/>
            <p:nvPr/>
          </p:nvSpPr>
          <p:spPr>
            <a:xfrm>
              <a:off x="6374261" y="3503047"/>
              <a:ext cx="205182" cy="186866"/>
            </a:xfrm>
            <a:custGeom>
              <a:avLst/>
              <a:gdLst/>
              <a:ahLst/>
              <a:cxnLst/>
              <a:rect l="l" t="t" r="r" b="b"/>
              <a:pathLst>
                <a:path w="13913" h="12671" extrusionOk="0">
                  <a:moveTo>
                    <a:pt x="6957" y="0"/>
                  </a:moveTo>
                  <a:cubicBezTo>
                    <a:pt x="5341" y="0"/>
                    <a:pt x="3726" y="621"/>
                    <a:pt x="2484" y="1863"/>
                  </a:cubicBezTo>
                  <a:cubicBezTo>
                    <a:pt x="1" y="4346"/>
                    <a:pt x="1" y="8357"/>
                    <a:pt x="2484" y="10808"/>
                  </a:cubicBezTo>
                  <a:cubicBezTo>
                    <a:pt x="3726" y="12050"/>
                    <a:pt x="5341" y="12671"/>
                    <a:pt x="6957" y="12671"/>
                  </a:cubicBezTo>
                  <a:cubicBezTo>
                    <a:pt x="8572" y="12671"/>
                    <a:pt x="10188" y="12050"/>
                    <a:pt x="11430" y="10808"/>
                  </a:cubicBezTo>
                  <a:cubicBezTo>
                    <a:pt x="13913" y="8357"/>
                    <a:pt x="13913" y="4346"/>
                    <a:pt x="11430" y="1863"/>
                  </a:cubicBezTo>
                  <a:cubicBezTo>
                    <a:pt x="10188" y="621"/>
                    <a:pt x="8572" y="0"/>
                    <a:pt x="6957" y="0"/>
                  </a:cubicBezTo>
                  <a:close/>
                </a:path>
              </a:pathLst>
            </a:custGeom>
            <a:solidFill>
              <a:srgbClr val="F4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4;p25">
              <a:extLst>
                <a:ext uri="{FF2B5EF4-FFF2-40B4-BE49-F238E27FC236}">
                  <a16:creationId xmlns:a16="http://schemas.microsoft.com/office/drawing/2014/main" id="{6DB73762-7959-1255-733C-AB1C779E4CD3}"/>
                </a:ext>
              </a:extLst>
            </p:cNvPr>
            <p:cNvSpPr/>
            <p:nvPr/>
          </p:nvSpPr>
          <p:spPr>
            <a:xfrm>
              <a:off x="6348437" y="3468064"/>
              <a:ext cx="256828" cy="257300"/>
            </a:xfrm>
            <a:custGeom>
              <a:avLst/>
              <a:gdLst/>
              <a:ahLst/>
              <a:cxnLst/>
              <a:rect l="l" t="t" r="r" b="b"/>
              <a:pathLst>
                <a:path w="17415" h="17447" extrusionOk="0">
                  <a:moveTo>
                    <a:pt x="17415" y="8723"/>
                  </a:moveTo>
                  <a:cubicBezTo>
                    <a:pt x="17415" y="13530"/>
                    <a:pt x="13499" y="17446"/>
                    <a:pt x="8692" y="17446"/>
                  </a:cubicBezTo>
                  <a:cubicBezTo>
                    <a:pt x="3885" y="17446"/>
                    <a:pt x="1" y="13530"/>
                    <a:pt x="1" y="8723"/>
                  </a:cubicBezTo>
                  <a:cubicBezTo>
                    <a:pt x="1" y="3916"/>
                    <a:pt x="3885" y="1"/>
                    <a:pt x="8692" y="1"/>
                  </a:cubicBezTo>
                  <a:cubicBezTo>
                    <a:pt x="13499" y="1"/>
                    <a:pt x="17415" y="3916"/>
                    <a:pt x="17415" y="8723"/>
                  </a:cubicBezTo>
                  <a:close/>
                </a:path>
              </a:pathLst>
            </a:custGeom>
            <a:solidFill>
              <a:srgbClr val="EC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5;p25">
              <a:extLst>
                <a:ext uri="{FF2B5EF4-FFF2-40B4-BE49-F238E27FC236}">
                  <a16:creationId xmlns:a16="http://schemas.microsoft.com/office/drawing/2014/main" id="{E7323159-EB7A-9BDB-A2C9-68A68F335C1C}"/>
                </a:ext>
              </a:extLst>
            </p:cNvPr>
            <p:cNvSpPr/>
            <p:nvPr/>
          </p:nvSpPr>
          <p:spPr>
            <a:xfrm>
              <a:off x="6600569" y="4313175"/>
              <a:ext cx="100475" cy="18316"/>
            </a:xfrm>
            <a:custGeom>
              <a:avLst/>
              <a:gdLst/>
              <a:ahLst/>
              <a:cxnLst/>
              <a:rect l="l" t="t" r="r" b="b"/>
              <a:pathLst>
                <a:path w="6813" h="1242" extrusionOk="0">
                  <a:moveTo>
                    <a:pt x="6495" y="1242"/>
                  </a:moveTo>
                  <a:lnTo>
                    <a:pt x="0" y="1242"/>
                  </a:lnTo>
                  <a:lnTo>
                    <a:pt x="0" y="1210"/>
                  </a:lnTo>
                  <a:lnTo>
                    <a:pt x="191" y="1210"/>
                  </a:lnTo>
                  <a:cubicBezTo>
                    <a:pt x="350" y="1178"/>
                    <a:pt x="1083" y="764"/>
                    <a:pt x="1083" y="764"/>
                  </a:cubicBezTo>
                  <a:cubicBezTo>
                    <a:pt x="1083" y="764"/>
                    <a:pt x="2070" y="573"/>
                    <a:pt x="2802" y="64"/>
                  </a:cubicBezTo>
                  <a:cubicBezTo>
                    <a:pt x="2897" y="0"/>
                    <a:pt x="6495" y="446"/>
                    <a:pt x="6495" y="446"/>
                  </a:cubicBezTo>
                  <a:cubicBezTo>
                    <a:pt x="6495" y="446"/>
                    <a:pt x="6813" y="924"/>
                    <a:pt x="6495" y="124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6;p25">
              <a:extLst>
                <a:ext uri="{FF2B5EF4-FFF2-40B4-BE49-F238E27FC236}">
                  <a16:creationId xmlns:a16="http://schemas.microsoft.com/office/drawing/2014/main" id="{8CDBBC40-E40F-3A43-89B6-851DF2298B3C}"/>
                </a:ext>
              </a:extLst>
            </p:cNvPr>
            <p:cNvSpPr/>
            <p:nvPr/>
          </p:nvSpPr>
          <p:spPr>
            <a:xfrm>
              <a:off x="6424507" y="3704226"/>
              <a:ext cx="164331" cy="163373"/>
            </a:xfrm>
            <a:custGeom>
              <a:avLst/>
              <a:gdLst/>
              <a:ahLst/>
              <a:cxnLst/>
              <a:rect l="l" t="t" r="r" b="b"/>
              <a:pathLst>
                <a:path w="11143" h="11078" extrusionOk="0">
                  <a:moveTo>
                    <a:pt x="7450" y="1"/>
                  </a:moveTo>
                  <a:lnTo>
                    <a:pt x="7450" y="1"/>
                  </a:lnTo>
                  <a:cubicBezTo>
                    <a:pt x="7450" y="1"/>
                    <a:pt x="7641" y="3216"/>
                    <a:pt x="7991" y="4999"/>
                  </a:cubicBezTo>
                  <a:cubicBezTo>
                    <a:pt x="4266" y="5540"/>
                    <a:pt x="510" y="5795"/>
                    <a:pt x="510" y="5795"/>
                  </a:cubicBezTo>
                  <a:cubicBezTo>
                    <a:pt x="510" y="5795"/>
                    <a:pt x="0" y="8946"/>
                    <a:pt x="1528" y="10984"/>
                  </a:cubicBezTo>
                  <a:cubicBezTo>
                    <a:pt x="1781" y="11048"/>
                    <a:pt x="2093" y="11078"/>
                    <a:pt x="2448" y="11078"/>
                  </a:cubicBezTo>
                  <a:cubicBezTo>
                    <a:pt x="4907" y="11078"/>
                    <a:pt x="9421" y="9645"/>
                    <a:pt x="10506" y="8309"/>
                  </a:cubicBezTo>
                  <a:cubicBezTo>
                    <a:pt x="11142" y="6113"/>
                    <a:pt x="7450" y="1"/>
                    <a:pt x="7450" y="1"/>
                  </a:cubicBezTo>
                  <a:close/>
                </a:path>
              </a:pathLst>
            </a:custGeom>
            <a:solidFill>
              <a:srgbClr val="F4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7;p25">
              <a:extLst>
                <a:ext uri="{FF2B5EF4-FFF2-40B4-BE49-F238E27FC236}">
                  <a16:creationId xmlns:a16="http://schemas.microsoft.com/office/drawing/2014/main" id="{5C01BE21-0916-1BD9-B532-0F64FE195C32}"/>
                </a:ext>
              </a:extLst>
            </p:cNvPr>
            <p:cNvSpPr/>
            <p:nvPr/>
          </p:nvSpPr>
          <p:spPr>
            <a:xfrm>
              <a:off x="6641879" y="4311597"/>
              <a:ext cx="16915" cy="20366"/>
            </a:xfrm>
            <a:custGeom>
              <a:avLst/>
              <a:gdLst/>
              <a:ahLst/>
              <a:cxnLst/>
              <a:rect l="l" t="t" r="r" b="b"/>
              <a:pathLst>
                <a:path w="1147" h="1381" extrusionOk="0">
                  <a:moveTo>
                    <a:pt x="455" y="0"/>
                  </a:moveTo>
                  <a:cubicBezTo>
                    <a:pt x="245" y="0"/>
                    <a:pt x="1" y="171"/>
                    <a:pt x="1" y="171"/>
                  </a:cubicBezTo>
                  <a:cubicBezTo>
                    <a:pt x="1" y="171"/>
                    <a:pt x="797" y="903"/>
                    <a:pt x="733" y="1381"/>
                  </a:cubicBezTo>
                  <a:lnTo>
                    <a:pt x="1147" y="1381"/>
                  </a:lnTo>
                  <a:cubicBezTo>
                    <a:pt x="1147" y="1381"/>
                    <a:pt x="988" y="489"/>
                    <a:pt x="542" y="12"/>
                  </a:cubicBezTo>
                  <a:cubicBezTo>
                    <a:pt x="514" y="4"/>
                    <a:pt x="485" y="0"/>
                    <a:pt x="455" y="0"/>
                  </a:cubicBez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8;p25">
              <a:extLst>
                <a:ext uri="{FF2B5EF4-FFF2-40B4-BE49-F238E27FC236}">
                  <a16:creationId xmlns:a16="http://schemas.microsoft.com/office/drawing/2014/main" id="{7C50E137-17A4-1A99-ECE1-35CEB5249A0D}"/>
                </a:ext>
              </a:extLst>
            </p:cNvPr>
            <p:cNvSpPr/>
            <p:nvPr/>
          </p:nvSpPr>
          <p:spPr>
            <a:xfrm>
              <a:off x="6485535" y="3761507"/>
              <a:ext cx="140868" cy="287812"/>
            </a:xfrm>
            <a:custGeom>
              <a:avLst/>
              <a:gdLst/>
              <a:ahLst/>
              <a:cxnLst/>
              <a:rect l="l" t="t" r="r" b="b"/>
              <a:pathLst>
                <a:path w="9552" h="19516" extrusionOk="0">
                  <a:moveTo>
                    <a:pt x="3694" y="0"/>
                  </a:moveTo>
                  <a:cubicBezTo>
                    <a:pt x="2834" y="0"/>
                    <a:pt x="2357" y="860"/>
                    <a:pt x="2357" y="860"/>
                  </a:cubicBezTo>
                  <a:cubicBezTo>
                    <a:pt x="2357" y="860"/>
                    <a:pt x="2031" y="778"/>
                    <a:pt x="1590" y="778"/>
                  </a:cubicBezTo>
                  <a:cubicBezTo>
                    <a:pt x="1480" y="778"/>
                    <a:pt x="1363" y="784"/>
                    <a:pt x="1242" y="796"/>
                  </a:cubicBezTo>
                  <a:cubicBezTo>
                    <a:pt x="637" y="892"/>
                    <a:pt x="415" y="1528"/>
                    <a:pt x="415" y="1528"/>
                  </a:cubicBezTo>
                  <a:cubicBezTo>
                    <a:pt x="1" y="5412"/>
                    <a:pt x="319" y="8755"/>
                    <a:pt x="1083" y="11525"/>
                  </a:cubicBezTo>
                  <a:cubicBezTo>
                    <a:pt x="1306" y="12384"/>
                    <a:pt x="1593" y="13180"/>
                    <a:pt x="1911" y="13944"/>
                  </a:cubicBezTo>
                  <a:cubicBezTo>
                    <a:pt x="2707" y="15759"/>
                    <a:pt x="3694" y="17191"/>
                    <a:pt x="4776" y="18242"/>
                  </a:cubicBezTo>
                  <a:cubicBezTo>
                    <a:pt x="5508" y="18942"/>
                    <a:pt x="6304" y="19324"/>
                    <a:pt x="7132" y="19515"/>
                  </a:cubicBezTo>
                  <a:cubicBezTo>
                    <a:pt x="7100" y="19324"/>
                    <a:pt x="7100" y="19101"/>
                    <a:pt x="7036" y="18910"/>
                  </a:cubicBezTo>
                  <a:cubicBezTo>
                    <a:pt x="6973" y="18146"/>
                    <a:pt x="6973" y="17350"/>
                    <a:pt x="7036" y="16555"/>
                  </a:cubicBezTo>
                  <a:cubicBezTo>
                    <a:pt x="7036" y="16555"/>
                    <a:pt x="9551" y="15886"/>
                    <a:pt x="9233" y="14071"/>
                  </a:cubicBezTo>
                  <a:lnTo>
                    <a:pt x="9233" y="13976"/>
                  </a:lnTo>
                  <a:cubicBezTo>
                    <a:pt x="9166" y="13981"/>
                    <a:pt x="9099" y="13983"/>
                    <a:pt x="9033" y="13983"/>
                  </a:cubicBezTo>
                  <a:cubicBezTo>
                    <a:pt x="7412" y="13983"/>
                    <a:pt x="6172" y="12512"/>
                    <a:pt x="5285" y="10952"/>
                  </a:cubicBezTo>
                  <a:cubicBezTo>
                    <a:pt x="5094" y="9965"/>
                    <a:pt x="5031" y="8882"/>
                    <a:pt x="5063" y="7959"/>
                  </a:cubicBezTo>
                  <a:cubicBezTo>
                    <a:pt x="5063" y="7004"/>
                    <a:pt x="5190" y="6208"/>
                    <a:pt x="5285" y="5667"/>
                  </a:cubicBezTo>
                  <a:cubicBezTo>
                    <a:pt x="5285" y="5603"/>
                    <a:pt x="5349" y="5540"/>
                    <a:pt x="5349" y="5508"/>
                  </a:cubicBezTo>
                  <a:cubicBezTo>
                    <a:pt x="5922" y="2611"/>
                    <a:pt x="4585" y="0"/>
                    <a:pt x="3694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25">
              <a:extLst>
                <a:ext uri="{FF2B5EF4-FFF2-40B4-BE49-F238E27FC236}">
                  <a16:creationId xmlns:a16="http://schemas.microsoft.com/office/drawing/2014/main" id="{05EE70A4-9671-94BC-AE59-EE18C54BD8E1}"/>
                </a:ext>
              </a:extLst>
            </p:cNvPr>
            <p:cNvSpPr/>
            <p:nvPr/>
          </p:nvSpPr>
          <p:spPr>
            <a:xfrm>
              <a:off x="6487880" y="3589205"/>
              <a:ext cx="84533" cy="81701"/>
            </a:xfrm>
            <a:custGeom>
              <a:avLst/>
              <a:gdLst/>
              <a:ahLst/>
              <a:cxnLst/>
              <a:rect l="l" t="t" r="r" b="b"/>
              <a:pathLst>
                <a:path w="5732" h="5540" extrusionOk="0">
                  <a:moveTo>
                    <a:pt x="1784" y="0"/>
                  </a:moveTo>
                  <a:lnTo>
                    <a:pt x="1" y="1751"/>
                  </a:lnTo>
                  <a:lnTo>
                    <a:pt x="2993" y="5125"/>
                  </a:lnTo>
                  <a:lnTo>
                    <a:pt x="3344" y="5539"/>
                  </a:lnTo>
                  <a:lnTo>
                    <a:pt x="3598" y="5285"/>
                  </a:lnTo>
                  <a:lnTo>
                    <a:pt x="5731" y="3184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50;p25">
              <a:extLst>
                <a:ext uri="{FF2B5EF4-FFF2-40B4-BE49-F238E27FC236}">
                  <a16:creationId xmlns:a16="http://schemas.microsoft.com/office/drawing/2014/main" id="{E3402201-87DD-03A3-0B72-CA33DF723A96}"/>
                </a:ext>
              </a:extLst>
            </p:cNvPr>
            <p:cNvSpPr/>
            <p:nvPr/>
          </p:nvSpPr>
          <p:spPr>
            <a:xfrm>
              <a:off x="6435303" y="3543191"/>
              <a:ext cx="93912" cy="127713"/>
            </a:xfrm>
            <a:custGeom>
              <a:avLst/>
              <a:gdLst/>
              <a:ahLst/>
              <a:cxnLst/>
              <a:rect l="l" t="t" r="r" b="b"/>
              <a:pathLst>
                <a:path w="6368" h="8660" extrusionOk="0">
                  <a:moveTo>
                    <a:pt x="6145" y="6813"/>
                  </a:moveTo>
                  <a:cubicBezTo>
                    <a:pt x="6049" y="7322"/>
                    <a:pt x="5890" y="7895"/>
                    <a:pt x="5794" y="8150"/>
                  </a:cubicBezTo>
                  <a:cubicBezTo>
                    <a:pt x="5763" y="8245"/>
                    <a:pt x="5731" y="8309"/>
                    <a:pt x="5635" y="8373"/>
                  </a:cubicBezTo>
                  <a:lnTo>
                    <a:pt x="5253" y="8564"/>
                  </a:lnTo>
                  <a:cubicBezTo>
                    <a:pt x="5126" y="8596"/>
                    <a:pt x="4999" y="8659"/>
                    <a:pt x="4903" y="8596"/>
                  </a:cubicBezTo>
                  <a:cubicBezTo>
                    <a:pt x="4234" y="8436"/>
                    <a:pt x="3725" y="8277"/>
                    <a:pt x="3279" y="8086"/>
                  </a:cubicBezTo>
                  <a:cubicBezTo>
                    <a:pt x="3216" y="8023"/>
                    <a:pt x="3088" y="7927"/>
                    <a:pt x="3025" y="7863"/>
                  </a:cubicBezTo>
                  <a:cubicBezTo>
                    <a:pt x="2165" y="7131"/>
                    <a:pt x="1847" y="6749"/>
                    <a:pt x="1529" y="6144"/>
                  </a:cubicBezTo>
                  <a:lnTo>
                    <a:pt x="1529" y="6144"/>
                  </a:lnTo>
                  <a:lnTo>
                    <a:pt x="1529" y="6144"/>
                  </a:lnTo>
                  <a:cubicBezTo>
                    <a:pt x="1146" y="5794"/>
                    <a:pt x="955" y="5476"/>
                    <a:pt x="860" y="5221"/>
                  </a:cubicBezTo>
                  <a:cubicBezTo>
                    <a:pt x="828" y="5157"/>
                    <a:pt x="828" y="5094"/>
                    <a:pt x="796" y="5030"/>
                  </a:cubicBezTo>
                  <a:cubicBezTo>
                    <a:pt x="733" y="4935"/>
                    <a:pt x="733" y="4903"/>
                    <a:pt x="733" y="4903"/>
                  </a:cubicBezTo>
                  <a:lnTo>
                    <a:pt x="319" y="4839"/>
                  </a:lnTo>
                  <a:cubicBezTo>
                    <a:pt x="0" y="4043"/>
                    <a:pt x="64" y="3470"/>
                    <a:pt x="64" y="3470"/>
                  </a:cubicBezTo>
                  <a:cubicBezTo>
                    <a:pt x="96" y="2006"/>
                    <a:pt x="1688" y="0"/>
                    <a:pt x="4330" y="1242"/>
                  </a:cubicBezTo>
                  <a:cubicBezTo>
                    <a:pt x="5890" y="2038"/>
                    <a:pt x="5635" y="4202"/>
                    <a:pt x="5635" y="4202"/>
                  </a:cubicBezTo>
                  <a:lnTo>
                    <a:pt x="5922" y="4712"/>
                  </a:lnTo>
                  <a:cubicBezTo>
                    <a:pt x="6272" y="5348"/>
                    <a:pt x="6367" y="6113"/>
                    <a:pt x="6145" y="681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51;p25">
              <a:extLst>
                <a:ext uri="{FF2B5EF4-FFF2-40B4-BE49-F238E27FC236}">
                  <a16:creationId xmlns:a16="http://schemas.microsoft.com/office/drawing/2014/main" id="{FF75DBE7-DFD4-A96F-1DD5-87613EA006BF}"/>
                </a:ext>
              </a:extLst>
            </p:cNvPr>
            <p:cNvSpPr/>
            <p:nvPr/>
          </p:nvSpPr>
          <p:spPr>
            <a:xfrm>
              <a:off x="6706210" y="3704226"/>
              <a:ext cx="110813" cy="323486"/>
            </a:xfrm>
            <a:custGeom>
              <a:avLst/>
              <a:gdLst/>
              <a:ahLst/>
              <a:cxnLst/>
              <a:rect l="l" t="t" r="r" b="b"/>
              <a:pathLst>
                <a:path w="7514" h="21935" extrusionOk="0">
                  <a:moveTo>
                    <a:pt x="0" y="1"/>
                  </a:moveTo>
                  <a:cubicBezTo>
                    <a:pt x="1401" y="2134"/>
                    <a:pt x="2515" y="5062"/>
                    <a:pt x="3375" y="8660"/>
                  </a:cubicBezTo>
                  <a:cubicBezTo>
                    <a:pt x="5062" y="12926"/>
                    <a:pt x="6463" y="17510"/>
                    <a:pt x="7513" y="21935"/>
                  </a:cubicBezTo>
                  <a:cubicBezTo>
                    <a:pt x="6940" y="958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52;p25">
              <a:extLst>
                <a:ext uri="{FF2B5EF4-FFF2-40B4-BE49-F238E27FC236}">
                  <a16:creationId xmlns:a16="http://schemas.microsoft.com/office/drawing/2014/main" id="{7E1B89B4-495E-AB13-9EE7-556DF1CA01F8}"/>
                </a:ext>
              </a:extLst>
            </p:cNvPr>
            <p:cNvSpPr/>
            <p:nvPr/>
          </p:nvSpPr>
          <p:spPr>
            <a:xfrm>
              <a:off x="6530605" y="3623391"/>
              <a:ext cx="325846" cy="700860"/>
            </a:xfrm>
            <a:custGeom>
              <a:avLst/>
              <a:gdLst/>
              <a:ahLst/>
              <a:cxnLst/>
              <a:rect l="l" t="t" r="r" b="b"/>
              <a:pathLst>
                <a:path w="22095" h="47524" extrusionOk="0">
                  <a:moveTo>
                    <a:pt x="2155" y="0"/>
                  </a:moveTo>
                  <a:cubicBezTo>
                    <a:pt x="2022" y="0"/>
                    <a:pt x="1887" y="2"/>
                    <a:pt x="1752" y="6"/>
                  </a:cubicBezTo>
                  <a:cubicBezTo>
                    <a:pt x="1752" y="6"/>
                    <a:pt x="1879" y="1407"/>
                    <a:pt x="956" y="2680"/>
                  </a:cubicBezTo>
                  <a:cubicBezTo>
                    <a:pt x="733" y="3030"/>
                    <a:pt x="415" y="3380"/>
                    <a:pt x="1" y="3667"/>
                  </a:cubicBezTo>
                  <a:cubicBezTo>
                    <a:pt x="192" y="6850"/>
                    <a:pt x="2166" y="10957"/>
                    <a:pt x="4171" y="12231"/>
                  </a:cubicBezTo>
                  <a:cubicBezTo>
                    <a:pt x="5286" y="13822"/>
                    <a:pt x="5604" y="15541"/>
                    <a:pt x="5508" y="17356"/>
                  </a:cubicBezTo>
                  <a:cubicBezTo>
                    <a:pt x="5477" y="17865"/>
                    <a:pt x="5413" y="18311"/>
                    <a:pt x="5349" y="18820"/>
                  </a:cubicBezTo>
                  <a:cubicBezTo>
                    <a:pt x="5158" y="20126"/>
                    <a:pt x="4840" y="21494"/>
                    <a:pt x="4521" y="22991"/>
                  </a:cubicBezTo>
                  <a:cubicBezTo>
                    <a:pt x="4426" y="23436"/>
                    <a:pt x="4299" y="23882"/>
                    <a:pt x="4235" y="24391"/>
                  </a:cubicBezTo>
                  <a:cubicBezTo>
                    <a:pt x="4235" y="24455"/>
                    <a:pt x="4203" y="24582"/>
                    <a:pt x="4203" y="24646"/>
                  </a:cubicBezTo>
                  <a:cubicBezTo>
                    <a:pt x="4203" y="24742"/>
                    <a:pt x="4139" y="24869"/>
                    <a:pt x="4139" y="24964"/>
                  </a:cubicBezTo>
                  <a:cubicBezTo>
                    <a:pt x="3948" y="26079"/>
                    <a:pt x="3917" y="27161"/>
                    <a:pt x="4044" y="28275"/>
                  </a:cubicBezTo>
                  <a:cubicBezTo>
                    <a:pt x="4076" y="28466"/>
                    <a:pt x="4076" y="28657"/>
                    <a:pt x="4108" y="28880"/>
                  </a:cubicBezTo>
                  <a:cubicBezTo>
                    <a:pt x="5158" y="38112"/>
                    <a:pt x="6654" y="46421"/>
                    <a:pt x="6654" y="46421"/>
                  </a:cubicBezTo>
                  <a:cubicBezTo>
                    <a:pt x="6675" y="46442"/>
                    <a:pt x="8682" y="47524"/>
                    <a:pt x="13030" y="47524"/>
                  </a:cubicBezTo>
                  <a:cubicBezTo>
                    <a:pt x="15334" y="47524"/>
                    <a:pt x="18295" y="47220"/>
                    <a:pt x="21967" y="46294"/>
                  </a:cubicBezTo>
                  <a:cubicBezTo>
                    <a:pt x="22094" y="41932"/>
                    <a:pt x="21235" y="34897"/>
                    <a:pt x="19388" y="27384"/>
                  </a:cubicBezTo>
                  <a:cubicBezTo>
                    <a:pt x="18338" y="22991"/>
                    <a:pt x="16969" y="18407"/>
                    <a:pt x="15250" y="14141"/>
                  </a:cubicBezTo>
                  <a:cubicBezTo>
                    <a:pt x="15059" y="13217"/>
                    <a:pt x="14804" y="12358"/>
                    <a:pt x="14581" y="11562"/>
                  </a:cubicBezTo>
                  <a:cubicBezTo>
                    <a:pt x="13817" y="9143"/>
                    <a:pt x="12894" y="7105"/>
                    <a:pt x="11875" y="5482"/>
                  </a:cubicBezTo>
                  <a:cubicBezTo>
                    <a:pt x="11748" y="5322"/>
                    <a:pt x="11652" y="5195"/>
                    <a:pt x="11589" y="5068"/>
                  </a:cubicBezTo>
                  <a:cubicBezTo>
                    <a:pt x="11175" y="4527"/>
                    <a:pt x="10793" y="3985"/>
                    <a:pt x="10347" y="3508"/>
                  </a:cubicBezTo>
                  <a:cubicBezTo>
                    <a:pt x="8176" y="1122"/>
                    <a:pt x="5417" y="0"/>
                    <a:pt x="2155" y="0"/>
                  </a:cubicBezTo>
                  <a:close/>
                </a:path>
              </a:pathLst>
            </a:custGeom>
            <a:solidFill>
              <a:srgbClr val="F4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53;p25">
              <a:extLst>
                <a:ext uri="{FF2B5EF4-FFF2-40B4-BE49-F238E27FC236}">
                  <a16:creationId xmlns:a16="http://schemas.microsoft.com/office/drawing/2014/main" id="{E7D39B1B-7A65-C731-1039-F5DBC23C14FB}"/>
                </a:ext>
              </a:extLst>
            </p:cNvPr>
            <p:cNvSpPr/>
            <p:nvPr/>
          </p:nvSpPr>
          <p:spPr>
            <a:xfrm>
              <a:off x="6515119" y="3628066"/>
              <a:ext cx="132875" cy="311851"/>
            </a:xfrm>
            <a:custGeom>
              <a:avLst/>
              <a:gdLst/>
              <a:ahLst/>
              <a:cxnLst/>
              <a:rect l="l" t="t" r="r" b="b"/>
              <a:pathLst>
                <a:path w="9010" h="21146" extrusionOk="0">
                  <a:moveTo>
                    <a:pt x="4508" y="0"/>
                  </a:moveTo>
                  <a:cubicBezTo>
                    <a:pt x="4271" y="0"/>
                    <a:pt x="4039" y="54"/>
                    <a:pt x="3821" y="166"/>
                  </a:cubicBezTo>
                  <a:cubicBezTo>
                    <a:pt x="2420" y="931"/>
                    <a:pt x="2101" y="2490"/>
                    <a:pt x="2292" y="4432"/>
                  </a:cubicBezTo>
                  <a:cubicBezTo>
                    <a:pt x="2388" y="4846"/>
                    <a:pt x="2420" y="5228"/>
                    <a:pt x="2483" y="5642"/>
                  </a:cubicBezTo>
                  <a:cubicBezTo>
                    <a:pt x="2802" y="7393"/>
                    <a:pt x="3439" y="9335"/>
                    <a:pt x="4075" y="11245"/>
                  </a:cubicBezTo>
                  <a:cubicBezTo>
                    <a:pt x="3852" y="11563"/>
                    <a:pt x="3598" y="11850"/>
                    <a:pt x="3375" y="12136"/>
                  </a:cubicBezTo>
                  <a:cubicBezTo>
                    <a:pt x="2547" y="13187"/>
                    <a:pt x="1942" y="13919"/>
                    <a:pt x="1497" y="14588"/>
                  </a:cubicBezTo>
                  <a:cubicBezTo>
                    <a:pt x="955" y="15384"/>
                    <a:pt x="542" y="16148"/>
                    <a:pt x="0" y="17325"/>
                  </a:cubicBezTo>
                  <a:cubicBezTo>
                    <a:pt x="96" y="17707"/>
                    <a:pt x="351" y="18090"/>
                    <a:pt x="637" y="18440"/>
                  </a:cubicBezTo>
                  <a:cubicBezTo>
                    <a:pt x="1146" y="19140"/>
                    <a:pt x="1910" y="19713"/>
                    <a:pt x="2547" y="20191"/>
                  </a:cubicBezTo>
                  <a:cubicBezTo>
                    <a:pt x="3184" y="20636"/>
                    <a:pt x="3757" y="20986"/>
                    <a:pt x="3980" y="21114"/>
                  </a:cubicBezTo>
                  <a:cubicBezTo>
                    <a:pt x="4012" y="21146"/>
                    <a:pt x="4043" y="21146"/>
                    <a:pt x="4043" y="21146"/>
                  </a:cubicBezTo>
                  <a:cubicBezTo>
                    <a:pt x="4043" y="21146"/>
                    <a:pt x="4712" y="19777"/>
                    <a:pt x="5985" y="17867"/>
                  </a:cubicBezTo>
                  <a:cubicBezTo>
                    <a:pt x="6336" y="17325"/>
                    <a:pt x="6749" y="16784"/>
                    <a:pt x="7195" y="16179"/>
                  </a:cubicBezTo>
                  <a:cubicBezTo>
                    <a:pt x="8214" y="14779"/>
                    <a:pt x="8755" y="13282"/>
                    <a:pt x="8914" y="11500"/>
                  </a:cubicBezTo>
                  <a:cubicBezTo>
                    <a:pt x="9010" y="9908"/>
                    <a:pt x="8914" y="8062"/>
                    <a:pt x="8596" y="5960"/>
                  </a:cubicBezTo>
                  <a:cubicBezTo>
                    <a:pt x="8437" y="4783"/>
                    <a:pt x="8055" y="3668"/>
                    <a:pt x="7577" y="2713"/>
                  </a:cubicBezTo>
                  <a:cubicBezTo>
                    <a:pt x="7482" y="2522"/>
                    <a:pt x="7386" y="2331"/>
                    <a:pt x="7259" y="2172"/>
                  </a:cubicBezTo>
                  <a:cubicBezTo>
                    <a:pt x="7227" y="2077"/>
                    <a:pt x="7195" y="2045"/>
                    <a:pt x="7163" y="1981"/>
                  </a:cubicBezTo>
                  <a:cubicBezTo>
                    <a:pt x="6407" y="771"/>
                    <a:pt x="5411" y="0"/>
                    <a:pt x="4508" y="0"/>
                  </a:cubicBezTo>
                  <a:close/>
                </a:path>
              </a:pathLst>
            </a:custGeom>
            <a:solidFill>
              <a:srgbClr val="F8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54;p25">
              <a:extLst>
                <a:ext uri="{FF2B5EF4-FFF2-40B4-BE49-F238E27FC236}">
                  <a16:creationId xmlns:a16="http://schemas.microsoft.com/office/drawing/2014/main" id="{8BA507F5-766D-1B96-C342-4E56D4AA108B}"/>
                </a:ext>
              </a:extLst>
            </p:cNvPr>
            <p:cNvSpPr/>
            <p:nvPr/>
          </p:nvSpPr>
          <p:spPr>
            <a:xfrm>
              <a:off x="6514175" y="3882250"/>
              <a:ext cx="61984" cy="58975"/>
            </a:xfrm>
            <a:custGeom>
              <a:avLst/>
              <a:gdLst/>
              <a:ahLst/>
              <a:cxnLst/>
              <a:rect l="l" t="t" r="r" b="b"/>
              <a:pathLst>
                <a:path w="4203" h="3999" extrusionOk="0">
                  <a:moveTo>
                    <a:pt x="382" y="0"/>
                  </a:moveTo>
                  <a:cubicBezTo>
                    <a:pt x="335" y="0"/>
                    <a:pt x="293" y="8"/>
                    <a:pt x="255" y="27"/>
                  </a:cubicBezTo>
                  <a:cubicBezTo>
                    <a:pt x="224" y="27"/>
                    <a:pt x="160" y="27"/>
                    <a:pt x="128" y="59"/>
                  </a:cubicBezTo>
                  <a:cubicBezTo>
                    <a:pt x="64" y="122"/>
                    <a:pt x="1" y="186"/>
                    <a:pt x="64" y="281"/>
                  </a:cubicBezTo>
                  <a:cubicBezTo>
                    <a:pt x="96" y="409"/>
                    <a:pt x="160" y="568"/>
                    <a:pt x="287" y="759"/>
                  </a:cubicBezTo>
                  <a:cubicBezTo>
                    <a:pt x="446" y="1046"/>
                    <a:pt x="733" y="1364"/>
                    <a:pt x="1051" y="1778"/>
                  </a:cubicBezTo>
                  <a:cubicBezTo>
                    <a:pt x="1115" y="1841"/>
                    <a:pt x="1210" y="1969"/>
                    <a:pt x="1274" y="2064"/>
                  </a:cubicBezTo>
                  <a:cubicBezTo>
                    <a:pt x="1338" y="2128"/>
                    <a:pt x="1401" y="2192"/>
                    <a:pt x="1433" y="2287"/>
                  </a:cubicBezTo>
                  <a:cubicBezTo>
                    <a:pt x="1433" y="2319"/>
                    <a:pt x="1497" y="2319"/>
                    <a:pt x="1497" y="2383"/>
                  </a:cubicBezTo>
                  <a:cubicBezTo>
                    <a:pt x="2240" y="3383"/>
                    <a:pt x="3368" y="3999"/>
                    <a:pt x="3891" y="3999"/>
                  </a:cubicBezTo>
                  <a:cubicBezTo>
                    <a:pt x="3950" y="3999"/>
                    <a:pt x="4001" y="3991"/>
                    <a:pt x="4044" y="3974"/>
                  </a:cubicBezTo>
                  <a:cubicBezTo>
                    <a:pt x="4044" y="3911"/>
                    <a:pt x="4076" y="3911"/>
                    <a:pt x="4076" y="3911"/>
                  </a:cubicBezTo>
                  <a:cubicBezTo>
                    <a:pt x="4107" y="3879"/>
                    <a:pt x="4139" y="3847"/>
                    <a:pt x="4139" y="3751"/>
                  </a:cubicBezTo>
                  <a:cubicBezTo>
                    <a:pt x="4203" y="3369"/>
                    <a:pt x="3439" y="2446"/>
                    <a:pt x="2643" y="1523"/>
                  </a:cubicBezTo>
                  <a:cubicBezTo>
                    <a:pt x="2611" y="1459"/>
                    <a:pt x="2516" y="1396"/>
                    <a:pt x="2484" y="1332"/>
                  </a:cubicBezTo>
                  <a:cubicBezTo>
                    <a:pt x="2484" y="1300"/>
                    <a:pt x="2452" y="1237"/>
                    <a:pt x="2388" y="1205"/>
                  </a:cubicBezTo>
                  <a:cubicBezTo>
                    <a:pt x="2388" y="1173"/>
                    <a:pt x="2356" y="1141"/>
                    <a:pt x="2325" y="1077"/>
                  </a:cubicBezTo>
                  <a:lnTo>
                    <a:pt x="2134" y="886"/>
                  </a:lnTo>
                  <a:cubicBezTo>
                    <a:pt x="1688" y="504"/>
                    <a:pt x="1179" y="218"/>
                    <a:pt x="765" y="90"/>
                  </a:cubicBezTo>
                  <a:cubicBezTo>
                    <a:pt x="630" y="45"/>
                    <a:pt x="495" y="0"/>
                    <a:pt x="382" y="0"/>
                  </a:cubicBezTo>
                  <a:close/>
                </a:path>
              </a:pathLst>
            </a:custGeom>
            <a:solidFill>
              <a:srgbClr val="AB9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55;p25">
              <a:extLst>
                <a:ext uri="{FF2B5EF4-FFF2-40B4-BE49-F238E27FC236}">
                  <a16:creationId xmlns:a16="http://schemas.microsoft.com/office/drawing/2014/main" id="{F1B94F1A-C47E-4967-C9B1-BEF2A0CA9EFD}"/>
                </a:ext>
              </a:extLst>
            </p:cNvPr>
            <p:cNvSpPr/>
            <p:nvPr/>
          </p:nvSpPr>
          <p:spPr>
            <a:xfrm>
              <a:off x="6482718" y="3602641"/>
              <a:ext cx="56822" cy="72160"/>
            </a:xfrm>
            <a:custGeom>
              <a:avLst/>
              <a:gdLst/>
              <a:ahLst/>
              <a:cxnLst/>
              <a:rect l="l" t="t" r="r" b="b"/>
              <a:pathLst>
                <a:path w="3853" h="4893" extrusionOk="0">
                  <a:moveTo>
                    <a:pt x="2262" y="0"/>
                  </a:moveTo>
                  <a:cubicBezTo>
                    <a:pt x="2002" y="0"/>
                    <a:pt x="1752" y="108"/>
                    <a:pt x="1752" y="108"/>
                  </a:cubicBezTo>
                  <a:cubicBezTo>
                    <a:pt x="1752" y="108"/>
                    <a:pt x="2388" y="1158"/>
                    <a:pt x="2102" y="1986"/>
                  </a:cubicBezTo>
                  <a:cubicBezTo>
                    <a:pt x="1784" y="2846"/>
                    <a:pt x="669" y="2623"/>
                    <a:pt x="192" y="3228"/>
                  </a:cubicBezTo>
                  <a:cubicBezTo>
                    <a:pt x="1" y="3482"/>
                    <a:pt x="128" y="4055"/>
                    <a:pt x="128" y="4055"/>
                  </a:cubicBezTo>
                  <a:cubicBezTo>
                    <a:pt x="128" y="4055"/>
                    <a:pt x="351" y="4278"/>
                    <a:pt x="701" y="4501"/>
                  </a:cubicBezTo>
                  <a:cubicBezTo>
                    <a:pt x="1057" y="4711"/>
                    <a:pt x="1483" y="4892"/>
                    <a:pt x="1877" y="4892"/>
                  </a:cubicBezTo>
                  <a:cubicBezTo>
                    <a:pt x="2082" y="4892"/>
                    <a:pt x="2278" y="4843"/>
                    <a:pt x="2452" y="4724"/>
                  </a:cubicBezTo>
                  <a:cubicBezTo>
                    <a:pt x="3089" y="4310"/>
                    <a:pt x="3853" y="1954"/>
                    <a:pt x="2548" y="44"/>
                  </a:cubicBezTo>
                  <a:lnTo>
                    <a:pt x="2516" y="44"/>
                  </a:lnTo>
                  <a:cubicBezTo>
                    <a:pt x="2436" y="12"/>
                    <a:pt x="2349" y="0"/>
                    <a:pt x="2262" y="0"/>
                  </a:cubicBezTo>
                  <a:close/>
                </a:path>
              </a:pathLst>
            </a:custGeom>
            <a:solidFill>
              <a:srgbClr val="5B1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6;p25">
              <a:extLst>
                <a:ext uri="{FF2B5EF4-FFF2-40B4-BE49-F238E27FC236}">
                  <a16:creationId xmlns:a16="http://schemas.microsoft.com/office/drawing/2014/main" id="{274CAB31-B3B9-7239-50AF-9488F78A20F6}"/>
                </a:ext>
              </a:extLst>
            </p:cNvPr>
            <p:cNvSpPr/>
            <p:nvPr/>
          </p:nvSpPr>
          <p:spPr>
            <a:xfrm>
              <a:off x="6493985" y="3652106"/>
              <a:ext cx="5176" cy="7536"/>
            </a:xfrm>
            <a:custGeom>
              <a:avLst/>
              <a:gdLst/>
              <a:ahLst/>
              <a:cxnLst/>
              <a:rect l="l" t="t" r="r" b="b"/>
              <a:pathLst>
                <a:path w="351" h="511" extrusionOk="0">
                  <a:moveTo>
                    <a:pt x="1" y="510"/>
                  </a:moveTo>
                  <a:cubicBezTo>
                    <a:pt x="64" y="415"/>
                    <a:pt x="160" y="351"/>
                    <a:pt x="192" y="256"/>
                  </a:cubicBezTo>
                  <a:cubicBezTo>
                    <a:pt x="224" y="224"/>
                    <a:pt x="224" y="192"/>
                    <a:pt x="255" y="160"/>
                  </a:cubicBezTo>
                  <a:cubicBezTo>
                    <a:pt x="319" y="96"/>
                    <a:pt x="319" y="65"/>
                    <a:pt x="351" y="1"/>
                  </a:cubicBezTo>
                  <a:cubicBezTo>
                    <a:pt x="351" y="33"/>
                    <a:pt x="351" y="96"/>
                    <a:pt x="319" y="160"/>
                  </a:cubicBezTo>
                  <a:cubicBezTo>
                    <a:pt x="319" y="192"/>
                    <a:pt x="255" y="256"/>
                    <a:pt x="224" y="319"/>
                  </a:cubicBezTo>
                  <a:lnTo>
                    <a:pt x="96" y="415"/>
                  </a:lnTo>
                  <a:cubicBezTo>
                    <a:pt x="96" y="478"/>
                    <a:pt x="33" y="510"/>
                    <a:pt x="1" y="510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7;p25">
              <a:extLst>
                <a:ext uri="{FF2B5EF4-FFF2-40B4-BE49-F238E27FC236}">
                  <a16:creationId xmlns:a16="http://schemas.microsoft.com/office/drawing/2014/main" id="{3423FB37-C9DF-41C6-08E6-A8FC2D89B2B4}"/>
                </a:ext>
              </a:extLst>
            </p:cNvPr>
            <p:cNvSpPr/>
            <p:nvPr/>
          </p:nvSpPr>
          <p:spPr>
            <a:xfrm>
              <a:off x="6452676" y="3615486"/>
              <a:ext cx="19260" cy="9881"/>
            </a:xfrm>
            <a:custGeom>
              <a:avLst/>
              <a:gdLst/>
              <a:ahLst/>
              <a:cxnLst/>
              <a:rect l="l" t="t" r="r" b="b"/>
              <a:pathLst>
                <a:path w="1306" h="670" extrusionOk="0">
                  <a:moveTo>
                    <a:pt x="796" y="1"/>
                  </a:moveTo>
                  <a:cubicBezTo>
                    <a:pt x="764" y="1"/>
                    <a:pt x="669" y="33"/>
                    <a:pt x="637" y="33"/>
                  </a:cubicBezTo>
                  <a:cubicBezTo>
                    <a:pt x="510" y="128"/>
                    <a:pt x="382" y="160"/>
                    <a:pt x="319" y="224"/>
                  </a:cubicBezTo>
                  <a:lnTo>
                    <a:pt x="191" y="351"/>
                  </a:lnTo>
                  <a:cubicBezTo>
                    <a:pt x="159" y="383"/>
                    <a:pt x="128" y="383"/>
                    <a:pt x="128" y="446"/>
                  </a:cubicBezTo>
                  <a:cubicBezTo>
                    <a:pt x="96" y="446"/>
                    <a:pt x="96" y="478"/>
                    <a:pt x="96" y="478"/>
                  </a:cubicBezTo>
                  <a:cubicBezTo>
                    <a:pt x="96" y="478"/>
                    <a:pt x="32" y="478"/>
                    <a:pt x="32" y="510"/>
                  </a:cubicBezTo>
                  <a:cubicBezTo>
                    <a:pt x="0" y="606"/>
                    <a:pt x="32" y="637"/>
                    <a:pt x="96" y="669"/>
                  </a:cubicBezTo>
                  <a:cubicBezTo>
                    <a:pt x="128" y="669"/>
                    <a:pt x="159" y="637"/>
                    <a:pt x="191" y="606"/>
                  </a:cubicBezTo>
                  <a:lnTo>
                    <a:pt x="191" y="574"/>
                  </a:lnTo>
                  <a:cubicBezTo>
                    <a:pt x="191" y="510"/>
                    <a:pt x="255" y="510"/>
                    <a:pt x="255" y="478"/>
                  </a:cubicBezTo>
                  <a:lnTo>
                    <a:pt x="351" y="351"/>
                  </a:lnTo>
                  <a:cubicBezTo>
                    <a:pt x="446" y="319"/>
                    <a:pt x="573" y="255"/>
                    <a:pt x="637" y="192"/>
                  </a:cubicBezTo>
                  <a:cubicBezTo>
                    <a:pt x="669" y="192"/>
                    <a:pt x="669" y="160"/>
                    <a:pt x="733" y="160"/>
                  </a:cubicBezTo>
                  <a:cubicBezTo>
                    <a:pt x="764" y="128"/>
                    <a:pt x="764" y="128"/>
                    <a:pt x="796" y="128"/>
                  </a:cubicBezTo>
                  <a:cubicBezTo>
                    <a:pt x="828" y="64"/>
                    <a:pt x="828" y="64"/>
                    <a:pt x="892" y="64"/>
                  </a:cubicBezTo>
                  <a:lnTo>
                    <a:pt x="1274" y="64"/>
                  </a:lnTo>
                  <a:cubicBezTo>
                    <a:pt x="1274" y="64"/>
                    <a:pt x="1306" y="64"/>
                    <a:pt x="1306" y="33"/>
                  </a:cubicBezTo>
                  <a:cubicBezTo>
                    <a:pt x="1306" y="33"/>
                    <a:pt x="1306" y="1"/>
                    <a:pt x="1274" y="1"/>
                  </a:cubicBezTo>
                  <a:close/>
                </a:path>
              </a:pathLst>
            </a:custGeom>
            <a:solidFill>
              <a:srgbClr val="46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8;p25">
              <a:extLst>
                <a:ext uri="{FF2B5EF4-FFF2-40B4-BE49-F238E27FC236}">
                  <a16:creationId xmlns:a16="http://schemas.microsoft.com/office/drawing/2014/main" id="{AB29CA7E-4E3A-2A3A-DC19-0BFE90FF20E0}"/>
                </a:ext>
              </a:extLst>
            </p:cNvPr>
            <p:cNvSpPr/>
            <p:nvPr/>
          </p:nvSpPr>
          <p:spPr>
            <a:xfrm>
              <a:off x="6461599" y="3622536"/>
              <a:ext cx="11282" cy="7049"/>
            </a:xfrm>
            <a:custGeom>
              <a:avLst/>
              <a:gdLst/>
              <a:ahLst/>
              <a:cxnLst/>
              <a:rect l="l" t="t" r="r" b="b"/>
              <a:pathLst>
                <a:path w="765" h="478" extrusionOk="0">
                  <a:moveTo>
                    <a:pt x="637" y="0"/>
                  </a:moveTo>
                  <a:cubicBezTo>
                    <a:pt x="605" y="32"/>
                    <a:pt x="541" y="32"/>
                    <a:pt x="510" y="32"/>
                  </a:cubicBezTo>
                  <a:cubicBezTo>
                    <a:pt x="446" y="32"/>
                    <a:pt x="382" y="96"/>
                    <a:pt x="319" y="128"/>
                  </a:cubicBezTo>
                  <a:cubicBezTo>
                    <a:pt x="223" y="159"/>
                    <a:pt x="159" y="255"/>
                    <a:pt x="128" y="287"/>
                  </a:cubicBezTo>
                  <a:cubicBezTo>
                    <a:pt x="64" y="319"/>
                    <a:pt x="0" y="382"/>
                    <a:pt x="0" y="478"/>
                  </a:cubicBezTo>
                  <a:cubicBezTo>
                    <a:pt x="32" y="382"/>
                    <a:pt x="128" y="350"/>
                    <a:pt x="191" y="319"/>
                  </a:cubicBezTo>
                  <a:cubicBezTo>
                    <a:pt x="223" y="287"/>
                    <a:pt x="287" y="255"/>
                    <a:pt x="350" y="191"/>
                  </a:cubicBezTo>
                  <a:lnTo>
                    <a:pt x="382" y="159"/>
                  </a:lnTo>
                  <a:lnTo>
                    <a:pt x="446" y="128"/>
                  </a:lnTo>
                  <a:cubicBezTo>
                    <a:pt x="446" y="128"/>
                    <a:pt x="478" y="96"/>
                    <a:pt x="510" y="96"/>
                  </a:cubicBezTo>
                  <a:cubicBezTo>
                    <a:pt x="541" y="96"/>
                    <a:pt x="605" y="32"/>
                    <a:pt x="637" y="32"/>
                  </a:cubicBezTo>
                  <a:cubicBezTo>
                    <a:pt x="669" y="32"/>
                    <a:pt x="701" y="0"/>
                    <a:pt x="764" y="0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9;p25">
              <a:extLst>
                <a:ext uri="{FF2B5EF4-FFF2-40B4-BE49-F238E27FC236}">
                  <a16:creationId xmlns:a16="http://schemas.microsoft.com/office/drawing/2014/main" id="{FA735872-DBE7-9345-6DF4-E20FC3F1A504}"/>
                </a:ext>
              </a:extLst>
            </p:cNvPr>
            <p:cNvSpPr/>
            <p:nvPr/>
          </p:nvSpPr>
          <p:spPr>
            <a:xfrm>
              <a:off x="6458782" y="3633803"/>
              <a:ext cx="19732" cy="25838"/>
            </a:xfrm>
            <a:custGeom>
              <a:avLst/>
              <a:gdLst/>
              <a:ahLst/>
              <a:cxnLst/>
              <a:rect l="l" t="t" r="r" b="b"/>
              <a:pathLst>
                <a:path w="1338" h="1752" extrusionOk="0">
                  <a:moveTo>
                    <a:pt x="0" y="0"/>
                  </a:moveTo>
                  <a:cubicBezTo>
                    <a:pt x="0" y="64"/>
                    <a:pt x="414" y="1115"/>
                    <a:pt x="1146" y="1751"/>
                  </a:cubicBezTo>
                  <a:cubicBezTo>
                    <a:pt x="1210" y="1719"/>
                    <a:pt x="1274" y="1656"/>
                    <a:pt x="1337" y="1592"/>
                  </a:cubicBezTo>
                  <a:cubicBezTo>
                    <a:pt x="573" y="924"/>
                    <a:pt x="255" y="542"/>
                    <a:pt x="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60;p25">
              <a:extLst>
                <a:ext uri="{FF2B5EF4-FFF2-40B4-BE49-F238E27FC236}">
                  <a16:creationId xmlns:a16="http://schemas.microsoft.com/office/drawing/2014/main" id="{E68ECAFD-A04F-937F-0FBF-13CB87A441D5}"/>
                </a:ext>
              </a:extLst>
            </p:cNvPr>
            <p:cNvSpPr/>
            <p:nvPr/>
          </p:nvSpPr>
          <p:spPr>
            <a:xfrm>
              <a:off x="6523570" y="3627565"/>
              <a:ext cx="159642" cy="91700"/>
            </a:xfrm>
            <a:custGeom>
              <a:avLst/>
              <a:gdLst/>
              <a:ahLst/>
              <a:cxnLst/>
              <a:rect l="l" t="t" r="r" b="b"/>
              <a:pathLst>
                <a:path w="10825" h="6218" extrusionOk="0">
                  <a:moveTo>
                    <a:pt x="6140" y="0"/>
                  </a:moveTo>
                  <a:cubicBezTo>
                    <a:pt x="5071" y="0"/>
                    <a:pt x="1377" y="301"/>
                    <a:pt x="319" y="4371"/>
                  </a:cubicBezTo>
                  <a:cubicBezTo>
                    <a:pt x="0" y="5230"/>
                    <a:pt x="478" y="5421"/>
                    <a:pt x="478" y="5421"/>
                  </a:cubicBezTo>
                  <a:lnTo>
                    <a:pt x="478" y="5485"/>
                  </a:lnTo>
                  <a:cubicBezTo>
                    <a:pt x="446" y="5644"/>
                    <a:pt x="446" y="6185"/>
                    <a:pt x="1019" y="6217"/>
                  </a:cubicBezTo>
                  <a:cubicBezTo>
                    <a:pt x="1178" y="6026"/>
                    <a:pt x="1497" y="5708"/>
                    <a:pt x="1879" y="5390"/>
                  </a:cubicBezTo>
                  <a:cubicBezTo>
                    <a:pt x="2484" y="4912"/>
                    <a:pt x="3407" y="4371"/>
                    <a:pt x="4457" y="3925"/>
                  </a:cubicBezTo>
                  <a:cubicBezTo>
                    <a:pt x="5317" y="3607"/>
                    <a:pt x="6208" y="3320"/>
                    <a:pt x="7259" y="3161"/>
                  </a:cubicBezTo>
                  <a:cubicBezTo>
                    <a:pt x="7790" y="3085"/>
                    <a:pt x="8337" y="3045"/>
                    <a:pt x="8901" y="3045"/>
                  </a:cubicBezTo>
                  <a:cubicBezTo>
                    <a:pt x="9519" y="3045"/>
                    <a:pt x="10159" y="3093"/>
                    <a:pt x="10824" y="3193"/>
                  </a:cubicBezTo>
                  <a:cubicBezTo>
                    <a:pt x="10761" y="2970"/>
                    <a:pt x="10665" y="2779"/>
                    <a:pt x="10570" y="2556"/>
                  </a:cubicBezTo>
                  <a:cubicBezTo>
                    <a:pt x="10347" y="2206"/>
                    <a:pt x="10124" y="1920"/>
                    <a:pt x="9837" y="1665"/>
                  </a:cubicBezTo>
                  <a:cubicBezTo>
                    <a:pt x="8437" y="296"/>
                    <a:pt x="6431" y="9"/>
                    <a:pt x="6431" y="9"/>
                  </a:cubicBezTo>
                  <a:cubicBezTo>
                    <a:pt x="6431" y="9"/>
                    <a:pt x="6325" y="0"/>
                    <a:pt x="6140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61;p25">
              <a:extLst>
                <a:ext uri="{FF2B5EF4-FFF2-40B4-BE49-F238E27FC236}">
                  <a16:creationId xmlns:a16="http://schemas.microsoft.com/office/drawing/2014/main" id="{EC05ED0C-8A05-C2DB-9676-4933847A50BC}"/>
                </a:ext>
              </a:extLst>
            </p:cNvPr>
            <p:cNvSpPr/>
            <p:nvPr/>
          </p:nvSpPr>
          <p:spPr>
            <a:xfrm>
              <a:off x="6628738" y="3793909"/>
              <a:ext cx="227716" cy="530792"/>
            </a:xfrm>
            <a:custGeom>
              <a:avLst/>
              <a:gdLst/>
              <a:ahLst/>
              <a:cxnLst/>
              <a:rect l="l" t="t" r="r" b="b"/>
              <a:pathLst>
                <a:path w="15441" h="35992" extrusionOk="0">
                  <a:moveTo>
                    <a:pt x="7927" y="0"/>
                  </a:moveTo>
                  <a:cubicBezTo>
                    <a:pt x="7927" y="0"/>
                    <a:pt x="7832" y="6208"/>
                    <a:pt x="1624" y="7991"/>
                  </a:cubicBezTo>
                  <a:cubicBezTo>
                    <a:pt x="1671" y="7994"/>
                    <a:pt x="1720" y="7996"/>
                    <a:pt x="1770" y="7996"/>
                  </a:cubicBezTo>
                  <a:cubicBezTo>
                    <a:pt x="3998" y="7996"/>
                    <a:pt x="8628" y="4584"/>
                    <a:pt x="8628" y="4584"/>
                  </a:cubicBezTo>
                  <a:cubicBezTo>
                    <a:pt x="8628" y="4584"/>
                    <a:pt x="13626" y="21361"/>
                    <a:pt x="14358" y="33713"/>
                  </a:cubicBezTo>
                  <a:cubicBezTo>
                    <a:pt x="10866" y="35081"/>
                    <a:pt x="7601" y="35458"/>
                    <a:pt x="5068" y="35458"/>
                  </a:cubicBezTo>
                  <a:cubicBezTo>
                    <a:pt x="2060" y="35458"/>
                    <a:pt x="87" y="34926"/>
                    <a:pt x="0" y="34891"/>
                  </a:cubicBezTo>
                  <a:lnTo>
                    <a:pt x="0" y="34891"/>
                  </a:lnTo>
                  <a:cubicBezTo>
                    <a:pt x="114" y="34948"/>
                    <a:pt x="2100" y="35991"/>
                    <a:pt x="6433" y="35991"/>
                  </a:cubicBezTo>
                  <a:cubicBezTo>
                    <a:pt x="6960" y="35991"/>
                    <a:pt x="7521" y="35976"/>
                    <a:pt x="8118" y="35942"/>
                  </a:cubicBezTo>
                  <a:cubicBezTo>
                    <a:pt x="8946" y="35910"/>
                    <a:pt x="9837" y="35782"/>
                    <a:pt x="10824" y="35655"/>
                  </a:cubicBezTo>
                  <a:cubicBezTo>
                    <a:pt x="12193" y="35464"/>
                    <a:pt x="13689" y="35146"/>
                    <a:pt x="15313" y="34732"/>
                  </a:cubicBezTo>
                  <a:cubicBezTo>
                    <a:pt x="15440" y="30370"/>
                    <a:pt x="14581" y="23335"/>
                    <a:pt x="12734" y="15822"/>
                  </a:cubicBezTo>
                  <a:cubicBezTo>
                    <a:pt x="11716" y="11429"/>
                    <a:pt x="10315" y="6845"/>
                    <a:pt x="8596" y="2579"/>
                  </a:cubicBezTo>
                  <a:cubicBezTo>
                    <a:pt x="8405" y="1655"/>
                    <a:pt x="8150" y="796"/>
                    <a:pt x="7927" y="0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62;p25">
              <a:extLst>
                <a:ext uri="{FF2B5EF4-FFF2-40B4-BE49-F238E27FC236}">
                  <a16:creationId xmlns:a16="http://schemas.microsoft.com/office/drawing/2014/main" id="{4EE06290-6D66-D1C2-77A2-4A47DFF0662E}"/>
                </a:ext>
              </a:extLst>
            </p:cNvPr>
            <p:cNvSpPr/>
            <p:nvPr/>
          </p:nvSpPr>
          <p:spPr>
            <a:xfrm>
              <a:off x="6596337" y="4328203"/>
              <a:ext cx="4719" cy="4704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160" y="0"/>
                  </a:moveTo>
                  <a:cubicBezTo>
                    <a:pt x="96" y="0"/>
                    <a:pt x="1" y="64"/>
                    <a:pt x="1" y="159"/>
                  </a:cubicBezTo>
                  <a:cubicBezTo>
                    <a:pt x="1" y="223"/>
                    <a:pt x="96" y="318"/>
                    <a:pt x="160" y="318"/>
                  </a:cubicBezTo>
                  <a:cubicBezTo>
                    <a:pt x="255" y="318"/>
                    <a:pt x="319" y="223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63;p25">
              <a:extLst>
                <a:ext uri="{FF2B5EF4-FFF2-40B4-BE49-F238E27FC236}">
                  <a16:creationId xmlns:a16="http://schemas.microsoft.com/office/drawing/2014/main" id="{788DC1A0-6D50-EB72-6E52-30B84FA65564}"/>
                </a:ext>
              </a:extLst>
            </p:cNvPr>
            <p:cNvSpPr/>
            <p:nvPr/>
          </p:nvSpPr>
          <p:spPr>
            <a:xfrm>
              <a:off x="6598224" y="4327259"/>
              <a:ext cx="6105" cy="6120"/>
            </a:xfrm>
            <a:custGeom>
              <a:avLst/>
              <a:gdLst/>
              <a:ahLst/>
              <a:cxnLst/>
              <a:rect l="l" t="t" r="r" b="b"/>
              <a:pathLst>
                <a:path w="414" h="415" extrusionOk="0">
                  <a:moveTo>
                    <a:pt x="191" y="0"/>
                  </a:moveTo>
                  <a:cubicBezTo>
                    <a:pt x="96" y="0"/>
                    <a:pt x="0" y="96"/>
                    <a:pt x="0" y="223"/>
                  </a:cubicBezTo>
                  <a:cubicBezTo>
                    <a:pt x="0" y="319"/>
                    <a:pt x="96" y="414"/>
                    <a:pt x="191" y="414"/>
                  </a:cubicBezTo>
                  <a:cubicBezTo>
                    <a:pt x="318" y="414"/>
                    <a:pt x="414" y="319"/>
                    <a:pt x="414" y="223"/>
                  </a:cubicBezTo>
                  <a:cubicBezTo>
                    <a:pt x="414" y="96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64;p25">
              <a:extLst>
                <a:ext uri="{FF2B5EF4-FFF2-40B4-BE49-F238E27FC236}">
                  <a16:creationId xmlns:a16="http://schemas.microsoft.com/office/drawing/2014/main" id="{8B10E78D-F0EC-DE21-64B0-3AA5E85195C5}"/>
                </a:ext>
              </a:extLst>
            </p:cNvPr>
            <p:cNvSpPr/>
            <p:nvPr/>
          </p:nvSpPr>
          <p:spPr>
            <a:xfrm>
              <a:off x="6600097" y="4326787"/>
              <a:ext cx="9409" cy="7064"/>
            </a:xfrm>
            <a:custGeom>
              <a:avLst/>
              <a:gdLst/>
              <a:ahLst/>
              <a:cxnLst/>
              <a:rect l="l" t="t" r="r" b="b"/>
              <a:pathLst>
                <a:path w="638" h="479" extrusionOk="0">
                  <a:moveTo>
                    <a:pt x="319" y="1"/>
                  </a:moveTo>
                  <a:cubicBezTo>
                    <a:pt x="96" y="1"/>
                    <a:pt x="0" y="128"/>
                    <a:pt x="0" y="255"/>
                  </a:cubicBezTo>
                  <a:cubicBezTo>
                    <a:pt x="0" y="351"/>
                    <a:pt x="96" y="478"/>
                    <a:pt x="319" y="478"/>
                  </a:cubicBezTo>
                  <a:cubicBezTo>
                    <a:pt x="510" y="478"/>
                    <a:pt x="637" y="351"/>
                    <a:pt x="637" y="255"/>
                  </a:cubicBezTo>
                  <a:cubicBezTo>
                    <a:pt x="637" y="128"/>
                    <a:pt x="510" y="1"/>
                    <a:pt x="319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5;p25">
              <a:extLst>
                <a:ext uri="{FF2B5EF4-FFF2-40B4-BE49-F238E27FC236}">
                  <a16:creationId xmlns:a16="http://schemas.microsoft.com/office/drawing/2014/main" id="{682FE6AD-3C67-8CCA-6906-63BC68AC2F8C}"/>
                </a:ext>
              </a:extLst>
            </p:cNvPr>
            <p:cNvSpPr/>
            <p:nvPr/>
          </p:nvSpPr>
          <p:spPr>
            <a:xfrm>
              <a:off x="6602914" y="4326315"/>
              <a:ext cx="10338" cy="7993"/>
            </a:xfrm>
            <a:custGeom>
              <a:avLst/>
              <a:gdLst/>
              <a:ahLst/>
              <a:cxnLst/>
              <a:rect l="l" t="t" r="r" b="b"/>
              <a:pathLst>
                <a:path w="701" h="542" extrusionOk="0">
                  <a:moveTo>
                    <a:pt x="351" y="1"/>
                  </a:moveTo>
                  <a:cubicBezTo>
                    <a:pt x="160" y="1"/>
                    <a:pt x="0" y="96"/>
                    <a:pt x="0" y="287"/>
                  </a:cubicBezTo>
                  <a:cubicBezTo>
                    <a:pt x="0" y="446"/>
                    <a:pt x="160" y="542"/>
                    <a:pt x="351" y="542"/>
                  </a:cubicBezTo>
                  <a:cubicBezTo>
                    <a:pt x="574" y="542"/>
                    <a:pt x="701" y="446"/>
                    <a:pt x="701" y="287"/>
                  </a:cubicBezTo>
                  <a:cubicBezTo>
                    <a:pt x="701" y="128"/>
                    <a:pt x="605" y="1"/>
                    <a:pt x="351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6;p25">
              <a:extLst>
                <a:ext uri="{FF2B5EF4-FFF2-40B4-BE49-F238E27FC236}">
                  <a16:creationId xmlns:a16="http://schemas.microsoft.com/office/drawing/2014/main" id="{EC8AED67-5066-05C2-18BC-139B9B4853D0}"/>
                </a:ext>
              </a:extLst>
            </p:cNvPr>
            <p:cNvSpPr/>
            <p:nvPr/>
          </p:nvSpPr>
          <p:spPr>
            <a:xfrm>
              <a:off x="6605034" y="4322567"/>
              <a:ext cx="17859" cy="11754"/>
            </a:xfrm>
            <a:custGeom>
              <a:avLst/>
              <a:gdLst/>
              <a:ahLst/>
              <a:cxnLst/>
              <a:rect l="l" t="t" r="r" b="b"/>
              <a:pathLst>
                <a:path w="1211" h="797" extrusionOk="0">
                  <a:moveTo>
                    <a:pt x="1210" y="414"/>
                  </a:moveTo>
                  <a:cubicBezTo>
                    <a:pt x="1210" y="637"/>
                    <a:pt x="924" y="796"/>
                    <a:pt x="606" y="796"/>
                  </a:cubicBezTo>
                  <a:cubicBezTo>
                    <a:pt x="287" y="796"/>
                    <a:pt x="1" y="605"/>
                    <a:pt x="1" y="414"/>
                  </a:cubicBezTo>
                  <a:cubicBezTo>
                    <a:pt x="1" y="160"/>
                    <a:pt x="287" y="0"/>
                    <a:pt x="606" y="0"/>
                  </a:cubicBezTo>
                  <a:cubicBezTo>
                    <a:pt x="956" y="0"/>
                    <a:pt x="1210" y="160"/>
                    <a:pt x="1210" y="414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7;p25">
              <a:extLst>
                <a:ext uri="{FF2B5EF4-FFF2-40B4-BE49-F238E27FC236}">
                  <a16:creationId xmlns:a16="http://schemas.microsoft.com/office/drawing/2014/main" id="{FBBF6551-64D6-7391-C541-1A1A767277BB}"/>
                </a:ext>
              </a:extLst>
            </p:cNvPr>
            <p:cNvSpPr/>
            <p:nvPr/>
          </p:nvSpPr>
          <p:spPr>
            <a:xfrm>
              <a:off x="6626865" y="4319221"/>
              <a:ext cx="13155" cy="12742"/>
            </a:xfrm>
            <a:custGeom>
              <a:avLst/>
              <a:gdLst/>
              <a:ahLst/>
              <a:cxnLst/>
              <a:rect l="l" t="t" r="r" b="b"/>
              <a:pathLst>
                <a:path w="892" h="864" extrusionOk="0">
                  <a:moveTo>
                    <a:pt x="394" y="1"/>
                  </a:moveTo>
                  <a:cubicBezTo>
                    <a:pt x="190" y="1"/>
                    <a:pt x="0" y="163"/>
                    <a:pt x="0" y="163"/>
                  </a:cubicBezTo>
                  <a:cubicBezTo>
                    <a:pt x="0" y="163"/>
                    <a:pt x="414" y="450"/>
                    <a:pt x="350" y="864"/>
                  </a:cubicBezTo>
                  <a:lnTo>
                    <a:pt x="764" y="864"/>
                  </a:lnTo>
                  <a:cubicBezTo>
                    <a:pt x="764" y="864"/>
                    <a:pt x="891" y="482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8;p25">
              <a:extLst>
                <a:ext uri="{FF2B5EF4-FFF2-40B4-BE49-F238E27FC236}">
                  <a16:creationId xmlns:a16="http://schemas.microsoft.com/office/drawing/2014/main" id="{43605422-999D-89A9-5DC6-42AF0174C3D5}"/>
                </a:ext>
              </a:extLst>
            </p:cNvPr>
            <p:cNvSpPr/>
            <p:nvPr/>
          </p:nvSpPr>
          <p:spPr>
            <a:xfrm>
              <a:off x="6747991" y="4319280"/>
              <a:ext cx="46956" cy="10338"/>
            </a:xfrm>
            <a:custGeom>
              <a:avLst/>
              <a:gdLst/>
              <a:ahLst/>
              <a:cxnLst/>
              <a:rect l="l" t="t" r="r" b="b"/>
              <a:pathLst>
                <a:path w="3184" h="701" extrusionOk="0">
                  <a:moveTo>
                    <a:pt x="3184" y="478"/>
                  </a:moveTo>
                  <a:cubicBezTo>
                    <a:pt x="2866" y="669"/>
                    <a:pt x="2038" y="701"/>
                    <a:pt x="2038" y="701"/>
                  </a:cubicBezTo>
                  <a:lnTo>
                    <a:pt x="860" y="701"/>
                  </a:lnTo>
                  <a:lnTo>
                    <a:pt x="0" y="669"/>
                  </a:lnTo>
                  <a:lnTo>
                    <a:pt x="0" y="287"/>
                  </a:lnTo>
                  <a:cubicBezTo>
                    <a:pt x="828" y="223"/>
                    <a:pt x="1751" y="128"/>
                    <a:pt x="2706" y="0"/>
                  </a:cubicBezTo>
                  <a:cubicBezTo>
                    <a:pt x="2929" y="128"/>
                    <a:pt x="3088" y="287"/>
                    <a:pt x="3184" y="47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69;p25">
              <a:extLst>
                <a:ext uri="{FF2B5EF4-FFF2-40B4-BE49-F238E27FC236}">
                  <a16:creationId xmlns:a16="http://schemas.microsoft.com/office/drawing/2014/main" id="{1D43A86B-379B-33D7-57F7-AF865110C843}"/>
                </a:ext>
              </a:extLst>
            </p:cNvPr>
            <p:cNvSpPr/>
            <p:nvPr/>
          </p:nvSpPr>
          <p:spPr>
            <a:xfrm>
              <a:off x="6787427" y="4324914"/>
              <a:ext cx="9409" cy="7049"/>
            </a:xfrm>
            <a:custGeom>
              <a:avLst/>
              <a:gdLst/>
              <a:ahLst/>
              <a:cxnLst/>
              <a:rect l="l" t="t" r="r" b="b"/>
              <a:pathLst>
                <a:path w="638" h="478" extrusionOk="0">
                  <a:moveTo>
                    <a:pt x="637" y="319"/>
                  </a:moveTo>
                  <a:cubicBezTo>
                    <a:pt x="637" y="446"/>
                    <a:pt x="478" y="478"/>
                    <a:pt x="319" y="478"/>
                  </a:cubicBezTo>
                  <a:cubicBezTo>
                    <a:pt x="96" y="478"/>
                    <a:pt x="1" y="446"/>
                    <a:pt x="1" y="319"/>
                  </a:cubicBezTo>
                  <a:cubicBezTo>
                    <a:pt x="1" y="223"/>
                    <a:pt x="128" y="0"/>
                    <a:pt x="319" y="0"/>
                  </a:cubicBezTo>
                  <a:cubicBezTo>
                    <a:pt x="478" y="0"/>
                    <a:pt x="637" y="159"/>
                    <a:pt x="637" y="319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270;p25">
              <a:extLst>
                <a:ext uri="{FF2B5EF4-FFF2-40B4-BE49-F238E27FC236}">
                  <a16:creationId xmlns:a16="http://schemas.microsoft.com/office/drawing/2014/main" id="{3CD8D7DC-0026-07D5-081D-70FA5AA0880D}"/>
                </a:ext>
              </a:extLst>
            </p:cNvPr>
            <p:cNvSpPr/>
            <p:nvPr/>
          </p:nvSpPr>
          <p:spPr>
            <a:xfrm>
              <a:off x="6777103" y="4323970"/>
              <a:ext cx="11754" cy="7993"/>
            </a:xfrm>
            <a:custGeom>
              <a:avLst/>
              <a:gdLst/>
              <a:ahLst/>
              <a:cxnLst/>
              <a:rect l="l" t="t" r="r" b="b"/>
              <a:pathLst>
                <a:path w="797" h="542" extrusionOk="0">
                  <a:moveTo>
                    <a:pt x="796" y="351"/>
                  </a:moveTo>
                  <a:cubicBezTo>
                    <a:pt x="796" y="510"/>
                    <a:pt x="605" y="542"/>
                    <a:pt x="414" y="542"/>
                  </a:cubicBezTo>
                  <a:cubicBezTo>
                    <a:pt x="159" y="542"/>
                    <a:pt x="0" y="510"/>
                    <a:pt x="0" y="351"/>
                  </a:cubicBezTo>
                  <a:cubicBezTo>
                    <a:pt x="0" y="192"/>
                    <a:pt x="223" y="1"/>
                    <a:pt x="414" y="1"/>
                  </a:cubicBezTo>
                  <a:cubicBezTo>
                    <a:pt x="605" y="1"/>
                    <a:pt x="796" y="192"/>
                    <a:pt x="796" y="351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271;p25">
              <a:extLst>
                <a:ext uri="{FF2B5EF4-FFF2-40B4-BE49-F238E27FC236}">
                  <a16:creationId xmlns:a16="http://schemas.microsoft.com/office/drawing/2014/main" id="{416E25A5-7028-2838-32BE-DF477EBABEEC}"/>
                </a:ext>
              </a:extLst>
            </p:cNvPr>
            <p:cNvSpPr/>
            <p:nvPr/>
          </p:nvSpPr>
          <p:spPr>
            <a:xfrm>
              <a:off x="6767237" y="4323498"/>
              <a:ext cx="13170" cy="9409"/>
            </a:xfrm>
            <a:custGeom>
              <a:avLst/>
              <a:gdLst/>
              <a:ahLst/>
              <a:cxnLst/>
              <a:rect l="l" t="t" r="r" b="b"/>
              <a:pathLst>
                <a:path w="893" h="638" extrusionOk="0">
                  <a:moveTo>
                    <a:pt x="892" y="383"/>
                  </a:moveTo>
                  <a:cubicBezTo>
                    <a:pt x="892" y="542"/>
                    <a:pt x="669" y="637"/>
                    <a:pt x="446" y="637"/>
                  </a:cubicBezTo>
                  <a:cubicBezTo>
                    <a:pt x="192" y="637"/>
                    <a:pt x="1" y="574"/>
                    <a:pt x="1" y="383"/>
                  </a:cubicBezTo>
                  <a:cubicBezTo>
                    <a:pt x="1" y="224"/>
                    <a:pt x="192" y="1"/>
                    <a:pt x="446" y="1"/>
                  </a:cubicBezTo>
                  <a:cubicBezTo>
                    <a:pt x="669" y="1"/>
                    <a:pt x="892" y="192"/>
                    <a:pt x="892" y="383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272;p25">
              <a:extLst>
                <a:ext uri="{FF2B5EF4-FFF2-40B4-BE49-F238E27FC236}">
                  <a16:creationId xmlns:a16="http://schemas.microsoft.com/office/drawing/2014/main" id="{279D53AC-CC83-D4DA-BA39-59D90B738CF9}"/>
                </a:ext>
              </a:extLst>
            </p:cNvPr>
            <p:cNvSpPr/>
            <p:nvPr/>
          </p:nvSpPr>
          <p:spPr>
            <a:xfrm>
              <a:off x="6756913" y="4321625"/>
              <a:ext cx="14099" cy="11282"/>
            </a:xfrm>
            <a:custGeom>
              <a:avLst/>
              <a:gdLst/>
              <a:ahLst/>
              <a:cxnLst/>
              <a:rect l="l" t="t" r="r" b="b"/>
              <a:pathLst>
                <a:path w="956" h="765" extrusionOk="0">
                  <a:moveTo>
                    <a:pt x="955" y="478"/>
                  </a:moveTo>
                  <a:cubicBezTo>
                    <a:pt x="955" y="669"/>
                    <a:pt x="733" y="764"/>
                    <a:pt x="478" y="764"/>
                  </a:cubicBezTo>
                  <a:cubicBezTo>
                    <a:pt x="191" y="764"/>
                    <a:pt x="0" y="669"/>
                    <a:pt x="0" y="478"/>
                  </a:cubicBezTo>
                  <a:cubicBezTo>
                    <a:pt x="0" y="287"/>
                    <a:pt x="191" y="32"/>
                    <a:pt x="478" y="32"/>
                  </a:cubicBezTo>
                  <a:cubicBezTo>
                    <a:pt x="701" y="0"/>
                    <a:pt x="955" y="287"/>
                    <a:pt x="955" y="478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273;p25">
              <a:extLst>
                <a:ext uri="{FF2B5EF4-FFF2-40B4-BE49-F238E27FC236}">
                  <a16:creationId xmlns:a16="http://schemas.microsoft.com/office/drawing/2014/main" id="{C89E758C-BEA5-D055-216B-12AF714236CF}"/>
                </a:ext>
              </a:extLst>
            </p:cNvPr>
            <p:cNvSpPr/>
            <p:nvPr/>
          </p:nvSpPr>
          <p:spPr>
            <a:xfrm>
              <a:off x="6743758" y="4320209"/>
              <a:ext cx="17859" cy="11754"/>
            </a:xfrm>
            <a:custGeom>
              <a:avLst/>
              <a:gdLst/>
              <a:ahLst/>
              <a:cxnLst/>
              <a:rect l="l" t="t" r="r" b="b"/>
              <a:pathLst>
                <a:path w="1211" h="797" extrusionOk="0">
                  <a:moveTo>
                    <a:pt x="1211" y="542"/>
                  </a:moveTo>
                  <a:cubicBezTo>
                    <a:pt x="1211" y="765"/>
                    <a:pt x="924" y="797"/>
                    <a:pt x="606" y="797"/>
                  </a:cubicBezTo>
                  <a:cubicBezTo>
                    <a:pt x="256" y="797"/>
                    <a:pt x="1" y="765"/>
                    <a:pt x="1" y="542"/>
                  </a:cubicBezTo>
                  <a:cubicBezTo>
                    <a:pt x="1" y="287"/>
                    <a:pt x="287" y="1"/>
                    <a:pt x="606" y="1"/>
                  </a:cubicBezTo>
                  <a:cubicBezTo>
                    <a:pt x="924" y="1"/>
                    <a:pt x="1211" y="319"/>
                    <a:pt x="1211" y="542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274;p25">
              <a:extLst>
                <a:ext uri="{FF2B5EF4-FFF2-40B4-BE49-F238E27FC236}">
                  <a16:creationId xmlns:a16="http://schemas.microsoft.com/office/drawing/2014/main" id="{AF5429EE-D1FE-86B3-6EFB-C1882B42A9AC}"/>
                </a:ext>
              </a:extLst>
            </p:cNvPr>
            <p:cNvSpPr/>
            <p:nvPr/>
          </p:nvSpPr>
          <p:spPr>
            <a:xfrm>
              <a:off x="6473338" y="3908929"/>
              <a:ext cx="21605" cy="29126"/>
            </a:xfrm>
            <a:custGeom>
              <a:avLst/>
              <a:gdLst/>
              <a:ahLst/>
              <a:cxnLst/>
              <a:rect l="l" t="t" r="r" b="b"/>
              <a:pathLst>
                <a:path w="1465" h="1975" extrusionOk="0">
                  <a:moveTo>
                    <a:pt x="1464" y="1"/>
                  </a:moveTo>
                  <a:cubicBezTo>
                    <a:pt x="1464" y="1"/>
                    <a:pt x="828" y="478"/>
                    <a:pt x="605" y="669"/>
                  </a:cubicBezTo>
                  <a:cubicBezTo>
                    <a:pt x="605" y="669"/>
                    <a:pt x="223" y="1115"/>
                    <a:pt x="0" y="1942"/>
                  </a:cubicBezTo>
                  <a:lnTo>
                    <a:pt x="0" y="1974"/>
                  </a:lnTo>
                  <a:lnTo>
                    <a:pt x="509" y="1783"/>
                  </a:lnTo>
                  <a:lnTo>
                    <a:pt x="764" y="1465"/>
                  </a:lnTo>
                  <a:cubicBezTo>
                    <a:pt x="764" y="1465"/>
                    <a:pt x="796" y="1401"/>
                    <a:pt x="828" y="1274"/>
                  </a:cubicBezTo>
                  <a:cubicBezTo>
                    <a:pt x="987" y="1210"/>
                    <a:pt x="1082" y="1115"/>
                    <a:pt x="1114" y="1115"/>
                  </a:cubicBezTo>
                  <a:cubicBezTo>
                    <a:pt x="1178" y="1083"/>
                    <a:pt x="1433" y="828"/>
                    <a:pt x="1464" y="765"/>
                  </a:cubicBezTo>
                  <a:lnTo>
                    <a:pt x="1464" y="1"/>
                  </a:ln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275;p25">
              <a:extLst>
                <a:ext uri="{FF2B5EF4-FFF2-40B4-BE49-F238E27FC236}">
                  <a16:creationId xmlns:a16="http://schemas.microsoft.com/office/drawing/2014/main" id="{B922C00D-8612-08F4-FCC7-B5C598BD5D04}"/>
                </a:ext>
              </a:extLst>
            </p:cNvPr>
            <p:cNvSpPr/>
            <p:nvPr/>
          </p:nvSpPr>
          <p:spPr>
            <a:xfrm>
              <a:off x="6471450" y="3883105"/>
              <a:ext cx="74195" cy="82645"/>
            </a:xfrm>
            <a:custGeom>
              <a:avLst/>
              <a:gdLst/>
              <a:ahLst/>
              <a:cxnLst/>
              <a:rect l="l" t="t" r="r" b="b"/>
              <a:pathLst>
                <a:path w="5031" h="5604" extrusionOk="0">
                  <a:moveTo>
                    <a:pt x="5031" y="797"/>
                  </a:moveTo>
                  <a:lnTo>
                    <a:pt x="3980" y="1688"/>
                  </a:lnTo>
                  <a:lnTo>
                    <a:pt x="3916" y="1720"/>
                  </a:lnTo>
                  <a:lnTo>
                    <a:pt x="3216" y="2261"/>
                  </a:lnTo>
                  <a:cubicBezTo>
                    <a:pt x="3216" y="2261"/>
                    <a:pt x="3216" y="2356"/>
                    <a:pt x="3184" y="2420"/>
                  </a:cubicBezTo>
                  <a:cubicBezTo>
                    <a:pt x="3152" y="2547"/>
                    <a:pt x="3152" y="2675"/>
                    <a:pt x="3057" y="2834"/>
                  </a:cubicBezTo>
                  <a:cubicBezTo>
                    <a:pt x="2898" y="3343"/>
                    <a:pt x="2707" y="3821"/>
                    <a:pt x="2420" y="4298"/>
                  </a:cubicBezTo>
                  <a:lnTo>
                    <a:pt x="2325" y="4489"/>
                  </a:lnTo>
                  <a:lnTo>
                    <a:pt x="1688" y="5508"/>
                  </a:lnTo>
                  <a:cubicBezTo>
                    <a:pt x="1624" y="5540"/>
                    <a:pt x="1592" y="5572"/>
                    <a:pt x="1529" y="5572"/>
                  </a:cubicBezTo>
                  <a:cubicBezTo>
                    <a:pt x="1433" y="5572"/>
                    <a:pt x="1401" y="5444"/>
                    <a:pt x="1433" y="5413"/>
                  </a:cubicBezTo>
                  <a:lnTo>
                    <a:pt x="1879" y="4139"/>
                  </a:lnTo>
                  <a:lnTo>
                    <a:pt x="1210" y="5508"/>
                  </a:lnTo>
                  <a:cubicBezTo>
                    <a:pt x="1147" y="5540"/>
                    <a:pt x="1115" y="5572"/>
                    <a:pt x="1051" y="5572"/>
                  </a:cubicBezTo>
                  <a:cubicBezTo>
                    <a:pt x="956" y="5572"/>
                    <a:pt x="924" y="5508"/>
                    <a:pt x="956" y="5413"/>
                  </a:cubicBezTo>
                  <a:lnTo>
                    <a:pt x="1433" y="3948"/>
                  </a:lnTo>
                  <a:lnTo>
                    <a:pt x="606" y="5540"/>
                  </a:lnTo>
                  <a:cubicBezTo>
                    <a:pt x="574" y="5572"/>
                    <a:pt x="478" y="5604"/>
                    <a:pt x="446" y="5604"/>
                  </a:cubicBezTo>
                  <a:cubicBezTo>
                    <a:pt x="351" y="5572"/>
                    <a:pt x="351" y="5540"/>
                    <a:pt x="351" y="5444"/>
                  </a:cubicBezTo>
                  <a:lnTo>
                    <a:pt x="988" y="3630"/>
                  </a:lnTo>
                  <a:lnTo>
                    <a:pt x="255" y="5094"/>
                  </a:lnTo>
                  <a:cubicBezTo>
                    <a:pt x="192" y="5190"/>
                    <a:pt x="128" y="5190"/>
                    <a:pt x="96" y="5190"/>
                  </a:cubicBezTo>
                  <a:cubicBezTo>
                    <a:pt x="1" y="5126"/>
                    <a:pt x="1" y="5094"/>
                    <a:pt x="1" y="5031"/>
                  </a:cubicBezTo>
                  <a:lnTo>
                    <a:pt x="606" y="3184"/>
                  </a:lnTo>
                  <a:cubicBezTo>
                    <a:pt x="924" y="2197"/>
                    <a:pt x="2102" y="1370"/>
                    <a:pt x="2102" y="1370"/>
                  </a:cubicBezTo>
                  <a:lnTo>
                    <a:pt x="2834" y="319"/>
                  </a:lnTo>
                  <a:lnTo>
                    <a:pt x="3025" y="32"/>
                  </a:lnTo>
                  <a:lnTo>
                    <a:pt x="3025" y="32"/>
                  </a:lnTo>
                  <a:cubicBezTo>
                    <a:pt x="3152" y="1"/>
                    <a:pt x="3343" y="32"/>
                    <a:pt x="3534" y="128"/>
                  </a:cubicBezTo>
                  <a:cubicBezTo>
                    <a:pt x="4076" y="128"/>
                    <a:pt x="4585" y="351"/>
                    <a:pt x="5031" y="79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276;p25">
              <a:extLst>
                <a:ext uri="{FF2B5EF4-FFF2-40B4-BE49-F238E27FC236}">
                  <a16:creationId xmlns:a16="http://schemas.microsoft.com/office/drawing/2014/main" id="{7E6A78A3-5F11-7F5D-4F15-B958168DEFB3}"/>
                </a:ext>
              </a:extLst>
            </p:cNvPr>
            <p:cNvSpPr/>
            <p:nvPr/>
          </p:nvSpPr>
          <p:spPr>
            <a:xfrm>
              <a:off x="6635773" y="3960577"/>
              <a:ext cx="51660" cy="333352"/>
            </a:xfrm>
            <a:custGeom>
              <a:avLst/>
              <a:gdLst/>
              <a:ahLst/>
              <a:cxnLst/>
              <a:rect l="l" t="t" r="r" b="b"/>
              <a:pathLst>
                <a:path w="3503" h="2260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1910"/>
                    <a:pt x="1" y="3852"/>
                    <a:pt x="96" y="5731"/>
                  </a:cubicBezTo>
                  <a:cubicBezTo>
                    <a:pt x="128" y="7641"/>
                    <a:pt x="319" y="9551"/>
                    <a:pt x="574" y="11461"/>
                  </a:cubicBezTo>
                  <a:cubicBezTo>
                    <a:pt x="829" y="13371"/>
                    <a:pt x="1211" y="15249"/>
                    <a:pt x="1688" y="17128"/>
                  </a:cubicBezTo>
                  <a:cubicBezTo>
                    <a:pt x="1806" y="17584"/>
                    <a:pt x="1934" y="18040"/>
                    <a:pt x="2070" y="18495"/>
                  </a:cubicBezTo>
                  <a:lnTo>
                    <a:pt x="2070" y="18495"/>
                  </a:lnTo>
                  <a:lnTo>
                    <a:pt x="1879" y="17828"/>
                  </a:lnTo>
                  <a:cubicBezTo>
                    <a:pt x="1879" y="17701"/>
                    <a:pt x="1847" y="17605"/>
                    <a:pt x="1784" y="17478"/>
                  </a:cubicBezTo>
                  <a:lnTo>
                    <a:pt x="1720" y="17128"/>
                  </a:lnTo>
                  <a:cubicBezTo>
                    <a:pt x="1242" y="15249"/>
                    <a:pt x="924" y="13371"/>
                    <a:pt x="638" y="11461"/>
                  </a:cubicBezTo>
                  <a:cubicBezTo>
                    <a:pt x="351" y="9551"/>
                    <a:pt x="192" y="7641"/>
                    <a:pt x="128" y="5731"/>
                  </a:cubicBezTo>
                  <a:cubicBezTo>
                    <a:pt x="96" y="4776"/>
                    <a:pt x="96" y="3821"/>
                    <a:pt x="96" y="2866"/>
                  </a:cubicBezTo>
                  <a:cubicBezTo>
                    <a:pt x="96" y="1910"/>
                    <a:pt x="96" y="955"/>
                    <a:pt x="160" y="0"/>
                  </a:cubicBezTo>
                  <a:close/>
                  <a:moveTo>
                    <a:pt x="2070" y="18495"/>
                  </a:moveTo>
                  <a:lnTo>
                    <a:pt x="2070" y="18496"/>
                  </a:lnTo>
                  <a:lnTo>
                    <a:pt x="2261" y="19197"/>
                  </a:lnTo>
                  <a:lnTo>
                    <a:pt x="2389" y="19547"/>
                  </a:lnTo>
                  <a:lnTo>
                    <a:pt x="2500" y="19852"/>
                  </a:lnTo>
                  <a:lnTo>
                    <a:pt x="2500" y="19852"/>
                  </a:lnTo>
                  <a:cubicBezTo>
                    <a:pt x="2349" y="19401"/>
                    <a:pt x="2205" y="18949"/>
                    <a:pt x="2070" y="18495"/>
                  </a:cubicBezTo>
                  <a:close/>
                  <a:moveTo>
                    <a:pt x="2500" y="19852"/>
                  </a:moveTo>
                  <a:cubicBezTo>
                    <a:pt x="2535" y="19957"/>
                    <a:pt x="2570" y="20062"/>
                    <a:pt x="2606" y="20166"/>
                  </a:cubicBezTo>
                  <a:lnTo>
                    <a:pt x="2606" y="20166"/>
                  </a:lnTo>
                  <a:lnTo>
                    <a:pt x="2516" y="19897"/>
                  </a:lnTo>
                  <a:lnTo>
                    <a:pt x="2500" y="19852"/>
                  </a:lnTo>
                  <a:close/>
                  <a:moveTo>
                    <a:pt x="2606" y="20166"/>
                  </a:moveTo>
                  <a:lnTo>
                    <a:pt x="2739" y="20566"/>
                  </a:lnTo>
                  <a:lnTo>
                    <a:pt x="2993" y="21266"/>
                  </a:lnTo>
                  <a:lnTo>
                    <a:pt x="3121" y="21616"/>
                  </a:lnTo>
                  <a:lnTo>
                    <a:pt x="3216" y="21935"/>
                  </a:lnTo>
                  <a:lnTo>
                    <a:pt x="3503" y="22603"/>
                  </a:lnTo>
                  <a:cubicBezTo>
                    <a:pt x="3188" y="21802"/>
                    <a:pt x="2886" y="20988"/>
                    <a:pt x="2606" y="20166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277;p25">
              <a:extLst>
                <a:ext uri="{FF2B5EF4-FFF2-40B4-BE49-F238E27FC236}">
                  <a16:creationId xmlns:a16="http://schemas.microsoft.com/office/drawing/2014/main" id="{E4425A1D-9F14-5E46-8E8F-31E58D63403D}"/>
                </a:ext>
              </a:extLst>
            </p:cNvPr>
            <p:cNvSpPr/>
            <p:nvPr/>
          </p:nvSpPr>
          <p:spPr>
            <a:xfrm>
              <a:off x="6635316" y="3960577"/>
              <a:ext cx="52590" cy="333810"/>
            </a:xfrm>
            <a:custGeom>
              <a:avLst/>
              <a:gdLst/>
              <a:ahLst/>
              <a:cxnLst/>
              <a:rect l="l" t="t" r="r" b="b"/>
              <a:pathLst>
                <a:path w="3566" h="22635" extrusionOk="0">
                  <a:moveTo>
                    <a:pt x="64" y="2862"/>
                  </a:moveTo>
                  <a:cubicBezTo>
                    <a:pt x="64" y="2868"/>
                    <a:pt x="64" y="2875"/>
                    <a:pt x="64" y="2881"/>
                  </a:cubicBezTo>
                  <a:lnTo>
                    <a:pt x="64" y="2881"/>
                  </a:lnTo>
                  <a:cubicBezTo>
                    <a:pt x="64" y="2876"/>
                    <a:pt x="64" y="2871"/>
                    <a:pt x="64" y="2866"/>
                  </a:cubicBezTo>
                  <a:lnTo>
                    <a:pt x="64" y="2862"/>
                  </a:lnTo>
                  <a:close/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lnTo>
                    <a:pt x="191" y="0"/>
                  </a:lnTo>
                  <a:lnTo>
                    <a:pt x="127" y="1433"/>
                  </a:lnTo>
                  <a:lnTo>
                    <a:pt x="64" y="2862"/>
                  </a:lnTo>
                  <a:lnTo>
                    <a:pt x="64" y="2862"/>
                  </a:lnTo>
                  <a:cubicBezTo>
                    <a:pt x="72" y="1906"/>
                    <a:pt x="112" y="950"/>
                    <a:pt x="191" y="2"/>
                  </a:cubicBezTo>
                  <a:lnTo>
                    <a:pt x="191" y="2"/>
                  </a:lnTo>
                  <a:cubicBezTo>
                    <a:pt x="32" y="1912"/>
                    <a:pt x="0" y="3853"/>
                    <a:pt x="127" y="5762"/>
                  </a:cubicBezTo>
                  <a:cubicBezTo>
                    <a:pt x="80" y="4807"/>
                    <a:pt x="56" y="3844"/>
                    <a:pt x="64" y="2881"/>
                  </a:cubicBezTo>
                  <a:lnTo>
                    <a:pt x="64" y="2881"/>
                  </a:lnTo>
                  <a:cubicBezTo>
                    <a:pt x="64" y="3811"/>
                    <a:pt x="64" y="4740"/>
                    <a:pt x="153" y="5669"/>
                  </a:cubicBezTo>
                  <a:lnTo>
                    <a:pt x="153" y="5669"/>
                  </a:lnTo>
                  <a:cubicBezTo>
                    <a:pt x="96" y="4745"/>
                    <a:pt x="96" y="3821"/>
                    <a:pt x="96" y="2897"/>
                  </a:cubicBezTo>
                  <a:lnTo>
                    <a:pt x="159" y="1465"/>
                  </a:lnTo>
                  <a:lnTo>
                    <a:pt x="191" y="0"/>
                  </a:lnTo>
                  <a:close/>
                  <a:moveTo>
                    <a:pt x="153" y="5669"/>
                  </a:moveTo>
                  <a:lnTo>
                    <a:pt x="153" y="5669"/>
                  </a:lnTo>
                  <a:cubicBezTo>
                    <a:pt x="155" y="5700"/>
                    <a:pt x="157" y="5731"/>
                    <a:pt x="159" y="5762"/>
                  </a:cubicBezTo>
                  <a:cubicBezTo>
                    <a:pt x="223" y="7673"/>
                    <a:pt x="382" y="9583"/>
                    <a:pt x="669" y="11493"/>
                  </a:cubicBezTo>
                  <a:cubicBezTo>
                    <a:pt x="724" y="11970"/>
                    <a:pt x="790" y="12446"/>
                    <a:pt x="865" y="12920"/>
                  </a:cubicBezTo>
                  <a:lnTo>
                    <a:pt x="865" y="12920"/>
                  </a:lnTo>
                  <a:cubicBezTo>
                    <a:pt x="784" y="12446"/>
                    <a:pt x="708" y="11970"/>
                    <a:pt x="637" y="11493"/>
                  </a:cubicBezTo>
                  <a:cubicBezTo>
                    <a:pt x="509" y="10538"/>
                    <a:pt x="382" y="9583"/>
                    <a:pt x="318" y="8628"/>
                  </a:cubicBezTo>
                  <a:cubicBezTo>
                    <a:pt x="191" y="7673"/>
                    <a:pt x="159" y="6718"/>
                    <a:pt x="127" y="5762"/>
                  </a:cubicBezTo>
                  <a:lnTo>
                    <a:pt x="127" y="5762"/>
                  </a:lnTo>
                  <a:cubicBezTo>
                    <a:pt x="127" y="6718"/>
                    <a:pt x="191" y="7673"/>
                    <a:pt x="287" y="8628"/>
                  </a:cubicBezTo>
                  <a:cubicBezTo>
                    <a:pt x="350" y="9583"/>
                    <a:pt x="478" y="10538"/>
                    <a:pt x="605" y="11493"/>
                  </a:cubicBezTo>
                  <a:cubicBezTo>
                    <a:pt x="860" y="13403"/>
                    <a:pt x="1242" y="15281"/>
                    <a:pt x="1719" y="17159"/>
                  </a:cubicBezTo>
                  <a:cubicBezTo>
                    <a:pt x="1817" y="17544"/>
                    <a:pt x="1922" y="17927"/>
                    <a:pt x="2032" y="18307"/>
                  </a:cubicBezTo>
                  <a:lnTo>
                    <a:pt x="2032" y="18307"/>
                  </a:lnTo>
                  <a:lnTo>
                    <a:pt x="2101" y="18560"/>
                  </a:lnTo>
                  <a:lnTo>
                    <a:pt x="2292" y="19229"/>
                  </a:lnTo>
                  <a:lnTo>
                    <a:pt x="2420" y="19579"/>
                  </a:lnTo>
                  <a:lnTo>
                    <a:pt x="2482" y="19751"/>
                  </a:lnTo>
                  <a:lnTo>
                    <a:pt x="2482" y="19751"/>
                  </a:lnTo>
                  <a:cubicBezTo>
                    <a:pt x="2530" y="19894"/>
                    <a:pt x="2578" y="20037"/>
                    <a:pt x="2627" y="20180"/>
                  </a:cubicBezTo>
                  <a:lnTo>
                    <a:pt x="2627" y="20180"/>
                  </a:lnTo>
                  <a:lnTo>
                    <a:pt x="2770" y="20629"/>
                  </a:lnTo>
                  <a:lnTo>
                    <a:pt x="3021" y="21290"/>
                  </a:lnTo>
                  <a:lnTo>
                    <a:pt x="3021" y="21290"/>
                  </a:lnTo>
                  <a:cubicBezTo>
                    <a:pt x="3025" y="21300"/>
                    <a:pt x="3029" y="21310"/>
                    <a:pt x="3033" y="21321"/>
                  </a:cubicBezTo>
                  <a:lnTo>
                    <a:pt x="3033" y="21321"/>
                  </a:lnTo>
                  <a:lnTo>
                    <a:pt x="3152" y="21648"/>
                  </a:lnTo>
                  <a:lnTo>
                    <a:pt x="3247" y="21966"/>
                  </a:lnTo>
                  <a:lnTo>
                    <a:pt x="3534" y="22635"/>
                  </a:lnTo>
                  <a:lnTo>
                    <a:pt x="3566" y="22603"/>
                  </a:lnTo>
                  <a:lnTo>
                    <a:pt x="3311" y="21935"/>
                  </a:lnTo>
                  <a:lnTo>
                    <a:pt x="3184" y="21616"/>
                  </a:lnTo>
                  <a:lnTo>
                    <a:pt x="3056" y="21266"/>
                  </a:lnTo>
                  <a:lnTo>
                    <a:pt x="2833" y="20566"/>
                  </a:lnTo>
                  <a:lnTo>
                    <a:pt x="2579" y="19897"/>
                  </a:lnTo>
                  <a:lnTo>
                    <a:pt x="2451" y="19547"/>
                  </a:lnTo>
                  <a:lnTo>
                    <a:pt x="2356" y="19197"/>
                  </a:lnTo>
                  <a:lnTo>
                    <a:pt x="2133" y="18496"/>
                  </a:lnTo>
                  <a:lnTo>
                    <a:pt x="1942" y="17828"/>
                  </a:lnTo>
                  <a:lnTo>
                    <a:pt x="1878" y="17478"/>
                  </a:lnTo>
                  <a:lnTo>
                    <a:pt x="1783" y="17128"/>
                  </a:lnTo>
                  <a:cubicBezTo>
                    <a:pt x="1305" y="15249"/>
                    <a:pt x="955" y="13371"/>
                    <a:pt x="669" y="11461"/>
                  </a:cubicBezTo>
                  <a:cubicBezTo>
                    <a:pt x="382" y="9551"/>
                    <a:pt x="223" y="7641"/>
                    <a:pt x="159" y="5731"/>
                  </a:cubicBezTo>
                  <a:cubicBezTo>
                    <a:pt x="157" y="5710"/>
                    <a:pt x="155" y="5690"/>
                    <a:pt x="153" y="5669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278;p25">
              <a:extLst>
                <a:ext uri="{FF2B5EF4-FFF2-40B4-BE49-F238E27FC236}">
                  <a16:creationId xmlns:a16="http://schemas.microsoft.com/office/drawing/2014/main" id="{C24FBEA3-0E5C-65F5-FEBB-81D2015919A2}"/>
                </a:ext>
              </a:extLst>
            </p:cNvPr>
            <p:cNvSpPr/>
            <p:nvPr/>
          </p:nvSpPr>
          <p:spPr>
            <a:xfrm>
              <a:off x="6715589" y="3916436"/>
              <a:ext cx="69505" cy="371858"/>
            </a:xfrm>
            <a:custGeom>
              <a:avLst/>
              <a:gdLst/>
              <a:ahLst/>
              <a:cxnLst/>
              <a:rect l="l" t="t" r="r" b="b"/>
              <a:pathLst>
                <a:path w="4713" h="25215" extrusionOk="0">
                  <a:moveTo>
                    <a:pt x="1" y="1"/>
                  </a:moveTo>
                  <a:cubicBezTo>
                    <a:pt x="606" y="924"/>
                    <a:pt x="1020" y="1911"/>
                    <a:pt x="1465" y="2802"/>
                  </a:cubicBezTo>
                  <a:cubicBezTo>
                    <a:pt x="1879" y="3789"/>
                    <a:pt x="2229" y="4840"/>
                    <a:pt x="2548" y="5859"/>
                  </a:cubicBezTo>
                  <a:cubicBezTo>
                    <a:pt x="3153" y="7960"/>
                    <a:pt x="3598" y="10093"/>
                    <a:pt x="3917" y="12225"/>
                  </a:cubicBezTo>
                  <a:cubicBezTo>
                    <a:pt x="4235" y="14390"/>
                    <a:pt x="4394" y="16555"/>
                    <a:pt x="4490" y="18720"/>
                  </a:cubicBezTo>
                  <a:cubicBezTo>
                    <a:pt x="4553" y="18943"/>
                    <a:pt x="4553" y="19229"/>
                    <a:pt x="4553" y="19516"/>
                  </a:cubicBezTo>
                  <a:lnTo>
                    <a:pt x="4585" y="20312"/>
                  </a:lnTo>
                  <a:lnTo>
                    <a:pt x="4617" y="21935"/>
                  </a:lnTo>
                  <a:lnTo>
                    <a:pt x="4617" y="23559"/>
                  </a:lnTo>
                  <a:cubicBezTo>
                    <a:pt x="4585" y="24132"/>
                    <a:pt x="4585" y="24641"/>
                    <a:pt x="4585" y="25214"/>
                  </a:cubicBezTo>
                  <a:cubicBezTo>
                    <a:pt x="4617" y="24641"/>
                    <a:pt x="4617" y="24132"/>
                    <a:pt x="4649" y="23559"/>
                  </a:cubicBezTo>
                  <a:lnTo>
                    <a:pt x="4712" y="21935"/>
                  </a:lnTo>
                  <a:lnTo>
                    <a:pt x="4712" y="20312"/>
                  </a:lnTo>
                  <a:lnTo>
                    <a:pt x="4712" y="19516"/>
                  </a:lnTo>
                  <a:lnTo>
                    <a:pt x="4712" y="18720"/>
                  </a:lnTo>
                  <a:cubicBezTo>
                    <a:pt x="4649" y="18147"/>
                    <a:pt x="4649" y="17637"/>
                    <a:pt x="4617" y="17096"/>
                  </a:cubicBezTo>
                  <a:lnTo>
                    <a:pt x="4585" y="16300"/>
                  </a:lnTo>
                  <a:cubicBezTo>
                    <a:pt x="4553" y="16046"/>
                    <a:pt x="4553" y="15759"/>
                    <a:pt x="4490" y="15504"/>
                  </a:cubicBezTo>
                  <a:cubicBezTo>
                    <a:pt x="4458" y="14931"/>
                    <a:pt x="4394" y="14422"/>
                    <a:pt x="4330" y="13849"/>
                  </a:cubicBezTo>
                  <a:lnTo>
                    <a:pt x="4299" y="13658"/>
                  </a:lnTo>
                  <a:lnTo>
                    <a:pt x="4267" y="13467"/>
                  </a:lnTo>
                  <a:lnTo>
                    <a:pt x="4235" y="13053"/>
                  </a:lnTo>
                  <a:cubicBezTo>
                    <a:pt x="4171" y="12830"/>
                    <a:pt x="4139" y="12544"/>
                    <a:pt x="4108" y="12257"/>
                  </a:cubicBezTo>
                  <a:lnTo>
                    <a:pt x="3980" y="11461"/>
                  </a:lnTo>
                  <a:cubicBezTo>
                    <a:pt x="3917" y="11207"/>
                    <a:pt x="3853" y="10952"/>
                    <a:pt x="3821" y="10666"/>
                  </a:cubicBezTo>
                  <a:cubicBezTo>
                    <a:pt x="3789" y="10570"/>
                    <a:pt x="3789" y="10411"/>
                    <a:pt x="3757" y="10284"/>
                  </a:cubicBezTo>
                  <a:lnTo>
                    <a:pt x="3662" y="9870"/>
                  </a:lnTo>
                  <a:cubicBezTo>
                    <a:pt x="3630" y="9615"/>
                    <a:pt x="3598" y="9360"/>
                    <a:pt x="3503" y="9074"/>
                  </a:cubicBezTo>
                  <a:cubicBezTo>
                    <a:pt x="3280" y="8055"/>
                    <a:pt x="2993" y="6973"/>
                    <a:pt x="2675" y="5954"/>
                  </a:cubicBezTo>
                  <a:cubicBezTo>
                    <a:pt x="2357" y="4903"/>
                    <a:pt x="2006" y="3885"/>
                    <a:pt x="1561" y="2866"/>
                  </a:cubicBezTo>
                  <a:cubicBezTo>
                    <a:pt x="1306" y="2357"/>
                    <a:pt x="1083" y="1879"/>
                    <a:pt x="829" y="1402"/>
                  </a:cubicBezTo>
                  <a:cubicBezTo>
                    <a:pt x="606" y="924"/>
                    <a:pt x="319" y="447"/>
                    <a:pt x="1" y="1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279;p25">
              <a:extLst>
                <a:ext uri="{FF2B5EF4-FFF2-40B4-BE49-F238E27FC236}">
                  <a16:creationId xmlns:a16="http://schemas.microsoft.com/office/drawing/2014/main" id="{D14961CF-19F7-EB1A-F7D9-BDAAEEB225D3}"/>
                </a:ext>
              </a:extLst>
            </p:cNvPr>
            <p:cNvSpPr/>
            <p:nvPr/>
          </p:nvSpPr>
          <p:spPr>
            <a:xfrm>
              <a:off x="6530605" y="3653994"/>
              <a:ext cx="126784" cy="54477"/>
            </a:xfrm>
            <a:custGeom>
              <a:avLst/>
              <a:gdLst/>
              <a:ahLst/>
              <a:cxnLst/>
              <a:rect l="l" t="t" r="r" b="b"/>
              <a:pathLst>
                <a:path w="8597" h="3694" extrusionOk="0">
                  <a:moveTo>
                    <a:pt x="5222" y="255"/>
                  </a:moveTo>
                  <a:lnTo>
                    <a:pt x="5063" y="287"/>
                  </a:lnTo>
                  <a:cubicBezTo>
                    <a:pt x="5158" y="255"/>
                    <a:pt x="5190" y="255"/>
                    <a:pt x="5222" y="255"/>
                  </a:cubicBezTo>
                  <a:close/>
                  <a:moveTo>
                    <a:pt x="4999" y="287"/>
                  </a:moveTo>
                  <a:lnTo>
                    <a:pt x="4856" y="311"/>
                  </a:lnTo>
                  <a:lnTo>
                    <a:pt x="4856" y="311"/>
                  </a:lnTo>
                  <a:lnTo>
                    <a:pt x="4935" y="287"/>
                  </a:lnTo>
                  <a:close/>
                  <a:moveTo>
                    <a:pt x="3160" y="859"/>
                  </a:moveTo>
                  <a:cubicBezTo>
                    <a:pt x="3022" y="926"/>
                    <a:pt x="2884" y="996"/>
                    <a:pt x="2751" y="1066"/>
                  </a:cubicBezTo>
                  <a:lnTo>
                    <a:pt x="2751" y="1066"/>
                  </a:lnTo>
                  <a:lnTo>
                    <a:pt x="2771" y="1051"/>
                  </a:lnTo>
                  <a:lnTo>
                    <a:pt x="2866" y="987"/>
                  </a:lnTo>
                  <a:cubicBezTo>
                    <a:pt x="2930" y="987"/>
                    <a:pt x="2930" y="923"/>
                    <a:pt x="2962" y="923"/>
                  </a:cubicBezTo>
                  <a:cubicBezTo>
                    <a:pt x="3025" y="923"/>
                    <a:pt x="3089" y="892"/>
                    <a:pt x="3153" y="860"/>
                  </a:cubicBezTo>
                  <a:cubicBezTo>
                    <a:pt x="3155" y="860"/>
                    <a:pt x="3157" y="860"/>
                    <a:pt x="3160" y="859"/>
                  </a:cubicBezTo>
                  <a:close/>
                  <a:moveTo>
                    <a:pt x="6113" y="0"/>
                  </a:moveTo>
                  <a:cubicBezTo>
                    <a:pt x="5731" y="0"/>
                    <a:pt x="5349" y="64"/>
                    <a:pt x="4872" y="128"/>
                  </a:cubicBezTo>
                  <a:lnTo>
                    <a:pt x="4553" y="223"/>
                  </a:lnTo>
                  <a:cubicBezTo>
                    <a:pt x="4490" y="223"/>
                    <a:pt x="4458" y="255"/>
                    <a:pt x="4426" y="255"/>
                  </a:cubicBezTo>
                  <a:lnTo>
                    <a:pt x="4108" y="319"/>
                  </a:lnTo>
                  <a:cubicBezTo>
                    <a:pt x="4108" y="319"/>
                    <a:pt x="4076" y="382"/>
                    <a:pt x="4012" y="382"/>
                  </a:cubicBezTo>
                  <a:lnTo>
                    <a:pt x="3789" y="446"/>
                  </a:lnTo>
                  <a:cubicBezTo>
                    <a:pt x="3757" y="446"/>
                    <a:pt x="3694" y="478"/>
                    <a:pt x="3662" y="478"/>
                  </a:cubicBezTo>
                  <a:lnTo>
                    <a:pt x="3407" y="605"/>
                  </a:lnTo>
                  <a:cubicBezTo>
                    <a:pt x="3312" y="637"/>
                    <a:pt x="3280" y="637"/>
                    <a:pt x="3184" y="701"/>
                  </a:cubicBezTo>
                  <a:cubicBezTo>
                    <a:pt x="3184" y="701"/>
                    <a:pt x="3153" y="732"/>
                    <a:pt x="3121" y="732"/>
                  </a:cubicBezTo>
                  <a:cubicBezTo>
                    <a:pt x="3025" y="732"/>
                    <a:pt x="2993" y="764"/>
                    <a:pt x="2930" y="796"/>
                  </a:cubicBezTo>
                  <a:cubicBezTo>
                    <a:pt x="2866" y="796"/>
                    <a:pt x="2866" y="860"/>
                    <a:pt x="2834" y="860"/>
                  </a:cubicBezTo>
                  <a:lnTo>
                    <a:pt x="2707" y="923"/>
                  </a:lnTo>
                  <a:lnTo>
                    <a:pt x="2611" y="1019"/>
                  </a:lnTo>
                  <a:cubicBezTo>
                    <a:pt x="2198" y="1242"/>
                    <a:pt x="1879" y="1496"/>
                    <a:pt x="1561" y="1719"/>
                  </a:cubicBezTo>
                  <a:cubicBezTo>
                    <a:pt x="1242" y="2006"/>
                    <a:pt x="956" y="2292"/>
                    <a:pt x="701" y="2611"/>
                  </a:cubicBezTo>
                  <a:cubicBezTo>
                    <a:pt x="415" y="2993"/>
                    <a:pt x="160" y="3311"/>
                    <a:pt x="1" y="3629"/>
                  </a:cubicBezTo>
                  <a:lnTo>
                    <a:pt x="65" y="3693"/>
                  </a:lnTo>
                  <a:cubicBezTo>
                    <a:pt x="256" y="3375"/>
                    <a:pt x="478" y="3025"/>
                    <a:pt x="892" y="2738"/>
                  </a:cubicBezTo>
                  <a:cubicBezTo>
                    <a:pt x="1147" y="2388"/>
                    <a:pt x="1433" y="2133"/>
                    <a:pt x="1752" y="1878"/>
                  </a:cubicBezTo>
                  <a:cubicBezTo>
                    <a:pt x="2389" y="1369"/>
                    <a:pt x="3121" y="987"/>
                    <a:pt x="3853" y="701"/>
                  </a:cubicBezTo>
                  <a:cubicBezTo>
                    <a:pt x="3917" y="701"/>
                    <a:pt x="3948" y="637"/>
                    <a:pt x="3980" y="637"/>
                  </a:cubicBezTo>
                  <a:lnTo>
                    <a:pt x="4235" y="573"/>
                  </a:lnTo>
                  <a:cubicBezTo>
                    <a:pt x="4235" y="541"/>
                    <a:pt x="4267" y="541"/>
                    <a:pt x="4299" y="541"/>
                  </a:cubicBezTo>
                  <a:lnTo>
                    <a:pt x="4617" y="446"/>
                  </a:lnTo>
                  <a:cubicBezTo>
                    <a:pt x="4649" y="414"/>
                    <a:pt x="4712" y="414"/>
                    <a:pt x="4744" y="414"/>
                  </a:cubicBezTo>
                  <a:lnTo>
                    <a:pt x="5063" y="319"/>
                  </a:lnTo>
                  <a:lnTo>
                    <a:pt x="5094" y="319"/>
                  </a:lnTo>
                  <a:lnTo>
                    <a:pt x="5349" y="287"/>
                  </a:lnTo>
                  <a:lnTo>
                    <a:pt x="5413" y="287"/>
                  </a:lnTo>
                  <a:cubicBezTo>
                    <a:pt x="5445" y="255"/>
                    <a:pt x="5540" y="255"/>
                    <a:pt x="5604" y="255"/>
                  </a:cubicBezTo>
                  <a:lnTo>
                    <a:pt x="5922" y="223"/>
                  </a:lnTo>
                  <a:lnTo>
                    <a:pt x="5986" y="223"/>
                  </a:lnTo>
                  <a:lnTo>
                    <a:pt x="6368" y="159"/>
                  </a:lnTo>
                  <a:lnTo>
                    <a:pt x="6973" y="159"/>
                  </a:lnTo>
                  <a:lnTo>
                    <a:pt x="7482" y="223"/>
                  </a:lnTo>
                  <a:lnTo>
                    <a:pt x="7991" y="255"/>
                  </a:lnTo>
                  <a:lnTo>
                    <a:pt x="8596" y="319"/>
                  </a:lnTo>
                  <a:lnTo>
                    <a:pt x="8596" y="255"/>
                  </a:lnTo>
                  <a:lnTo>
                    <a:pt x="8437" y="223"/>
                  </a:lnTo>
                  <a:cubicBezTo>
                    <a:pt x="8278" y="159"/>
                    <a:pt x="8119" y="159"/>
                    <a:pt x="7960" y="128"/>
                  </a:cubicBezTo>
                  <a:lnTo>
                    <a:pt x="7450" y="64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280;p25">
              <a:extLst>
                <a:ext uri="{FF2B5EF4-FFF2-40B4-BE49-F238E27FC236}">
                  <a16:creationId xmlns:a16="http://schemas.microsoft.com/office/drawing/2014/main" id="{7F48C9A0-5AE7-2B40-2B72-93863861AC8E}"/>
                </a:ext>
              </a:extLst>
            </p:cNvPr>
            <p:cNvSpPr/>
            <p:nvPr/>
          </p:nvSpPr>
          <p:spPr>
            <a:xfrm>
              <a:off x="6551739" y="3674184"/>
              <a:ext cx="96257" cy="123481"/>
            </a:xfrm>
            <a:custGeom>
              <a:avLst/>
              <a:gdLst/>
              <a:ahLst/>
              <a:cxnLst/>
              <a:rect l="l" t="t" r="r" b="b"/>
              <a:pathLst>
                <a:path w="6527" h="8373" extrusionOk="0">
                  <a:moveTo>
                    <a:pt x="5381" y="0"/>
                  </a:moveTo>
                  <a:cubicBezTo>
                    <a:pt x="2993" y="350"/>
                    <a:pt x="1083" y="1433"/>
                    <a:pt x="0" y="2260"/>
                  </a:cubicBezTo>
                  <a:cubicBezTo>
                    <a:pt x="0" y="2260"/>
                    <a:pt x="2802" y="1114"/>
                    <a:pt x="5221" y="1051"/>
                  </a:cubicBezTo>
                  <a:cubicBezTo>
                    <a:pt x="5890" y="3152"/>
                    <a:pt x="6431" y="8373"/>
                    <a:pt x="6431" y="8373"/>
                  </a:cubicBezTo>
                  <a:cubicBezTo>
                    <a:pt x="6527" y="6781"/>
                    <a:pt x="6431" y="4935"/>
                    <a:pt x="6176" y="2833"/>
                  </a:cubicBezTo>
                  <a:cubicBezTo>
                    <a:pt x="6049" y="1847"/>
                    <a:pt x="5763" y="828"/>
                    <a:pt x="5381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281;p25">
              <a:extLst>
                <a:ext uri="{FF2B5EF4-FFF2-40B4-BE49-F238E27FC236}">
                  <a16:creationId xmlns:a16="http://schemas.microsoft.com/office/drawing/2014/main" id="{EB7B2346-2DC0-0E9A-0309-72B91C36AA89}"/>
                </a:ext>
              </a:extLst>
            </p:cNvPr>
            <p:cNvSpPr/>
            <p:nvPr/>
          </p:nvSpPr>
          <p:spPr>
            <a:xfrm>
              <a:off x="6428725" y="3551450"/>
              <a:ext cx="169036" cy="112287"/>
            </a:xfrm>
            <a:custGeom>
              <a:avLst/>
              <a:gdLst/>
              <a:ahLst/>
              <a:cxnLst/>
              <a:rect l="l" t="t" r="r" b="b"/>
              <a:pathLst>
                <a:path w="11462" h="7614" extrusionOk="0">
                  <a:moveTo>
                    <a:pt x="3377" y="0"/>
                  </a:moveTo>
                  <a:cubicBezTo>
                    <a:pt x="3194" y="0"/>
                    <a:pt x="3002" y="14"/>
                    <a:pt x="2802" y="45"/>
                  </a:cubicBezTo>
                  <a:cubicBezTo>
                    <a:pt x="96" y="491"/>
                    <a:pt x="1" y="3006"/>
                    <a:pt x="542" y="4024"/>
                  </a:cubicBezTo>
                  <a:lnTo>
                    <a:pt x="542" y="4056"/>
                  </a:lnTo>
                  <a:cubicBezTo>
                    <a:pt x="574" y="4120"/>
                    <a:pt x="637" y="4184"/>
                    <a:pt x="669" y="4215"/>
                  </a:cubicBezTo>
                  <a:cubicBezTo>
                    <a:pt x="701" y="4311"/>
                    <a:pt x="797" y="4343"/>
                    <a:pt x="828" y="4375"/>
                  </a:cubicBezTo>
                  <a:cubicBezTo>
                    <a:pt x="924" y="4451"/>
                    <a:pt x="1025" y="4484"/>
                    <a:pt x="1130" y="4484"/>
                  </a:cubicBezTo>
                  <a:cubicBezTo>
                    <a:pt x="1553" y="4484"/>
                    <a:pt x="2038" y="3948"/>
                    <a:pt x="2420" y="3515"/>
                  </a:cubicBezTo>
                  <a:cubicBezTo>
                    <a:pt x="2667" y="3222"/>
                    <a:pt x="2854" y="3118"/>
                    <a:pt x="3022" y="3118"/>
                  </a:cubicBezTo>
                  <a:cubicBezTo>
                    <a:pt x="3439" y="3118"/>
                    <a:pt x="3738" y="3763"/>
                    <a:pt x="4545" y="3763"/>
                  </a:cubicBezTo>
                  <a:cubicBezTo>
                    <a:pt x="4754" y="3763"/>
                    <a:pt x="4997" y="3720"/>
                    <a:pt x="5285" y="3611"/>
                  </a:cubicBezTo>
                  <a:cubicBezTo>
                    <a:pt x="5476" y="3579"/>
                    <a:pt x="5636" y="3515"/>
                    <a:pt x="5827" y="3388"/>
                  </a:cubicBezTo>
                  <a:cubicBezTo>
                    <a:pt x="5865" y="3366"/>
                    <a:pt x="5897" y="3355"/>
                    <a:pt x="5925" y="3355"/>
                  </a:cubicBezTo>
                  <a:cubicBezTo>
                    <a:pt x="6339" y="3355"/>
                    <a:pt x="5734" y="5699"/>
                    <a:pt x="7673" y="7399"/>
                  </a:cubicBezTo>
                  <a:cubicBezTo>
                    <a:pt x="7753" y="7542"/>
                    <a:pt x="7888" y="7614"/>
                    <a:pt x="8023" y="7614"/>
                  </a:cubicBezTo>
                  <a:cubicBezTo>
                    <a:pt x="8158" y="7614"/>
                    <a:pt x="8294" y="7542"/>
                    <a:pt x="8373" y="7399"/>
                  </a:cubicBezTo>
                  <a:cubicBezTo>
                    <a:pt x="8724" y="6921"/>
                    <a:pt x="9392" y="5998"/>
                    <a:pt x="10538" y="5648"/>
                  </a:cubicBezTo>
                  <a:cubicBezTo>
                    <a:pt x="10697" y="5616"/>
                    <a:pt x="10856" y="5584"/>
                    <a:pt x="11047" y="5553"/>
                  </a:cubicBezTo>
                  <a:cubicBezTo>
                    <a:pt x="11302" y="5489"/>
                    <a:pt x="11461" y="5298"/>
                    <a:pt x="11461" y="5075"/>
                  </a:cubicBezTo>
                  <a:cubicBezTo>
                    <a:pt x="11334" y="3515"/>
                    <a:pt x="9583" y="3802"/>
                    <a:pt x="7800" y="3420"/>
                  </a:cubicBezTo>
                  <a:cubicBezTo>
                    <a:pt x="7100" y="3324"/>
                    <a:pt x="6845" y="3006"/>
                    <a:pt x="6591" y="2592"/>
                  </a:cubicBezTo>
                  <a:cubicBezTo>
                    <a:pt x="6463" y="2305"/>
                    <a:pt x="6368" y="2051"/>
                    <a:pt x="6209" y="1764"/>
                  </a:cubicBezTo>
                  <a:cubicBezTo>
                    <a:pt x="6081" y="1478"/>
                    <a:pt x="5827" y="1127"/>
                    <a:pt x="5508" y="841"/>
                  </a:cubicBezTo>
                  <a:cubicBezTo>
                    <a:pt x="5054" y="387"/>
                    <a:pt x="4331" y="0"/>
                    <a:pt x="3377" y="0"/>
                  </a:cubicBezTo>
                  <a:close/>
                </a:path>
              </a:pathLst>
            </a:custGeom>
            <a:solidFill>
              <a:srgbClr val="6B2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282;p25">
              <a:extLst>
                <a:ext uri="{FF2B5EF4-FFF2-40B4-BE49-F238E27FC236}">
                  <a16:creationId xmlns:a16="http://schemas.microsoft.com/office/drawing/2014/main" id="{D63D2FD7-4A95-861F-A3B1-9BECA525E14A}"/>
                </a:ext>
              </a:extLst>
            </p:cNvPr>
            <p:cNvSpPr/>
            <p:nvPr/>
          </p:nvSpPr>
          <p:spPr>
            <a:xfrm>
              <a:off x="6503380" y="3586845"/>
              <a:ext cx="19260" cy="24437"/>
            </a:xfrm>
            <a:custGeom>
              <a:avLst/>
              <a:gdLst/>
              <a:ahLst/>
              <a:cxnLst/>
              <a:rect l="l" t="t" r="r" b="b"/>
              <a:pathLst>
                <a:path w="1306" h="1657" extrusionOk="0">
                  <a:moveTo>
                    <a:pt x="1178" y="1274"/>
                  </a:moveTo>
                  <a:cubicBezTo>
                    <a:pt x="1178" y="1306"/>
                    <a:pt x="1147" y="1338"/>
                    <a:pt x="1147" y="1370"/>
                  </a:cubicBezTo>
                  <a:cubicBezTo>
                    <a:pt x="1019" y="1529"/>
                    <a:pt x="860" y="1656"/>
                    <a:pt x="701" y="1656"/>
                  </a:cubicBezTo>
                  <a:cubicBezTo>
                    <a:pt x="510" y="1656"/>
                    <a:pt x="351" y="1593"/>
                    <a:pt x="223" y="1433"/>
                  </a:cubicBezTo>
                  <a:cubicBezTo>
                    <a:pt x="191" y="1370"/>
                    <a:pt x="160" y="1338"/>
                    <a:pt x="160" y="1274"/>
                  </a:cubicBezTo>
                  <a:cubicBezTo>
                    <a:pt x="64" y="1147"/>
                    <a:pt x="64" y="1020"/>
                    <a:pt x="32" y="860"/>
                  </a:cubicBezTo>
                  <a:cubicBezTo>
                    <a:pt x="0" y="415"/>
                    <a:pt x="255" y="33"/>
                    <a:pt x="637" y="33"/>
                  </a:cubicBezTo>
                  <a:cubicBezTo>
                    <a:pt x="987" y="1"/>
                    <a:pt x="1274" y="351"/>
                    <a:pt x="1306" y="797"/>
                  </a:cubicBezTo>
                  <a:close/>
                </a:path>
              </a:pathLst>
            </a:custGeom>
            <a:solidFill>
              <a:srgbClr val="FEA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283;p25">
              <a:extLst>
                <a:ext uri="{FF2B5EF4-FFF2-40B4-BE49-F238E27FC236}">
                  <a16:creationId xmlns:a16="http://schemas.microsoft.com/office/drawing/2014/main" id="{6A0489C3-7C3C-4BBA-A5FD-107C2293625C}"/>
                </a:ext>
              </a:extLst>
            </p:cNvPr>
            <p:cNvSpPr/>
            <p:nvPr/>
          </p:nvSpPr>
          <p:spPr>
            <a:xfrm>
              <a:off x="6505725" y="3591550"/>
              <a:ext cx="15042" cy="18316"/>
            </a:xfrm>
            <a:custGeom>
              <a:avLst/>
              <a:gdLst/>
              <a:ahLst/>
              <a:cxnLst/>
              <a:rect l="l" t="t" r="r" b="b"/>
              <a:pathLst>
                <a:path w="1020" h="1242" extrusionOk="0">
                  <a:moveTo>
                    <a:pt x="478" y="0"/>
                  </a:moveTo>
                  <a:cubicBezTo>
                    <a:pt x="192" y="0"/>
                    <a:pt x="1" y="319"/>
                    <a:pt x="32" y="637"/>
                  </a:cubicBezTo>
                  <a:cubicBezTo>
                    <a:pt x="64" y="987"/>
                    <a:pt x="255" y="1242"/>
                    <a:pt x="542" y="1242"/>
                  </a:cubicBezTo>
                  <a:cubicBezTo>
                    <a:pt x="828" y="1242"/>
                    <a:pt x="1019" y="892"/>
                    <a:pt x="988" y="605"/>
                  </a:cubicBezTo>
                  <a:cubicBezTo>
                    <a:pt x="988" y="287"/>
                    <a:pt x="733" y="0"/>
                    <a:pt x="478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284;p25">
              <a:extLst>
                <a:ext uri="{FF2B5EF4-FFF2-40B4-BE49-F238E27FC236}">
                  <a16:creationId xmlns:a16="http://schemas.microsoft.com/office/drawing/2014/main" id="{E5186F0C-37FC-F242-6489-E3C8E7487DF0}"/>
                </a:ext>
              </a:extLst>
            </p:cNvPr>
            <p:cNvSpPr/>
            <p:nvPr/>
          </p:nvSpPr>
          <p:spPr>
            <a:xfrm>
              <a:off x="6253607" y="3935225"/>
              <a:ext cx="44611" cy="154008"/>
            </a:xfrm>
            <a:custGeom>
              <a:avLst/>
              <a:gdLst/>
              <a:ahLst/>
              <a:cxnLst/>
              <a:rect l="l" t="t" r="r" b="b"/>
              <a:pathLst>
                <a:path w="3025" h="10443" extrusionOk="0">
                  <a:moveTo>
                    <a:pt x="701" y="0"/>
                  </a:moveTo>
                  <a:cubicBezTo>
                    <a:pt x="701" y="0"/>
                    <a:pt x="0" y="3916"/>
                    <a:pt x="1974" y="7736"/>
                  </a:cubicBezTo>
                  <a:cubicBezTo>
                    <a:pt x="1847" y="10028"/>
                    <a:pt x="2770" y="10442"/>
                    <a:pt x="2802" y="10442"/>
                  </a:cubicBezTo>
                  <a:cubicBezTo>
                    <a:pt x="2611" y="10315"/>
                    <a:pt x="2452" y="10124"/>
                    <a:pt x="2388" y="9805"/>
                  </a:cubicBezTo>
                  <a:cubicBezTo>
                    <a:pt x="2388" y="9614"/>
                    <a:pt x="2388" y="9392"/>
                    <a:pt x="2483" y="9137"/>
                  </a:cubicBezTo>
                  <a:cubicBezTo>
                    <a:pt x="2515" y="9041"/>
                    <a:pt x="2515" y="8978"/>
                    <a:pt x="2547" y="8850"/>
                  </a:cubicBezTo>
                  <a:cubicBezTo>
                    <a:pt x="2611" y="8691"/>
                    <a:pt x="2674" y="8437"/>
                    <a:pt x="2770" y="8246"/>
                  </a:cubicBezTo>
                  <a:cubicBezTo>
                    <a:pt x="2834" y="8118"/>
                    <a:pt x="2961" y="8055"/>
                    <a:pt x="3025" y="7927"/>
                  </a:cubicBezTo>
                  <a:cubicBezTo>
                    <a:pt x="2356" y="6590"/>
                    <a:pt x="796" y="3152"/>
                    <a:pt x="701" y="287"/>
                  </a:cubicBezTo>
                  <a:cubicBezTo>
                    <a:pt x="701" y="159"/>
                    <a:pt x="733" y="96"/>
                    <a:pt x="733" y="0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285;p25">
              <a:extLst>
                <a:ext uri="{FF2B5EF4-FFF2-40B4-BE49-F238E27FC236}">
                  <a16:creationId xmlns:a16="http://schemas.microsoft.com/office/drawing/2014/main" id="{0C53CF9D-4C5A-ABCD-DD98-2FD6DC879D09}"/>
                </a:ext>
              </a:extLst>
            </p:cNvPr>
            <p:cNvSpPr/>
            <p:nvPr/>
          </p:nvSpPr>
          <p:spPr>
            <a:xfrm>
              <a:off x="6550795" y="3674184"/>
              <a:ext cx="97201" cy="263390"/>
            </a:xfrm>
            <a:custGeom>
              <a:avLst/>
              <a:gdLst/>
              <a:ahLst/>
              <a:cxnLst/>
              <a:rect l="l" t="t" r="r" b="b"/>
              <a:pathLst>
                <a:path w="6591" h="17860" extrusionOk="0">
                  <a:moveTo>
                    <a:pt x="5476" y="0"/>
                  </a:moveTo>
                  <a:cubicBezTo>
                    <a:pt x="4458" y="127"/>
                    <a:pt x="3534" y="414"/>
                    <a:pt x="2707" y="764"/>
                  </a:cubicBezTo>
                  <a:cubicBezTo>
                    <a:pt x="3343" y="2038"/>
                    <a:pt x="4776" y="5348"/>
                    <a:pt x="4108" y="8627"/>
                  </a:cubicBezTo>
                  <a:cubicBezTo>
                    <a:pt x="3471" y="11715"/>
                    <a:pt x="1242" y="14135"/>
                    <a:pt x="1" y="15249"/>
                  </a:cubicBezTo>
                  <a:cubicBezTo>
                    <a:pt x="1" y="15281"/>
                    <a:pt x="33" y="15313"/>
                    <a:pt x="64" y="15376"/>
                  </a:cubicBezTo>
                  <a:cubicBezTo>
                    <a:pt x="128" y="15440"/>
                    <a:pt x="192" y="15472"/>
                    <a:pt x="224" y="15567"/>
                  </a:cubicBezTo>
                  <a:cubicBezTo>
                    <a:pt x="988" y="16554"/>
                    <a:pt x="1720" y="17477"/>
                    <a:pt x="1720" y="17859"/>
                  </a:cubicBezTo>
                  <a:cubicBezTo>
                    <a:pt x="1911" y="17477"/>
                    <a:pt x="2548" y="16268"/>
                    <a:pt x="3566" y="14740"/>
                  </a:cubicBezTo>
                  <a:cubicBezTo>
                    <a:pt x="3917" y="14198"/>
                    <a:pt x="4330" y="13657"/>
                    <a:pt x="4776" y="13052"/>
                  </a:cubicBezTo>
                  <a:cubicBezTo>
                    <a:pt x="5795" y="11652"/>
                    <a:pt x="6336" y="10155"/>
                    <a:pt x="6495" y="8373"/>
                  </a:cubicBezTo>
                  <a:cubicBezTo>
                    <a:pt x="6591" y="6781"/>
                    <a:pt x="6495" y="4935"/>
                    <a:pt x="6272" y="2833"/>
                  </a:cubicBezTo>
                  <a:cubicBezTo>
                    <a:pt x="6177" y="1847"/>
                    <a:pt x="5890" y="828"/>
                    <a:pt x="5476" y="0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286;p25">
              <a:extLst>
                <a:ext uri="{FF2B5EF4-FFF2-40B4-BE49-F238E27FC236}">
                  <a16:creationId xmlns:a16="http://schemas.microsoft.com/office/drawing/2014/main" id="{E9EE49EA-089F-5A19-B544-EC9E62AA597B}"/>
                </a:ext>
              </a:extLst>
            </p:cNvPr>
            <p:cNvSpPr/>
            <p:nvPr/>
          </p:nvSpPr>
          <p:spPr>
            <a:xfrm>
              <a:off x="6530147" y="3655793"/>
              <a:ext cx="153064" cy="63473"/>
            </a:xfrm>
            <a:custGeom>
              <a:avLst/>
              <a:gdLst/>
              <a:ahLst/>
              <a:cxnLst/>
              <a:rect l="l" t="t" r="r" b="b"/>
              <a:pathLst>
                <a:path w="10379" h="4304" extrusionOk="0">
                  <a:moveTo>
                    <a:pt x="6569" y="1"/>
                  </a:moveTo>
                  <a:cubicBezTo>
                    <a:pt x="2667" y="1"/>
                    <a:pt x="662" y="2563"/>
                    <a:pt x="32" y="3571"/>
                  </a:cubicBezTo>
                  <a:cubicBezTo>
                    <a:pt x="0" y="3730"/>
                    <a:pt x="0" y="4271"/>
                    <a:pt x="573" y="4303"/>
                  </a:cubicBezTo>
                  <a:cubicBezTo>
                    <a:pt x="732" y="4112"/>
                    <a:pt x="1051" y="3794"/>
                    <a:pt x="1433" y="3476"/>
                  </a:cubicBezTo>
                  <a:cubicBezTo>
                    <a:pt x="2038" y="2998"/>
                    <a:pt x="2961" y="2457"/>
                    <a:pt x="4011" y="2011"/>
                  </a:cubicBezTo>
                  <a:cubicBezTo>
                    <a:pt x="4871" y="1693"/>
                    <a:pt x="5762" y="1406"/>
                    <a:pt x="6813" y="1247"/>
                  </a:cubicBezTo>
                  <a:cubicBezTo>
                    <a:pt x="7344" y="1171"/>
                    <a:pt x="7891" y="1131"/>
                    <a:pt x="8455" y="1131"/>
                  </a:cubicBezTo>
                  <a:cubicBezTo>
                    <a:pt x="9073" y="1131"/>
                    <a:pt x="9713" y="1179"/>
                    <a:pt x="10378" y="1279"/>
                  </a:cubicBezTo>
                  <a:cubicBezTo>
                    <a:pt x="10315" y="1056"/>
                    <a:pt x="10219" y="865"/>
                    <a:pt x="10060" y="610"/>
                  </a:cubicBezTo>
                  <a:cubicBezTo>
                    <a:pt x="8758" y="179"/>
                    <a:pt x="7598" y="1"/>
                    <a:pt x="6569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287;p25">
              <a:extLst>
                <a:ext uri="{FF2B5EF4-FFF2-40B4-BE49-F238E27FC236}">
                  <a16:creationId xmlns:a16="http://schemas.microsoft.com/office/drawing/2014/main" id="{9728E2C8-D00E-68C0-8DFC-F57F2E3A3895}"/>
                </a:ext>
              </a:extLst>
            </p:cNvPr>
            <p:cNvSpPr/>
            <p:nvPr/>
          </p:nvSpPr>
          <p:spPr>
            <a:xfrm>
              <a:off x="6507141" y="3907985"/>
              <a:ext cx="90151" cy="78899"/>
            </a:xfrm>
            <a:custGeom>
              <a:avLst/>
              <a:gdLst/>
              <a:ahLst/>
              <a:cxnLst/>
              <a:rect l="l" t="t" r="r" b="b"/>
              <a:pathLst>
                <a:path w="6113" h="5350" extrusionOk="0">
                  <a:moveTo>
                    <a:pt x="1592" y="1"/>
                  </a:moveTo>
                  <a:lnTo>
                    <a:pt x="923" y="542"/>
                  </a:lnTo>
                  <a:cubicBezTo>
                    <a:pt x="923" y="542"/>
                    <a:pt x="923" y="574"/>
                    <a:pt x="892" y="701"/>
                  </a:cubicBezTo>
                  <a:cubicBezTo>
                    <a:pt x="860" y="797"/>
                    <a:pt x="796" y="956"/>
                    <a:pt x="764" y="1115"/>
                  </a:cubicBezTo>
                  <a:cubicBezTo>
                    <a:pt x="637" y="1624"/>
                    <a:pt x="414" y="2134"/>
                    <a:pt x="128" y="2580"/>
                  </a:cubicBezTo>
                  <a:lnTo>
                    <a:pt x="0" y="2771"/>
                  </a:lnTo>
                  <a:cubicBezTo>
                    <a:pt x="159" y="3216"/>
                    <a:pt x="319" y="3598"/>
                    <a:pt x="478" y="4012"/>
                  </a:cubicBezTo>
                  <a:lnTo>
                    <a:pt x="573" y="3917"/>
                  </a:lnTo>
                  <a:cubicBezTo>
                    <a:pt x="732" y="3853"/>
                    <a:pt x="3024" y="2802"/>
                    <a:pt x="3024" y="2802"/>
                  </a:cubicBezTo>
                  <a:cubicBezTo>
                    <a:pt x="3024" y="2802"/>
                    <a:pt x="3820" y="4490"/>
                    <a:pt x="5794" y="5349"/>
                  </a:cubicBezTo>
                  <a:cubicBezTo>
                    <a:pt x="5794" y="5285"/>
                    <a:pt x="5826" y="5158"/>
                    <a:pt x="5826" y="5094"/>
                  </a:cubicBezTo>
                  <a:cubicBezTo>
                    <a:pt x="5890" y="4617"/>
                    <a:pt x="6017" y="4171"/>
                    <a:pt x="6112" y="3694"/>
                  </a:cubicBezTo>
                  <a:cubicBezTo>
                    <a:pt x="5508" y="3344"/>
                    <a:pt x="4998" y="2802"/>
                    <a:pt x="4584" y="2166"/>
                  </a:cubicBezTo>
                  <a:cubicBezTo>
                    <a:pt x="4537" y="2194"/>
                    <a:pt x="4474" y="2207"/>
                    <a:pt x="4399" y="2207"/>
                  </a:cubicBezTo>
                  <a:cubicBezTo>
                    <a:pt x="3876" y="2207"/>
                    <a:pt x="2762" y="1549"/>
                    <a:pt x="2038" y="574"/>
                  </a:cubicBezTo>
                  <a:cubicBezTo>
                    <a:pt x="2038" y="542"/>
                    <a:pt x="2006" y="542"/>
                    <a:pt x="2006" y="510"/>
                  </a:cubicBezTo>
                  <a:cubicBezTo>
                    <a:pt x="1974" y="415"/>
                    <a:pt x="1878" y="351"/>
                    <a:pt x="1847" y="256"/>
                  </a:cubicBezTo>
                  <a:cubicBezTo>
                    <a:pt x="1751" y="192"/>
                    <a:pt x="1687" y="65"/>
                    <a:pt x="1592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288;p25">
              <a:extLst>
                <a:ext uri="{FF2B5EF4-FFF2-40B4-BE49-F238E27FC236}">
                  <a16:creationId xmlns:a16="http://schemas.microsoft.com/office/drawing/2014/main" id="{0EC4FE0D-C406-BE3F-0294-A3C96BBACAE8}"/>
                </a:ext>
              </a:extLst>
            </p:cNvPr>
            <p:cNvSpPr/>
            <p:nvPr/>
          </p:nvSpPr>
          <p:spPr>
            <a:xfrm>
              <a:off x="6519809" y="3761979"/>
              <a:ext cx="45083" cy="80757"/>
            </a:xfrm>
            <a:custGeom>
              <a:avLst/>
              <a:gdLst/>
              <a:ahLst/>
              <a:cxnLst/>
              <a:rect l="l" t="t" r="r" b="b"/>
              <a:pathLst>
                <a:path w="3057" h="5476" extrusionOk="0">
                  <a:moveTo>
                    <a:pt x="1338" y="0"/>
                  </a:moveTo>
                  <a:cubicBezTo>
                    <a:pt x="478" y="0"/>
                    <a:pt x="1" y="860"/>
                    <a:pt x="1" y="860"/>
                  </a:cubicBezTo>
                  <a:cubicBezTo>
                    <a:pt x="1" y="860"/>
                    <a:pt x="1274" y="2579"/>
                    <a:pt x="1179" y="5476"/>
                  </a:cubicBezTo>
                  <a:cubicBezTo>
                    <a:pt x="1624" y="4807"/>
                    <a:pt x="2229" y="4075"/>
                    <a:pt x="3057" y="3025"/>
                  </a:cubicBezTo>
                  <a:cubicBezTo>
                    <a:pt x="2802" y="1274"/>
                    <a:pt x="1974" y="0"/>
                    <a:pt x="1338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289;p25">
              <a:extLst>
                <a:ext uri="{FF2B5EF4-FFF2-40B4-BE49-F238E27FC236}">
                  <a16:creationId xmlns:a16="http://schemas.microsoft.com/office/drawing/2014/main" id="{AEB90EC2-4490-41E1-04B8-3D390F4A0BFD}"/>
                </a:ext>
              </a:extLst>
            </p:cNvPr>
            <p:cNvSpPr/>
            <p:nvPr/>
          </p:nvSpPr>
          <p:spPr>
            <a:xfrm>
              <a:off x="6520281" y="3589205"/>
              <a:ext cx="77483" cy="45540"/>
            </a:xfrm>
            <a:custGeom>
              <a:avLst/>
              <a:gdLst/>
              <a:ahLst/>
              <a:cxnLst/>
              <a:rect l="l" t="t" r="r" b="b"/>
              <a:pathLst>
                <a:path w="5254" h="3088" extrusionOk="0">
                  <a:moveTo>
                    <a:pt x="383" y="0"/>
                  </a:moveTo>
                  <a:cubicBezTo>
                    <a:pt x="383" y="0"/>
                    <a:pt x="1" y="1178"/>
                    <a:pt x="2102" y="1464"/>
                  </a:cubicBezTo>
                  <a:cubicBezTo>
                    <a:pt x="4203" y="1751"/>
                    <a:pt x="4648" y="2101"/>
                    <a:pt x="4330" y="3088"/>
                  </a:cubicBezTo>
                  <a:cubicBezTo>
                    <a:pt x="4489" y="3056"/>
                    <a:pt x="4648" y="3024"/>
                    <a:pt x="4839" y="2993"/>
                  </a:cubicBezTo>
                  <a:cubicBezTo>
                    <a:pt x="5094" y="2929"/>
                    <a:pt x="5253" y="2738"/>
                    <a:pt x="5253" y="2451"/>
                  </a:cubicBezTo>
                  <a:cubicBezTo>
                    <a:pt x="5126" y="923"/>
                    <a:pt x="3375" y="1178"/>
                    <a:pt x="1592" y="828"/>
                  </a:cubicBezTo>
                  <a:cubicBezTo>
                    <a:pt x="924" y="700"/>
                    <a:pt x="637" y="382"/>
                    <a:pt x="383" y="0"/>
                  </a:cubicBezTo>
                  <a:close/>
                </a:path>
              </a:pathLst>
            </a:custGeom>
            <a:solidFill>
              <a:srgbClr val="5B1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290;p25">
              <a:extLst>
                <a:ext uri="{FF2B5EF4-FFF2-40B4-BE49-F238E27FC236}">
                  <a16:creationId xmlns:a16="http://schemas.microsoft.com/office/drawing/2014/main" id="{CBF82A6D-77F9-F314-0848-1EA856E351D5}"/>
                </a:ext>
              </a:extLst>
            </p:cNvPr>
            <p:cNvSpPr/>
            <p:nvPr/>
          </p:nvSpPr>
          <p:spPr>
            <a:xfrm>
              <a:off x="6428253" y="3551907"/>
              <a:ext cx="81244" cy="59373"/>
            </a:xfrm>
            <a:custGeom>
              <a:avLst/>
              <a:gdLst/>
              <a:ahLst/>
              <a:cxnLst/>
              <a:rect l="l" t="t" r="r" b="b"/>
              <a:pathLst>
                <a:path w="5509" h="4026" extrusionOk="0">
                  <a:moveTo>
                    <a:pt x="3375" y="1"/>
                  </a:moveTo>
                  <a:cubicBezTo>
                    <a:pt x="3193" y="1"/>
                    <a:pt x="3002" y="15"/>
                    <a:pt x="2802" y="46"/>
                  </a:cubicBezTo>
                  <a:cubicBezTo>
                    <a:pt x="96" y="492"/>
                    <a:pt x="1" y="3007"/>
                    <a:pt x="542" y="4025"/>
                  </a:cubicBezTo>
                  <a:cubicBezTo>
                    <a:pt x="542" y="4025"/>
                    <a:pt x="65" y="1638"/>
                    <a:pt x="1465" y="937"/>
                  </a:cubicBezTo>
                  <a:cubicBezTo>
                    <a:pt x="2189" y="543"/>
                    <a:pt x="2811" y="352"/>
                    <a:pt x="3467" y="352"/>
                  </a:cubicBezTo>
                  <a:cubicBezTo>
                    <a:pt x="4080" y="352"/>
                    <a:pt x="4724" y="519"/>
                    <a:pt x="5508" y="842"/>
                  </a:cubicBezTo>
                  <a:cubicBezTo>
                    <a:pt x="5028" y="388"/>
                    <a:pt x="4323" y="1"/>
                    <a:pt x="3375" y="1"/>
                  </a:cubicBezTo>
                  <a:close/>
                </a:path>
              </a:pathLst>
            </a:custGeom>
            <a:solidFill>
              <a:srgbClr val="8C2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291;p25">
              <a:extLst>
                <a:ext uri="{FF2B5EF4-FFF2-40B4-BE49-F238E27FC236}">
                  <a16:creationId xmlns:a16="http://schemas.microsoft.com/office/drawing/2014/main" id="{2F8EF946-63F3-9A6F-EED3-61018A09F4B4}"/>
                </a:ext>
              </a:extLst>
            </p:cNvPr>
            <p:cNvSpPr/>
            <p:nvPr/>
          </p:nvSpPr>
          <p:spPr>
            <a:xfrm>
              <a:off x="6447514" y="3597980"/>
              <a:ext cx="58695" cy="22682"/>
            </a:xfrm>
            <a:custGeom>
              <a:avLst/>
              <a:gdLst/>
              <a:ahLst/>
              <a:cxnLst/>
              <a:rect l="l" t="t" r="r" b="b"/>
              <a:pathLst>
                <a:path w="3980" h="1538" extrusionOk="0">
                  <a:moveTo>
                    <a:pt x="1769" y="0"/>
                  </a:moveTo>
                  <a:cubicBezTo>
                    <a:pt x="1598" y="0"/>
                    <a:pt x="1403" y="104"/>
                    <a:pt x="1146" y="392"/>
                  </a:cubicBezTo>
                  <a:cubicBezTo>
                    <a:pt x="796" y="806"/>
                    <a:pt x="382" y="1251"/>
                    <a:pt x="0" y="1347"/>
                  </a:cubicBezTo>
                  <a:cubicBezTo>
                    <a:pt x="32" y="1442"/>
                    <a:pt x="32" y="1474"/>
                    <a:pt x="64" y="1538"/>
                  </a:cubicBezTo>
                  <a:cubicBezTo>
                    <a:pt x="350" y="1474"/>
                    <a:pt x="828" y="1220"/>
                    <a:pt x="1433" y="519"/>
                  </a:cubicBezTo>
                  <a:cubicBezTo>
                    <a:pt x="1771" y="758"/>
                    <a:pt x="2245" y="1009"/>
                    <a:pt x="2825" y="1009"/>
                  </a:cubicBezTo>
                  <a:cubicBezTo>
                    <a:pt x="3174" y="1009"/>
                    <a:pt x="3561" y="918"/>
                    <a:pt x="3979" y="678"/>
                  </a:cubicBezTo>
                  <a:cubicBezTo>
                    <a:pt x="3948" y="647"/>
                    <a:pt x="3884" y="551"/>
                    <a:pt x="3884" y="551"/>
                  </a:cubicBezTo>
                  <a:cubicBezTo>
                    <a:pt x="3654" y="629"/>
                    <a:pt x="3456" y="661"/>
                    <a:pt x="3282" y="661"/>
                  </a:cubicBezTo>
                  <a:cubicBezTo>
                    <a:pt x="2490" y="661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292;p25">
              <a:extLst>
                <a:ext uri="{FF2B5EF4-FFF2-40B4-BE49-F238E27FC236}">
                  <a16:creationId xmlns:a16="http://schemas.microsoft.com/office/drawing/2014/main" id="{E4584EF4-0D4D-AC0A-2117-0B2FF3B21D93}"/>
                </a:ext>
              </a:extLst>
            </p:cNvPr>
            <p:cNvSpPr/>
            <p:nvPr/>
          </p:nvSpPr>
          <p:spPr>
            <a:xfrm>
              <a:off x="6400085" y="3981696"/>
              <a:ext cx="37577" cy="53548"/>
            </a:xfrm>
            <a:custGeom>
              <a:avLst/>
              <a:gdLst/>
              <a:ahLst/>
              <a:cxnLst/>
              <a:rect l="l" t="t" r="r" b="b"/>
              <a:pathLst>
                <a:path w="2548" h="3631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92" y="128"/>
                    <a:pt x="160" y="256"/>
                    <a:pt x="96" y="415"/>
                  </a:cubicBezTo>
                  <a:cubicBezTo>
                    <a:pt x="96" y="478"/>
                    <a:pt x="64" y="574"/>
                    <a:pt x="64" y="638"/>
                  </a:cubicBezTo>
                  <a:lnTo>
                    <a:pt x="64" y="765"/>
                  </a:lnTo>
                  <a:cubicBezTo>
                    <a:pt x="64" y="892"/>
                    <a:pt x="33" y="988"/>
                    <a:pt x="33" y="1147"/>
                  </a:cubicBezTo>
                  <a:lnTo>
                    <a:pt x="33" y="1274"/>
                  </a:lnTo>
                  <a:cubicBezTo>
                    <a:pt x="1" y="1688"/>
                    <a:pt x="33" y="2102"/>
                    <a:pt x="64" y="2580"/>
                  </a:cubicBezTo>
                  <a:cubicBezTo>
                    <a:pt x="64" y="2707"/>
                    <a:pt x="96" y="2771"/>
                    <a:pt x="96" y="2866"/>
                  </a:cubicBezTo>
                  <a:cubicBezTo>
                    <a:pt x="96" y="3057"/>
                    <a:pt x="160" y="3216"/>
                    <a:pt x="192" y="3375"/>
                  </a:cubicBezTo>
                  <a:cubicBezTo>
                    <a:pt x="192" y="3471"/>
                    <a:pt x="224" y="3535"/>
                    <a:pt x="224" y="3630"/>
                  </a:cubicBezTo>
                  <a:cubicBezTo>
                    <a:pt x="574" y="3184"/>
                    <a:pt x="956" y="2739"/>
                    <a:pt x="1338" y="2325"/>
                  </a:cubicBezTo>
                  <a:cubicBezTo>
                    <a:pt x="1688" y="1879"/>
                    <a:pt x="2102" y="1434"/>
                    <a:pt x="2548" y="988"/>
                  </a:cubicBezTo>
                  <a:lnTo>
                    <a:pt x="2548" y="988"/>
                  </a:lnTo>
                  <a:cubicBezTo>
                    <a:pt x="2070" y="1434"/>
                    <a:pt x="1338" y="2038"/>
                    <a:pt x="383" y="2866"/>
                  </a:cubicBezTo>
                  <a:cubicBezTo>
                    <a:pt x="33" y="2198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FF9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293;p25">
              <a:extLst>
                <a:ext uri="{FF2B5EF4-FFF2-40B4-BE49-F238E27FC236}">
                  <a16:creationId xmlns:a16="http://schemas.microsoft.com/office/drawing/2014/main" id="{9752399B-6988-C669-F5C2-52685E8CF72B}"/>
                </a:ext>
              </a:extLst>
            </p:cNvPr>
            <p:cNvSpPr/>
            <p:nvPr/>
          </p:nvSpPr>
          <p:spPr>
            <a:xfrm>
              <a:off x="6329663" y="3868549"/>
              <a:ext cx="45555" cy="35232"/>
            </a:xfrm>
            <a:custGeom>
              <a:avLst/>
              <a:gdLst/>
              <a:ahLst/>
              <a:cxnLst/>
              <a:rect l="l" t="t" r="r" b="b"/>
              <a:pathLst>
                <a:path w="3089" h="2389" extrusionOk="0">
                  <a:moveTo>
                    <a:pt x="1178" y="1"/>
                  </a:moveTo>
                  <a:cubicBezTo>
                    <a:pt x="828" y="383"/>
                    <a:pt x="414" y="797"/>
                    <a:pt x="1" y="1115"/>
                  </a:cubicBezTo>
                  <a:lnTo>
                    <a:pt x="1911" y="924"/>
                  </a:lnTo>
                  <a:lnTo>
                    <a:pt x="1911" y="924"/>
                  </a:lnTo>
                  <a:cubicBezTo>
                    <a:pt x="1911" y="924"/>
                    <a:pt x="1688" y="1975"/>
                    <a:pt x="2898" y="2388"/>
                  </a:cubicBezTo>
                  <a:lnTo>
                    <a:pt x="2898" y="2293"/>
                  </a:lnTo>
                  <a:lnTo>
                    <a:pt x="3089" y="2134"/>
                  </a:lnTo>
                  <a:cubicBezTo>
                    <a:pt x="2866" y="2038"/>
                    <a:pt x="2611" y="1879"/>
                    <a:pt x="2420" y="1720"/>
                  </a:cubicBezTo>
                  <a:cubicBezTo>
                    <a:pt x="2293" y="1624"/>
                    <a:pt x="2229" y="1465"/>
                    <a:pt x="2165" y="1306"/>
                  </a:cubicBezTo>
                  <a:cubicBezTo>
                    <a:pt x="2102" y="1019"/>
                    <a:pt x="2070" y="828"/>
                    <a:pt x="2006" y="701"/>
                  </a:cubicBezTo>
                  <a:lnTo>
                    <a:pt x="1943" y="701"/>
                  </a:lnTo>
                  <a:cubicBezTo>
                    <a:pt x="1592" y="701"/>
                    <a:pt x="1274" y="383"/>
                    <a:pt x="1178" y="1"/>
                  </a:cubicBezTo>
                  <a:close/>
                </a:path>
              </a:pathLst>
            </a:custGeom>
            <a:solidFill>
              <a:srgbClr val="D35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294;p25">
              <a:extLst>
                <a:ext uri="{FF2B5EF4-FFF2-40B4-BE49-F238E27FC236}">
                  <a16:creationId xmlns:a16="http://schemas.microsoft.com/office/drawing/2014/main" id="{AD2DC2BA-18EF-499C-94BA-77A714970152}"/>
                </a:ext>
              </a:extLst>
            </p:cNvPr>
            <p:cNvSpPr/>
            <p:nvPr/>
          </p:nvSpPr>
          <p:spPr>
            <a:xfrm>
              <a:off x="6150312" y="3905168"/>
              <a:ext cx="118791" cy="266694"/>
            </a:xfrm>
            <a:custGeom>
              <a:avLst/>
              <a:gdLst/>
              <a:ahLst/>
              <a:cxnLst/>
              <a:rect l="l" t="t" r="r" b="b"/>
              <a:pathLst>
                <a:path w="8055" h="18084" extrusionOk="0">
                  <a:moveTo>
                    <a:pt x="8055" y="1"/>
                  </a:moveTo>
                  <a:lnTo>
                    <a:pt x="8055" y="1"/>
                  </a:lnTo>
                  <a:cubicBezTo>
                    <a:pt x="5062" y="1720"/>
                    <a:pt x="892" y="6018"/>
                    <a:pt x="1" y="15918"/>
                  </a:cubicBezTo>
                  <a:cubicBezTo>
                    <a:pt x="1" y="15918"/>
                    <a:pt x="446" y="16555"/>
                    <a:pt x="1497" y="17224"/>
                  </a:cubicBezTo>
                  <a:cubicBezTo>
                    <a:pt x="1720" y="17319"/>
                    <a:pt x="1974" y="17478"/>
                    <a:pt x="2293" y="17606"/>
                  </a:cubicBezTo>
                  <a:cubicBezTo>
                    <a:pt x="2707" y="17797"/>
                    <a:pt x="3184" y="17956"/>
                    <a:pt x="3757" y="18083"/>
                  </a:cubicBezTo>
                  <a:cubicBezTo>
                    <a:pt x="3598" y="17383"/>
                    <a:pt x="3439" y="16587"/>
                    <a:pt x="3248" y="15568"/>
                  </a:cubicBezTo>
                  <a:cubicBezTo>
                    <a:pt x="1974" y="9456"/>
                    <a:pt x="8023" y="65"/>
                    <a:pt x="8055" y="1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295;p25">
              <a:extLst>
                <a:ext uri="{FF2B5EF4-FFF2-40B4-BE49-F238E27FC236}">
                  <a16:creationId xmlns:a16="http://schemas.microsoft.com/office/drawing/2014/main" id="{ACE1EA4B-AD4F-65F5-A244-018B14DFEF26}"/>
                </a:ext>
              </a:extLst>
            </p:cNvPr>
            <p:cNvSpPr/>
            <p:nvPr/>
          </p:nvSpPr>
          <p:spPr>
            <a:xfrm>
              <a:off x="6263002" y="3902824"/>
              <a:ext cx="154465" cy="170481"/>
            </a:xfrm>
            <a:custGeom>
              <a:avLst/>
              <a:gdLst/>
              <a:ahLst/>
              <a:cxnLst/>
              <a:rect l="l" t="t" r="r" b="b"/>
              <a:pathLst>
                <a:path w="10474" h="11560" extrusionOk="0">
                  <a:moveTo>
                    <a:pt x="2388" y="1"/>
                  </a:moveTo>
                  <a:lnTo>
                    <a:pt x="2388" y="1"/>
                  </a:lnTo>
                  <a:cubicBezTo>
                    <a:pt x="1878" y="96"/>
                    <a:pt x="1401" y="383"/>
                    <a:pt x="1019" y="765"/>
                  </a:cubicBezTo>
                  <a:cubicBezTo>
                    <a:pt x="573" y="1210"/>
                    <a:pt x="159" y="1720"/>
                    <a:pt x="64" y="2261"/>
                  </a:cubicBezTo>
                  <a:cubicBezTo>
                    <a:pt x="0" y="2356"/>
                    <a:pt x="0" y="2452"/>
                    <a:pt x="0" y="2516"/>
                  </a:cubicBezTo>
                  <a:cubicBezTo>
                    <a:pt x="159" y="6145"/>
                    <a:pt x="2674" y="10761"/>
                    <a:pt x="2674" y="10761"/>
                  </a:cubicBezTo>
                  <a:cubicBezTo>
                    <a:pt x="2674" y="10761"/>
                    <a:pt x="2770" y="10793"/>
                    <a:pt x="2929" y="10920"/>
                  </a:cubicBezTo>
                  <a:cubicBezTo>
                    <a:pt x="3152" y="11079"/>
                    <a:pt x="3629" y="11334"/>
                    <a:pt x="4393" y="11429"/>
                  </a:cubicBezTo>
                  <a:cubicBezTo>
                    <a:pt x="4789" y="11508"/>
                    <a:pt x="5249" y="11560"/>
                    <a:pt x="5781" y="11560"/>
                  </a:cubicBezTo>
                  <a:cubicBezTo>
                    <a:pt x="6962" y="11560"/>
                    <a:pt x="8498" y="11306"/>
                    <a:pt x="10474" y="10538"/>
                  </a:cubicBezTo>
                  <a:cubicBezTo>
                    <a:pt x="10315" y="10538"/>
                    <a:pt x="10155" y="10411"/>
                    <a:pt x="10028" y="10220"/>
                  </a:cubicBezTo>
                  <a:cubicBezTo>
                    <a:pt x="9964" y="10092"/>
                    <a:pt x="9837" y="9901"/>
                    <a:pt x="9773" y="9647"/>
                  </a:cubicBezTo>
                  <a:cubicBezTo>
                    <a:pt x="7800" y="10570"/>
                    <a:pt x="4393" y="10697"/>
                    <a:pt x="4393" y="10697"/>
                  </a:cubicBezTo>
                  <a:lnTo>
                    <a:pt x="2801" y="7864"/>
                  </a:lnTo>
                  <a:cubicBezTo>
                    <a:pt x="1337" y="5190"/>
                    <a:pt x="2292" y="510"/>
                    <a:pt x="2388" y="1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296;p25">
              <a:extLst>
                <a:ext uri="{FF2B5EF4-FFF2-40B4-BE49-F238E27FC236}">
                  <a16:creationId xmlns:a16="http://schemas.microsoft.com/office/drawing/2014/main" id="{1E3231BD-AC05-21C7-BAA4-0FD30AB1ABD6}"/>
                </a:ext>
              </a:extLst>
            </p:cNvPr>
            <p:cNvSpPr/>
            <p:nvPr/>
          </p:nvSpPr>
          <p:spPr>
            <a:xfrm>
              <a:off x="6145622" y="4139457"/>
              <a:ext cx="151191" cy="211627"/>
            </a:xfrm>
            <a:custGeom>
              <a:avLst/>
              <a:gdLst/>
              <a:ahLst/>
              <a:cxnLst/>
              <a:rect l="l" t="t" r="r" b="b"/>
              <a:pathLst>
                <a:path w="10252" h="14350" extrusionOk="0">
                  <a:moveTo>
                    <a:pt x="3308" y="8240"/>
                  </a:moveTo>
                  <a:cubicBezTo>
                    <a:pt x="3309" y="8242"/>
                    <a:pt x="3310" y="8244"/>
                    <a:pt x="3311" y="8246"/>
                  </a:cubicBezTo>
                  <a:cubicBezTo>
                    <a:pt x="3310" y="8244"/>
                    <a:pt x="3309" y="8242"/>
                    <a:pt x="3308" y="8240"/>
                  </a:cubicBezTo>
                  <a:close/>
                  <a:moveTo>
                    <a:pt x="319" y="0"/>
                  </a:moveTo>
                  <a:cubicBezTo>
                    <a:pt x="446" y="1178"/>
                    <a:pt x="1845" y="5025"/>
                    <a:pt x="3308" y="8240"/>
                  </a:cubicBezTo>
                  <a:lnTo>
                    <a:pt x="3308" y="8240"/>
                  </a:lnTo>
                  <a:cubicBezTo>
                    <a:pt x="3264" y="8136"/>
                    <a:pt x="2951" y="7197"/>
                    <a:pt x="2547" y="5985"/>
                  </a:cubicBezTo>
                  <a:cubicBezTo>
                    <a:pt x="2071" y="4526"/>
                    <a:pt x="3154" y="3067"/>
                    <a:pt x="4625" y="3067"/>
                  </a:cubicBezTo>
                  <a:cubicBezTo>
                    <a:pt x="4726" y="3067"/>
                    <a:pt x="4830" y="3074"/>
                    <a:pt x="4935" y="3088"/>
                  </a:cubicBezTo>
                  <a:lnTo>
                    <a:pt x="5030" y="3088"/>
                  </a:lnTo>
                  <a:cubicBezTo>
                    <a:pt x="6877" y="3311"/>
                    <a:pt x="8373" y="4839"/>
                    <a:pt x="8564" y="6686"/>
                  </a:cubicBezTo>
                  <a:cubicBezTo>
                    <a:pt x="8787" y="8978"/>
                    <a:pt x="8946" y="11748"/>
                    <a:pt x="8691" y="13817"/>
                  </a:cubicBezTo>
                  <a:cubicBezTo>
                    <a:pt x="6367" y="13689"/>
                    <a:pt x="1528" y="12671"/>
                    <a:pt x="0" y="11302"/>
                  </a:cubicBezTo>
                  <a:lnTo>
                    <a:pt x="0" y="11302"/>
                  </a:lnTo>
                  <a:cubicBezTo>
                    <a:pt x="32" y="11620"/>
                    <a:pt x="159" y="11939"/>
                    <a:pt x="287" y="12321"/>
                  </a:cubicBezTo>
                  <a:lnTo>
                    <a:pt x="350" y="12384"/>
                  </a:lnTo>
                  <a:cubicBezTo>
                    <a:pt x="1548" y="13582"/>
                    <a:pt x="4428" y="14349"/>
                    <a:pt x="7088" y="14349"/>
                  </a:cubicBezTo>
                  <a:cubicBezTo>
                    <a:pt x="7822" y="14349"/>
                    <a:pt x="8540" y="14291"/>
                    <a:pt x="9201" y="14167"/>
                  </a:cubicBezTo>
                  <a:cubicBezTo>
                    <a:pt x="10251" y="13371"/>
                    <a:pt x="9710" y="7482"/>
                    <a:pt x="9710" y="7450"/>
                  </a:cubicBezTo>
                  <a:cubicBezTo>
                    <a:pt x="9710" y="6813"/>
                    <a:pt x="9678" y="6145"/>
                    <a:pt x="9614" y="5508"/>
                  </a:cubicBezTo>
                  <a:cubicBezTo>
                    <a:pt x="9519" y="4425"/>
                    <a:pt x="9392" y="3407"/>
                    <a:pt x="9264" y="2515"/>
                  </a:cubicBezTo>
                  <a:cubicBezTo>
                    <a:pt x="9264" y="2452"/>
                    <a:pt x="9232" y="2356"/>
                    <a:pt x="9232" y="2293"/>
                  </a:cubicBezTo>
                  <a:cubicBezTo>
                    <a:pt x="9232" y="2197"/>
                    <a:pt x="9201" y="2070"/>
                    <a:pt x="9201" y="2006"/>
                  </a:cubicBezTo>
                  <a:cubicBezTo>
                    <a:pt x="8882" y="2133"/>
                    <a:pt x="8532" y="2229"/>
                    <a:pt x="8214" y="2293"/>
                  </a:cubicBezTo>
                  <a:cubicBezTo>
                    <a:pt x="7927" y="2324"/>
                    <a:pt x="7673" y="2356"/>
                    <a:pt x="7418" y="2356"/>
                  </a:cubicBezTo>
                  <a:cubicBezTo>
                    <a:pt x="7033" y="2389"/>
                    <a:pt x="6667" y="2404"/>
                    <a:pt x="6318" y="2404"/>
                  </a:cubicBezTo>
                  <a:cubicBezTo>
                    <a:pt x="1931" y="2404"/>
                    <a:pt x="319" y="1"/>
                    <a:pt x="319" y="0"/>
                  </a:cubicBezTo>
                  <a:close/>
                </a:path>
              </a:pathLst>
            </a:custGeom>
            <a:solidFill>
              <a:srgbClr val="010101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97;p25">
              <a:extLst>
                <a:ext uri="{FF2B5EF4-FFF2-40B4-BE49-F238E27FC236}">
                  <a16:creationId xmlns:a16="http://schemas.microsoft.com/office/drawing/2014/main" id="{84FB4B02-85D3-2D96-F4DF-83337C196CCB}"/>
                </a:ext>
              </a:extLst>
            </p:cNvPr>
            <p:cNvSpPr/>
            <p:nvPr/>
          </p:nvSpPr>
          <p:spPr>
            <a:xfrm>
              <a:off x="6384127" y="3867502"/>
              <a:ext cx="19260" cy="18744"/>
            </a:xfrm>
            <a:custGeom>
              <a:avLst/>
              <a:gdLst/>
              <a:ahLst/>
              <a:cxnLst/>
              <a:rect l="l" t="t" r="r" b="b"/>
              <a:pathLst>
                <a:path w="1306" h="1271" extrusionOk="0">
                  <a:moveTo>
                    <a:pt x="657" y="0"/>
                  </a:moveTo>
                  <a:cubicBezTo>
                    <a:pt x="473" y="0"/>
                    <a:pt x="303" y="71"/>
                    <a:pt x="223" y="231"/>
                  </a:cubicBezTo>
                  <a:cubicBezTo>
                    <a:pt x="191" y="358"/>
                    <a:pt x="160" y="422"/>
                    <a:pt x="128" y="549"/>
                  </a:cubicBezTo>
                  <a:cubicBezTo>
                    <a:pt x="64" y="677"/>
                    <a:pt x="0" y="772"/>
                    <a:pt x="0" y="931"/>
                  </a:cubicBezTo>
                  <a:cubicBezTo>
                    <a:pt x="0" y="1059"/>
                    <a:pt x="64" y="1218"/>
                    <a:pt x="191" y="1250"/>
                  </a:cubicBezTo>
                  <a:cubicBezTo>
                    <a:pt x="221" y="1264"/>
                    <a:pt x="252" y="1271"/>
                    <a:pt x="284" y="1271"/>
                  </a:cubicBezTo>
                  <a:cubicBezTo>
                    <a:pt x="388" y="1271"/>
                    <a:pt x="493" y="1203"/>
                    <a:pt x="542" y="1154"/>
                  </a:cubicBezTo>
                  <a:cubicBezTo>
                    <a:pt x="669" y="1059"/>
                    <a:pt x="764" y="931"/>
                    <a:pt x="860" y="899"/>
                  </a:cubicBezTo>
                  <a:cubicBezTo>
                    <a:pt x="955" y="868"/>
                    <a:pt x="1019" y="868"/>
                    <a:pt x="1115" y="804"/>
                  </a:cubicBezTo>
                  <a:cubicBezTo>
                    <a:pt x="1274" y="740"/>
                    <a:pt x="1306" y="517"/>
                    <a:pt x="1242" y="295"/>
                  </a:cubicBezTo>
                  <a:cubicBezTo>
                    <a:pt x="1146" y="135"/>
                    <a:pt x="924" y="8"/>
                    <a:pt x="764" y="8"/>
                  </a:cubicBezTo>
                  <a:cubicBezTo>
                    <a:pt x="728" y="3"/>
                    <a:pt x="692" y="0"/>
                    <a:pt x="657" y="0"/>
                  </a:cubicBez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98;p25">
              <a:extLst>
                <a:ext uri="{FF2B5EF4-FFF2-40B4-BE49-F238E27FC236}">
                  <a16:creationId xmlns:a16="http://schemas.microsoft.com/office/drawing/2014/main" id="{3845F6B9-B4E2-8BE9-5B6A-9B76E6D000DD}"/>
                </a:ext>
              </a:extLst>
            </p:cNvPr>
            <p:cNvSpPr/>
            <p:nvPr/>
          </p:nvSpPr>
          <p:spPr>
            <a:xfrm>
              <a:off x="6237709" y="4068504"/>
              <a:ext cx="37975" cy="60642"/>
            </a:xfrm>
            <a:custGeom>
              <a:avLst/>
              <a:gdLst/>
              <a:ahLst/>
              <a:cxnLst/>
              <a:rect l="l" t="t" r="r" b="b"/>
              <a:pathLst>
                <a:path w="2575" h="4112" extrusionOk="0">
                  <a:moveTo>
                    <a:pt x="336" y="1"/>
                  </a:moveTo>
                  <a:cubicBezTo>
                    <a:pt x="1" y="1"/>
                    <a:pt x="60" y="745"/>
                    <a:pt x="60" y="959"/>
                  </a:cubicBezTo>
                  <a:cubicBezTo>
                    <a:pt x="28" y="1405"/>
                    <a:pt x="187" y="1787"/>
                    <a:pt x="251" y="2233"/>
                  </a:cubicBezTo>
                  <a:cubicBezTo>
                    <a:pt x="537" y="2997"/>
                    <a:pt x="1078" y="3602"/>
                    <a:pt x="1715" y="4111"/>
                  </a:cubicBezTo>
                  <a:cubicBezTo>
                    <a:pt x="1301" y="3538"/>
                    <a:pt x="1015" y="2901"/>
                    <a:pt x="983" y="2201"/>
                  </a:cubicBezTo>
                  <a:lnTo>
                    <a:pt x="983" y="2201"/>
                  </a:lnTo>
                  <a:cubicBezTo>
                    <a:pt x="1333" y="2679"/>
                    <a:pt x="1874" y="2965"/>
                    <a:pt x="2479" y="3029"/>
                  </a:cubicBezTo>
                  <a:cubicBezTo>
                    <a:pt x="2575" y="2742"/>
                    <a:pt x="2352" y="2488"/>
                    <a:pt x="2161" y="2233"/>
                  </a:cubicBezTo>
                  <a:cubicBezTo>
                    <a:pt x="1842" y="1851"/>
                    <a:pt x="1524" y="1437"/>
                    <a:pt x="1238" y="1087"/>
                  </a:cubicBezTo>
                  <a:cubicBezTo>
                    <a:pt x="1078" y="896"/>
                    <a:pt x="983" y="737"/>
                    <a:pt x="792" y="514"/>
                  </a:cubicBezTo>
                  <a:cubicBezTo>
                    <a:pt x="728" y="418"/>
                    <a:pt x="537" y="36"/>
                    <a:pt x="378" y="4"/>
                  </a:cubicBezTo>
                  <a:cubicBezTo>
                    <a:pt x="363" y="2"/>
                    <a:pt x="349" y="1"/>
                    <a:pt x="336" y="1"/>
                  </a:cubicBezTo>
                  <a:close/>
                </a:path>
              </a:pathLst>
            </a:custGeom>
            <a:solidFill>
              <a:srgbClr val="946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99;p25">
              <a:extLst>
                <a:ext uri="{FF2B5EF4-FFF2-40B4-BE49-F238E27FC236}">
                  <a16:creationId xmlns:a16="http://schemas.microsoft.com/office/drawing/2014/main" id="{76075847-AC96-D252-C027-9BD3468C616A}"/>
                </a:ext>
              </a:extLst>
            </p:cNvPr>
            <p:cNvSpPr/>
            <p:nvPr/>
          </p:nvSpPr>
          <p:spPr>
            <a:xfrm>
              <a:off x="6410423" y="3945549"/>
              <a:ext cx="46956" cy="37134"/>
            </a:xfrm>
            <a:custGeom>
              <a:avLst/>
              <a:gdLst/>
              <a:ahLst/>
              <a:cxnLst/>
              <a:rect l="l" t="t" r="r" b="b"/>
              <a:pathLst>
                <a:path w="3184" h="2518" extrusionOk="0">
                  <a:moveTo>
                    <a:pt x="3184" y="1"/>
                  </a:moveTo>
                  <a:cubicBezTo>
                    <a:pt x="3024" y="64"/>
                    <a:pt x="2897" y="160"/>
                    <a:pt x="2833" y="319"/>
                  </a:cubicBezTo>
                  <a:cubicBezTo>
                    <a:pt x="2579" y="478"/>
                    <a:pt x="2388" y="701"/>
                    <a:pt x="2229" y="988"/>
                  </a:cubicBezTo>
                  <a:lnTo>
                    <a:pt x="2197" y="1051"/>
                  </a:lnTo>
                  <a:cubicBezTo>
                    <a:pt x="1751" y="1338"/>
                    <a:pt x="1369" y="1592"/>
                    <a:pt x="987" y="1783"/>
                  </a:cubicBezTo>
                  <a:cubicBezTo>
                    <a:pt x="637" y="1974"/>
                    <a:pt x="319" y="2165"/>
                    <a:pt x="0" y="2325"/>
                  </a:cubicBezTo>
                  <a:cubicBezTo>
                    <a:pt x="121" y="2421"/>
                    <a:pt x="314" y="2517"/>
                    <a:pt x="469" y="2517"/>
                  </a:cubicBezTo>
                  <a:cubicBezTo>
                    <a:pt x="520" y="2517"/>
                    <a:pt x="566" y="2507"/>
                    <a:pt x="605" y="2484"/>
                  </a:cubicBezTo>
                  <a:cubicBezTo>
                    <a:pt x="732" y="2452"/>
                    <a:pt x="828" y="2325"/>
                    <a:pt x="955" y="2229"/>
                  </a:cubicBezTo>
                  <a:cubicBezTo>
                    <a:pt x="1051" y="2102"/>
                    <a:pt x="1146" y="1943"/>
                    <a:pt x="1274" y="1847"/>
                  </a:cubicBezTo>
                  <a:cubicBezTo>
                    <a:pt x="1528" y="1688"/>
                    <a:pt x="1783" y="1656"/>
                    <a:pt x="2038" y="1497"/>
                  </a:cubicBezTo>
                  <a:cubicBezTo>
                    <a:pt x="2260" y="1338"/>
                    <a:pt x="2483" y="1051"/>
                    <a:pt x="2642" y="828"/>
                  </a:cubicBezTo>
                  <a:cubicBezTo>
                    <a:pt x="2802" y="542"/>
                    <a:pt x="2993" y="255"/>
                    <a:pt x="3184" y="1"/>
                  </a:cubicBezTo>
                  <a:close/>
                </a:path>
              </a:pathLst>
            </a:custGeom>
            <a:solidFill>
              <a:srgbClr val="635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300;p25">
              <a:extLst>
                <a:ext uri="{FF2B5EF4-FFF2-40B4-BE49-F238E27FC236}">
                  <a16:creationId xmlns:a16="http://schemas.microsoft.com/office/drawing/2014/main" id="{5E293EFD-46F1-379C-3335-6F1D565F7357}"/>
                </a:ext>
              </a:extLst>
            </p:cNvPr>
            <p:cNvSpPr/>
            <p:nvPr/>
          </p:nvSpPr>
          <p:spPr>
            <a:xfrm>
              <a:off x="6369571" y="4232886"/>
              <a:ext cx="42266" cy="107524"/>
            </a:xfrm>
            <a:custGeom>
              <a:avLst/>
              <a:gdLst/>
              <a:ahLst/>
              <a:cxnLst/>
              <a:rect l="l" t="t" r="r" b="b"/>
              <a:pathLst>
                <a:path w="2866" h="7291" extrusionOk="0">
                  <a:moveTo>
                    <a:pt x="2452" y="1"/>
                  </a:moveTo>
                  <a:cubicBezTo>
                    <a:pt x="2293" y="1"/>
                    <a:pt x="2133" y="96"/>
                    <a:pt x="2006" y="255"/>
                  </a:cubicBezTo>
                  <a:cubicBezTo>
                    <a:pt x="1783" y="574"/>
                    <a:pt x="1656" y="987"/>
                    <a:pt x="1497" y="1369"/>
                  </a:cubicBezTo>
                  <a:cubicBezTo>
                    <a:pt x="1306" y="1752"/>
                    <a:pt x="1147" y="2197"/>
                    <a:pt x="956" y="2579"/>
                  </a:cubicBezTo>
                  <a:cubicBezTo>
                    <a:pt x="733" y="3057"/>
                    <a:pt x="510" y="3534"/>
                    <a:pt x="319" y="4012"/>
                  </a:cubicBezTo>
                  <a:cubicBezTo>
                    <a:pt x="160" y="4330"/>
                    <a:pt x="1" y="4712"/>
                    <a:pt x="160" y="5030"/>
                  </a:cubicBezTo>
                  <a:cubicBezTo>
                    <a:pt x="255" y="5285"/>
                    <a:pt x="574" y="5444"/>
                    <a:pt x="669" y="5763"/>
                  </a:cubicBezTo>
                  <a:cubicBezTo>
                    <a:pt x="701" y="5986"/>
                    <a:pt x="669" y="6177"/>
                    <a:pt x="701" y="6336"/>
                  </a:cubicBezTo>
                  <a:cubicBezTo>
                    <a:pt x="733" y="6527"/>
                    <a:pt x="892" y="6654"/>
                    <a:pt x="1051" y="6718"/>
                  </a:cubicBezTo>
                  <a:cubicBezTo>
                    <a:pt x="1624" y="7036"/>
                    <a:pt x="2229" y="7259"/>
                    <a:pt x="2866" y="7291"/>
                  </a:cubicBezTo>
                  <a:cubicBezTo>
                    <a:pt x="1592" y="6941"/>
                    <a:pt x="1624" y="6686"/>
                    <a:pt x="987" y="6177"/>
                  </a:cubicBezTo>
                  <a:cubicBezTo>
                    <a:pt x="828" y="6081"/>
                    <a:pt x="796" y="5922"/>
                    <a:pt x="828" y="5763"/>
                  </a:cubicBezTo>
                  <a:lnTo>
                    <a:pt x="2452" y="1"/>
                  </a:lnTo>
                  <a:close/>
                </a:path>
              </a:pathLst>
            </a:custGeom>
            <a:solidFill>
              <a:srgbClr val="9B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626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0" dirty="0">
                <a:solidFill>
                  <a:srgbClr val="293846"/>
                </a:solidFill>
                <a:effectLst/>
                <a:latin typeface="Cairo"/>
              </a:rPr>
              <a:t>ألقاب واسماء الرب يسوع المسيح</a:t>
            </a:r>
            <a:endParaRPr dirty="0"/>
          </a:p>
        </p:txBody>
      </p:sp>
      <p:grpSp>
        <p:nvGrpSpPr>
          <p:cNvPr id="1775" name="Google Shape;1775;p39"/>
          <p:cNvGrpSpPr/>
          <p:nvPr/>
        </p:nvGrpSpPr>
        <p:grpSpPr>
          <a:xfrm>
            <a:off x="3307608" y="1230343"/>
            <a:ext cx="5495126" cy="731187"/>
            <a:chOff x="3419250" y="1314363"/>
            <a:chExt cx="4611000" cy="731187"/>
          </a:xfrm>
        </p:grpSpPr>
        <p:sp>
          <p:nvSpPr>
            <p:cNvPr id="1776" name="Google Shape;1776;p39"/>
            <p:cNvSpPr txBox="1"/>
            <p:nvPr/>
          </p:nvSpPr>
          <p:spPr>
            <a:xfrm>
              <a:off x="5353812" y="1314363"/>
              <a:ext cx="2676438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ar-SA" sz="16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الذي سيبينه في اوقاته المبارك العزيز الوحيد ملك الملوك و رب الارباب</a:t>
              </a:r>
              <a:endParaRPr lang="en-US" sz="1600" kern="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600" kern="0" dirty="0">
                  <a:solidFill>
                    <a:srgbClr val="202122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(الرسالة الأولى إلى تيموثاوس 15/6)</a:t>
              </a:r>
              <a:endParaRPr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7" name="Google Shape;1777;p39"/>
            <p:cNvSpPr txBox="1"/>
            <p:nvPr/>
          </p:nvSpPr>
          <p:spPr>
            <a:xfrm>
              <a:off x="3419250" y="1578450"/>
              <a:ext cx="1670256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ملك الملوك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grpSp>
        <p:nvGrpSpPr>
          <p:cNvPr id="1778" name="Google Shape;1778;p39"/>
          <p:cNvGrpSpPr/>
          <p:nvPr/>
        </p:nvGrpSpPr>
        <p:grpSpPr>
          <a:xfrm>
            <a:off x="3149502" y="2501233"/>
            <a:ext cx="5620014" cy="608221"/>
            <a:chOff x="3419250" y="2362129"/>
            <a:chExt cx="5620014" cy="608221"/>
          </a:xfrm>
        </p:grpSpPr>
        <p:sp>
          <p:nvSpPr>
            <p:cNvPr id="1779" name="Google Shape;1779;p39"/>
            <p:cNvSpPr txBox="1"/>
            <p:nvPr/>
          </p:nvSpPr>
          <p:spPr>
            <a:xfrm>
              <a:off x="5318214" y="2362129"/>
              <a:ext cx="3721050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أَنَا هُوَ الأَلِفُ وَالْيَاءُ، الْبِدَايَةُ وَالنِّهَايَةُ» يَقُولُ الرَّبُّ الْكَائِنُ وَالَّذِي كَانَ وَالَّذِي يَأْتِي، الْقَادِرُ عَلَى كُلِّ شَيْءٍ</a:t>
              </a:r>
              <a:endParaRPr lang="en-US" sz="1600" b="1" dirty="0"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ar-SA" sz="1600" u="none" strike="noStrike" dirty="0">
                  <a:solidFill>
                    <a:srgbClr val="1668C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رؤ 1: 8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)</a:t>
              </a:r>
              <a:endParaRPr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80" name="Google Shape;1780;p39"/>
            <p:cNvSpPr txBox="1"/>
            <p:nvPr/>
          </p:nvSpPr>
          <p:spPr>
            <a:xfrm>
              <a:off x="3419250" y="2503250"/>
              <a:ext cx="1878153" cy="467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الأَلِفُ وَالْيَاء</a:t>
              </a:r>
              <a:endParaRPr sz="2000" b="1" dirty="0">
                <a:solidFill>
                  <a:schemeClr val="accent5"/>
                </a:solidFill>
                <a:latin typeface="El Messiri"/>
                <a:ea typeface="El Messiri"/>
                <a:cs typeface="El Messiri"/>
                <a:sym typeface="El Messiri"/>
              </a:endParaRPr>
            </a:p>
          </p:txBody>
        </p:sp>
      </p:grpSp>
      <p:grpSp>
        <p:nvGrpSpPr>
          <p:cNvPr id="1781" name="Google Shape;1781;p39"/>
          <p:cNvGrpSpPr/>
          <p:nvPr/>
        </p:nvGrpSpPr>
        <p:grpSpPr>
          <a:xfrm>
            <a:off x="3307608" y="3729032"/>
            <a:ext cx="5567500" cy="818586"/>
            <a:chOff x="3419250" y="3373750"/>
            <a:chExt cx="4611000" cy="818586"/>
          </a:xfrm>
        </p:grpSpPr>
        <p:sp>
          <p:nvSpPr>
            <p:cNvPr id="1782" name="Google Shape;1782;p39"/>
            <p:cNvSpPr txBox="1"/>
            <p:nvPr/>
          </p:nvSpPr>
          <p:spPr>
            <a:xfrm>
              <a:off x="5072321" y="3400836"/>
              <a:ext cx="2957929" cy="5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600" b="1" dirty="0">
                  <a:ea typeface="Calibri" panose="020F0502020204030204" pitchFamily="34" charset="0"/>
                  <a:cs typeface="Helvetica" panose="020B0604020202020204" pitchFamily="34" charset="0"/>
                </a:rPr>
                <a:t>أَنَا يَسُوعُ، أَرْسَلْتُ مَلاَكِي لأَشْهَدَ لَكُمْ بِهذِهِ الأُمُورِ عَنِ الْكَنَائِسِ. أَنَا أَصْلُ وَذُرِّيَّةُ دَاوُدَ. كَوْكَبُ الصُّبْحِ الْمُنِيرُ</a:t>
              </a:r>
              <a:endParaRPr lang="en-US" sz="1600" b="1" dirty="0">
                <a:ea typeface="Calibri" panose="020F0502020204030204" pitchFamily="34" charset="0"/>
                <a:cs typeface="Helvetica" panose="020B0604020202020204" pitchFamily="34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kern="1800" dirty="0">
                  <a:solidFill>
                    <a:srgbClr val="1E293D"/>
                  </a:solidFill>
                  <a:effectLst/>
                  <a:ea typeface="Times New Roman" panose="02020603050405020304" pitchFamily="18" charset="0"/>
                  <a:cs typeface="Tahoma" panose="020B0604030504040204" pitchFamily="34" charset="0"/>
                </a:rPr>
                <a:t>(22 :16)</a:t>
              </a:r>
              <a:r>
                <a:rPr lang="en-US" sz="1600" b="1" kern="1800" dirty="0">
                  <a:solidFill>
                    <a:srgbClr val="1E293D"/>
                  </a:solidFill>
                  <a:effectLst/>
                  <a:ea typeface="Calibri" panose="020F0502020204030204" pitchFamily="34" charset="0"/>
                  <a:cs typeface="Helvetica" panose="020B0604020202020204" pitchFamily="34" charset="0"/>
                </a:rPr>
                <a:t> </a:t>
              </a:r>
              <a:endParaRPr sz="1600" b="1" dirty="0">
                <a:ea typeface="Calibri" panose="020F0502020204030204" pitchFamily="34" charset="0"/>
                <a:cs typeface="Helvetica" panose="020B0604020202020204" pitchFamily="34" charset="0"/>
                <a:sym typeface="Questrial"/>
              </a:endParaRPr>
            </a:p>
          </p:txBody>
        </p:sp>
        <p:sp>
          <p:nvSpPr>
            <p:cNvPr id="1783" name="Google Shape;1783;p39"/>
            <p:cNvSpPr txBox="1"/>
            <p:nvPr/>
          </p:nvSpPr>
          <p:spPr>
            <a:xfrm>
              <a:off x="3419250" y="3373750"/>
              <a:ext cx="1555485" cy="81858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1" dirty="0">
                  <a:solidFill>
                    <a:schemeClr val="accent6"/>
                  </a:solidFill>
                  <a:latin typeface="Cairo"/>
                  <a:cs typeface="El Messiri"/>
                </a:rPr>
                <a:t>كَوْكَبُ الصُّبْحِ الْمُنِيرُ </a:t>
              </a:r>
              <a:endParaRPr sz="2400" b="1" dirty="0">
                <a:solidFill>
                  <a:schemeClr val="accent6"/>
                </a:solidFill>
                <a:latin typeface="Cairo"/>
                <a:cs typeface="El Messiri"/>
                <a:sym typeface="El Messiri"/>
              </a:endParaRPr>
            </a:p>
          </p:txBody>
        </p:sp>
      </p:grpSp>
      <p:cxnSp>
        <p:nvCxnSpPr>
          <p:cNvPr id="1784" name="Google Shape;1784;p39"/>
          <p:cNvCxnSpPr>
            <a:cxnSpLocks/>
            <a:endCxn id="1777" idx="1"/>
          </p:cNvCxnSpPr>
          <p:nvPr/>
        </p:nvCxnSpPr>
        <p:spPr>
          <a:xfrm rot="5400000" flipH="1" flipV="1">
            <a:off x="2240608" y="1796430"/>
            <a:ext cx="1135450" cy="99855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6" name="Google Shape;1786;p39"/>
          <p:cNvCxnSpPr>
            <a:cxnSpLocks/>
            <a:endCxn id="1780" idx="1"/>
          </p:cNvCxnSpPr>
          <p:nvPr/>
        </p:nvCxnSpPr>
        <p:spPr>
          <a:xfrm>
            <a:off x="2266602" y="2872542"/>
            <a:ext cx="882900" cy="33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7" name="Google Shape;1787;p39"/>
          <p:cNvCxnSpPr>
            <a:cxnSpLocks/>
            <a:endCxn id="1783" idx="1"/>
          </p:cNvCxnSpPr>
          <p:nvPr/>
        </p:nvCxnSpPr>
        <p:spPr>
          <a:xfrm rot="16200000" flipH="1">
            <a:off x="2203636" y="3034353"/>
            <a:ext cx="1209244" cy="9987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1560;p33">
            <a:extLst>
              <a:ext uri="{FF2B5EF4-FFF2-40B4-BE49-F238E27FC236}">
                <a16:creationId xmlns:a16="http://schemas.microsoft.com/office/drawing/2014/main" id="{9504F9E5-1261-7730-4F35-3A997A0F0055}"/>
              </a:ext>
            </a:extLst>
          </p:cNvPr>
          <p:cNvGrpSpPr/>
          <p:nvPr/>
        </p:nvGrpSpPr>
        <p:grpSpPr>
          <a:xfrm>
            <a:off x="128217" y="1170752"/>
            <a:ext cx="1990514" cy="3376866"/>
            <a:chOff x="4243975" y="3847825"/>
            <a:chExt cx="942450" cy="1672325"/>
          </a:xfrm>
        </p:grpSpPr>
        <p:sp>
          <p:nvSpPr>
            <p:cNvPr id="3" name="Google Shape;1561;p33">
              <a:extLst>
                <a:ext uri="{FF2B5EF4-FFF2-40B4-BE49-F238E27FC236}">
                  <a16:creationId xmlns:a16="http://schemas.microsoft.com/office/drawing/2014/main" id="{25C52BD3-C25B-DB6C-B0C6-B1F217EC6A1B}"/>
                </a:ext>
              </a:extLst>
            </p:cNvPr>
            <p:cNvSpPr/>
            <p:nvPr/>
          </p:nvSpPr>
          <p:spPr>
            <a:xfrm>
              <a:off x="4243975" y="3847825"/>
              <a:ext cx="942450" cy="1672325"/>
            </a:xfrm>
            <a:custGeom>
              <a:avLst/>
              <a:gdLst/>
              <a:ahLst/>
              <a:cxnLst/>
              <a:rect l="l" t="t" r="r" b="b"/>
              <a:pathLst>
                <a:path w="37698" h="66893" extrusionOk="0">
                  <a:moveTo>
                    <a:pt x="18796" y="0"/>
                  </a:moveTo>
                  <a:cubicBezTo>
                    <a:pt x="18224" y="0"/>
                    <a:pt x="17653" y="31"/>
                    <a:pt x="17084" y="93"/>
                  </a:cubicBezTo>
                  <a:cubicBezTo>
                    <a:pt x="16222" y="186"/>
                    <a:pt x="15279" y="404"/>
                    <a:pt x="14777" y="1111"/>
                  </a:cubicBezTo>
                  <a:cubicBezTo>
                    <a:pt x="14235" y="1872"/>
                    <a:pt x="14403" y="2904"/>
                    <a:pt x="14458" y="3837"/>
                  </a:cubicBezTo>
                  <a:cubicBezTo>
                    <a:pt x="14588" y="6082"/>
                    <a:pt x="13888" y="8365"/>
                    <a:pt x="12524" y="10152"/>
                  </a:cubicBezTo>
                  <a:cubicBezTo>
                    <a:pt x="10334" y="13019"/>
                    <a:pt x="5501" y="14892"/>
                    <a:pt x="4908" y="18800"/>
                  </a:cubicBezTo>
                  <a:cubicBezTo>
                    <a:pt x="4759" y="19774"/>
                    <a:pt x="5190" y="20909"/>
                    <a:pt x="6116" y="21238"/>
                  </a:cubicBezTo>
                  <a:cubicBezTo>
                    <a:pt x="6979" y="21545"/>
                    <a:pt x="8357" y="21055"/>
                    <a:pt x="8906" y="22023"/>
                  </a:cubicBezTo>
                  <a:cubicBezTo>
                    <a:pt x="9104" y="22374"/>
                    <a:pt x="9145" y="22790"/>
                    <a:pt x="9178" y="23192"/>
                  </a:cubicBezTo>
                  <a:cubicBezTo>
                    <a:pt x="9407" y="25950"/>
                    <a:pt x="9509" y="28719"/>
                    <a:pt x="9483" y="31488"/>
                  </a:cubicBezTo>
                  <a:cubicBezTo>
                    <a:pt x="9458" y="34006"/>
                    <a:pt x="10121" y="37351"/>
                    <a:pt x="7767" y="39078"/>
                  </a:cubicBezTo>
                  <a:cubicBezTo>
                    <a:pt x="6332" y="40130"/>
                    <a:pt x="4600" y="40331"/>
                    <a:pt x="3318" y="41648"/>
                  </a:cubicBezTo>
                  <a:cubicBezTo>
                    <a:pt x="614" y="44428"/>
                    <a:pt x="386" y="48760"/>
                    <a:pt x="628" y="52414"/>
                  </a:cubicBezTo>
                  <a:cubicBezTo>
                    <a:pt x="826" y="55408"/>
                    <a:pt x="926" y="58625"/>
                    <a:pt x="810" y="61626"/>
                  </a:cubicBezTo>
                  <a:cubicBezTo>
                    <a:pt x="756" y="62989"/>
                    <a:pt x="0" y="65606"/>
                    <a:pt x="1588" y="66507"/>
                  </a:cubicBezTo>
                  <a:cubicBezTo>
                    <a:pt x="2113" y="66805"/>
                    <a:pt x="2823" y="66892"/>
                    <a:pt x="3574" y="66892"/>
                  </a:cubicBezTo>
                  <a:cubicBezTo>
                    <a:pt x="4619" y="66892"/>
                    <a:pt x="5742" y="66723"/>
                    <a:pt x="6553" y="66714"/>
                  </a:cubicBezTo>
                  <a:cubicBezTo>
                    <a:pt x="11761" y="66662"/>
                    <a:pt x="16975" y="66544"/>
                    <a:pt x="22188" y="66544"/>
                  </a:cubicBezTo>
                  <a:cubicBezTo>
                    <a:pt x="25898" y="66544"/>
                    <a:pt x="29607" y="66604"/>
                    <a:pt x="33313" y="66791"/>
                  </a:cubicBezTo>
                  <a:cubicBezTo>
                    <a:pt x="33547" y="66802"/>
                    <a:pt x="33784" y="66814"/>
                    <a:pt x="34021" y="66814"/>
                  </a:cubicBezTo>
                  <a:cubicBezTo>
                    <a:pt x="34458" y="66814"/>
                    <a:pt x="34892" y="66774"/>
                    <a:pt x="35298" y="66617"/>
                  </a:cubicBezTo>
                  <a:cubicBezTo>
                    <a:pt x="37697" y="65696"/>
                    <a:pt x="37004" y="61823"/>
                    <a:pt x="37077" y="59844"/>
                  </a:cubicBezTo>
                  <a:cubicBezTo>
                    <a:pt x="37248" y="55313"/>
                    <a:pt x="37332" y="50756"/>
                    <a:pt x="36744" y="46252"/>
                  </a:cubicBezTo>
                  <a:cubicBezTo>
                    <a:pt x="36609" y="45227"/>
                    <a:pt x="36437" y="44192"/>
                    <a:pt x="36009" y="43249"/>
                  </a:cubicBezTo>
                  <a:cubicBezTo>
                    <a:pt x="34682" y="40326"/>
                    <a:pt x="30841" y="40690"/>
                    <a:pt x="29326" y="37986"/>
                  </a:cubicBezTo>
                  <a:cubicBezTo>
                    <a:pt x="28629" y="36739"/>
                    <a:pt x="28857" y="34954"/>
                    <a:pt x="28816" y="33540"/>
                  </a:cubicBezTo>
                  <a:cubicBezTo>
                    <a:pt x="28710" y="29939"/>
                    <a:pt x="28746" y="26332"/>
                    <a:pt x="28926" y="22732"/>
                  </a:cubicBezTo>
                  <a:cubicBezTo>
                    <a:pt x="28947" y="22317"/>
                    <a:pt x="29009" y="21836"/>
                    <a:pt x="29367" y="21627"/>
                  </a:cubicBezTo>
                  <a:cubicBezTo>
                    <a:pt x="29504" y="21547"/>
                    <a:pt x="29656" y="21524"/>
                    <a:pt x="29815" y="21524"/>
                  </a:cubicBezTo>
                  <a:cubicBezTo>
                    <a:pt x="30011" y="21524"/>
                    <a:pt x="30217" y="21559"/>
                    <a:pt x="30414" y="21564"/>
                  </a:cubicBezTo>
                  <a:cubicBezTo>
                    <a:pt x="30428" y="21565"/>
                    <a:pt x="30441" y="21565"/>
                    <a:pt x="30455" y="21565"/>
                  </a:cubicBezTo>
                  <a:cubicBezTo>
                    <a:pt x="31473" y="21565"/>
                    <a:pt x="32341" y="20658"/>
                    <a:pt x="32549" y="19657"/>
                  </a:cubicBezTo>
                  <a:cubicBezTo>
                    <a:pt x="32759" y="18643"/>
                    <a:pt x="32422" y="17586"/>
                    <a:pt x="31912" y="16683"/>
                  </a:cubicBezTo>
                  <a:cubicBezTo>
                    <a:pt x="30121" y="13504"/>
                    <a:pt x="26380" y="11801"/>
                    <a:pt x="24576" y="8628"/>
                  </a:cubicBezTo>
                  <a:cubicBezTo>
                    <a:pt x="23800" y="7263"/>
                    <a:pt x="23428" y="5672"/>
                    <a:pt x="23519" y="4105"/>
                  </a:cubicBezTo>
                  <a:cubicBezTo>
                    <a:pt x="23583" y="2991"/>
                    <a:pt x="23818" y="1700"/>
                    <a:pt x="23038" y="904"/>
                  </a:cubicBezTo>
                  <a:cubicBezTo>
                    <a:pt x="22604" y="461"/>
                    <a:pt x="21961" y="305"/>
                    <a:pt x="21347" y="206"/>
                  </a:cubicBezTo>
                  <a:cubicBezTo>
                    <a:pt x="20504" y="69"/>
                    <a:pt x="19650" y="0"/>
                    <a:pt x="18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62;p33">
              <a:extLst>
                <a:ext uri="{FF2B5EF4-FFF2-40B4-BE49-F238E27FC236}">
                  <a16:creationId xmlns:a16="http://schemas.microsoft.com/office/drawing/2014/main" id="{E6F6E959-76E0-F0CB-F13C-0DE4A3B953B8}"/>
                </a:ext>
              </a:extLst>
            </p:cNvPr>
            <p:cNvSpPr/>
            <p:nvPr/>
          </p:nvSpPr>
          <p:spPr>
            <a:xfrm>
              <a:off x="4309050" y="3932725"/>
              <a:ext cx="824175" cy="1508475"/>
            </a:xfrm>
            <a:custGeom>
              <a:avLst/>
              <a:gdLst/>
              <a:ahLst/>
              <a:cxnLst/>
              <a:rect l="l" t="t" r="r" b="b"/>
              <a:pathLst>
                <a:path w="32967" h="60339" extrusionOk="0">
                  <a:moveTo>
                    <a:pt x="16106" y="0"/>
                  </a:moveTo>
                  <a:lnTo>
                    <a:pt x="16106" y="1240"/>
                  </a:lnTo>
                  <a:lnTo>
                    <a:pt x="14896" y="1240"/>
                  </a:lnTo>
                  <a:lnTo>
                    <a:pt x="14896" y="1995"/>
                  </a:lnTo>
                  <a:lnTo>
                    <a:pt x="16106" y="1995"/>
                  </a:lnTo>
                  <a:lnTo>
                    <a:pt x="16106" y="4572"/>
                  </a:lnTo>
                  <a:lnTo>
                    <a:pt x="5856" y="15237"/>
                  </a:lnTo>
                  <a:lnTo>
                    <a:pt x="9688" y="15237"/>
                  </a:lnTo>
                  <a:lnTo>
                    <a:pt x="9688" y="17296"/>
                  </a:lnTo>
                  <a:lnTo>
                    <a:pt x="9688" y="36525"/>
                  </a:lnTo>
                  <a:lnTo>
                    <a:pt x="1" y="42683"/>
                  </a:lnTo>
                  <a:lnTo>
                    <a:pt x="1" y="44696"/>
                  </a:lnTo>
                  <a:lnTo>
                    <a:pt x="2062" y="43386"/>
                  </a:lnTo>
                  <a:lnTo>
                    <a:pt x="2062" y="44963"/>
                  </a:lnTo>
                  <a:lnTo>
                    <a:pt x="2062" y="59819"/>
                  </a:lnTo>
                  <a:lnTo>
                    <a:pt x="2062" y="60338"/>
                  </a:lnTo>
                  <a:lnTo>
                    <a:pt x="30905" y="60338"/>
                  </a:lnTo>
                  <a:lnTo>
                    <a:pt x="30905" y="59819"/>
                  </a:lnTo>
                  <a:lnTo>
                    <a:pt x="30905" y="44963"/>
                  </a:lnTo>
                  <a:lnTo>
                    <a:pt x="30905" y="43386"/>
                  </a:lnTo>
                  <a:lnTo>
                    <a:pt x="32967" y="44696"/>
                  </a:lnTo>
                  <a:lnTo>
                    <a:pt x="32967" y="42683"/>
                  </a:lnTo>
                  <a:lnTo>
                    <a:pt x="23279" y="36525"/>
                  </a:lnTo>
                  <a:lnTo>
                    <a:pt x="23279" y="17296"/>
                  </a:lnTo>
                  <a:lnTo>
                    <a:pt x="23279" y="15237"/>
                  </a:lnTo>
                  <a:lnTo>
                    <a:pt x="27112" y="15237"/>
                  </a:lnTo>
                  <a:lnTo>
                    <a:pt x="16861" y="4572"/>
                  </a:lnTo>
                  <a:lnTo>
                    <a:pt x="16861" y="1995"/>
                  </a:lnTo>
                  <a:lnTo>
                    <a:pt x="18072" y="1995"/>
                  </a:lnTo>
                  <a:lnTo>
                    <a:pt x="18072" y="1240"/>
                  </a:lnTo>
                  <a:lnTo>
                    <a:pt x="16861" y="1240"/>
                  </a:lnTo>
                  <a:lnTo>
                    <a:pt x="16861" y="0"/>
                  </a:lnTo>
                  <a:close/>
                </a:path>
              </a:pathLst>
            </a:custGeom>
            <a:solidFill>
              <a:srgbClr val="629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63;p33">
              <a:extLst>
                <a:ext uri="{FF2B5EF4-FFF2-40B4-BE49-F238E27FC236}">
                  <a16:creationId xmlns:a16="http://schemas.microsoft.com/office/drawing/2014/main" id="{0CBCE7ED-A015-B9F6-C799-6BDFD1C82505}"/>
                </a:ext>
              </a:extLst>
            </p:cNvPr>
            <p:cNvSpPr/>
            <p:nvPr/>
          </p:nvSpPr>
          <p:spPr>
            <a:xfrm>
              <a:off x="4551250" y="4235450"/>
              <a:ext cx="339775" cy="637125"/>
            </a:xfrm>
            <a:custGeom>
              <a:avLst/>
              <a:gdLst/>
              <a:ahLst/>
              <a:cxnLst/>
              <a:rect l="l" t="t" r="r" b="b"/>
              <a:pathLst>
                <a:path w="13591" h="25485" extrusionOk="0">
                  <a:moveTo>
                    <a:pt x="0" y="1"/>
                  </a:moveTo>
                  <a:lnTo>
                    <a:pt x="0" y="25485"/>
                  </a:lnTo>
                  <a:lnTo>
                    <a:pt x="13591" y="25485"/>
                  </a:lnTo>
                  <a:lnTo>
                    <a:pt x="13591" y="1"/>
                  </a:ln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64;p33">
              <a:extLst>
                <a:ext uri="{FF2B5EF4-FFF2-40B4-BE49-F238E27FC236}">
                  <a16:creationId xmlns:a16="http://schemas.microsoft.com/office/drawing/2014/main" id="{74F9ECF8-A275-8AE3-1EBB-2E346D8C535A}"/>
                </a:ext>
              </a:extLst>
            </p:cNvPr>
            <p:cNvSpPr/>
            <p:nvPr/>
          </p:nvSpPr>
          <p:spPr>
            <a:xfrm>
              <a:off x="4551250" y="4235450"/>
              <a:ext cx="27950" cy="637125"/>
            </a:xfrm>
            <a:custGeom>
              <a:avLst/>
              <a:gdLst/>
              <a:ahLst/>
              <a:cxnLst/>
              <a:rect l="l" t="t" r="r" b="b"/>
              <a:pathLst>
                <a:path w="1118" h="25485" extrusionOk="0">
                  <a:moveTo>
                    <a:pt x="0" y="1"/>
                  </a:moveTo>
                  <a:lnTo>
                    <a:pt x="0" y="25485"/>
                  </a:lnTo>
                  <a:lnTo>
                    <a:pt x="1118" y="25485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65;p33">
              <a:extLst>
                <a:ext uri="{FF2B5EF4-FFF2-40B4-BE49-F238E27FC236}">
                  <a16:creationId xmlns:a16="http://schemas.microsoft.com/office/drawing/2014/main" id="{D33E95C4-DC62-934E-EB2C-D57F65B665D1}"/>
                </a:ext>
              </a:extLst>
            </p:cNvPr>
            <p:cNvSpPr/>
            <p:nvPr/>
          </p:nvSpPr>
          <p:spPr>
            <a:xfrm>
              <a:off x="4863050" y="4235450"/>
              <a:ext cx="27975" cy="637125"/>
            </a:xfrm>
            <a:custGeom>
              <a:avLst/>
              <a:gdLst/>
              <a:ahLst/>
              <a:cxnLst/>
              <a:rect l="l" t="t" r="r" b="b"/>
              <a:pathLst>
                <a:path w="1119" h="25485" extrusionOk="0">
                  <a:moveTo>
                    <a:pt x="1" y="1"/>
                  </a:moveTo>
                  <a:lnTo>
                    <a:pt x="1" y="25485"/>
                  </a:lnTo>
                  <a:lnTo>
                    <a:pt x="1119" y="25485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66;p33">
              <a:extLst>
                <a:ext uri="{FF2B5EF4-FFF2-40B4-BE49-F238E27FC236}">
                  <a16:creationId xmlns:a16="http://schemas.microsoft.com/office/drawing/2014/main" id="{1F7BCA45-4291-320F-2AD4-67CED6E26277}"/>
                </a:ext>
              </a:extLst>
            </p:cNvPr>
            <p:cNvSpPr/>
            <p:nvPr/>
          </p:nvSpPr>
          <p:spPr>
            <a:xfrm>
              <a:off x="4638050" y="4478700"/>
              <a:ext cx="166200" cy="207075"/>
            </a:xfrm>
            <a:custGeom>
              <a:avLst/>
              <a:gdLst/>
              <a:ahLst/>
              <a:cxnLst/>
              <a:rect l="l" t="t" r="r" b="b"/>
              <a:pathLst>
                <a:path w="6648" h="8283" extrusionOk="0">
                  <a:moveTo>
                    <a:pt x="3324" y="1"/>
                  </a:moveTo>
                  <a:cubicBezTo>
                    <a:pt x="1489" y="1"/>
                    <a:pt x="1" y="1490"/>
                    <a:pt x="1" y="3325"/>
                  </a:cubicBezTo>
                  <a:lnTo>
                    <a:pt x="1" y="8282"/>
                  </a:lnTo>
                  <a:lnTo>
                    <a:pt x="6648" y="8282"/>
                  </a:lnTo>
                  <a:lnTo>
                    <a:pt x="6648" y="3325"/>
                  </a:lnTo>
                  <a:cubicBezTo>
                    <a:pt x="6648" y="1488"/>
                    <a:pt x="5159" y="1"/>
                    <a:pt x="3324" y="1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7;p33">
              <a:extLst>
                <a:ext uri="{FF2B5EF4-FFF2-40B4-BE49-F238E27FC236}">
                  <a16:creationId xmlns:a16="http://schemas.microsoft.com/office/drawing/2014/main" id="{6C51ECA7-9CBA-1C5D-5ACB-53A7E3D48F8F}"/>
                </a:ext>
              </a:extLst>
            </p:cNvPr>
            <p:cNvSpPr/>
            <p:nvPr/>
          </p:nvSpPr>
          <p:spPr>
            <a:xfrm>
              <a:off x="4551250" y="4235450"/>
              <a:ext cx="339775" cy="129700"/>
            </a:xfrm>
            <a:custGeom>
              <a:avLst/>
              <a:gdLst/>
              <a:ahLst/>
              <a:cxnLst/>
              <a:rect l="l" t="t" r="r" b="b"/>
              <a:pathLst>
                <a:path w="13591" h="5188" extrusionOk="0">
                  <a:moveTo>
                    <a:pt x="504" y="1"/>
                  </a:moveTo>
                  <a:lnTo>
                    <a:pt x="0" y="860"/>
                  </a:lnTo>
                  <a:lnTo>
                    <a:pt x="0" y="5187"/>
                  </a:lnTo>
                  <a:lnTo>
                    <a:pt x="13591" y="5187"/>
                  </a:lnTo>
                  <a:lnTo>
                    <a:pt x="13591" y="860"/>
                  </a:lnTo>
                  <a:lnTo>
                    <a:pt x="13086" y="1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68;p33">
              <a:extLst>
                <a:ext uri="{FF2B5EF4-FFF2-40B4-BE49-F238E27FC236}">
                  <a16:creationId xmlns:a16="http://schemas.microsoft.com/office/drawing/2014/main" id="{244D3909-8AEC-E455-E3FD-3A4B5118BC49}"/>
                </a:ext>
              </a:extLst>
            </p:cNvPr>
            <p:cNvSpPr/>
            <p:nvPr/>
          </p:nvSpPr>
          <p:spPr>
            <a:xfrm>
              <a:off x="4455425" y="4037175"/>
              <a:ext cx="531450" cy="276500"/>
            </a:xfrm>
            <a:custGeom>
              <a:avLst/>
              <a:gdLst/>
              <a:ahLst/>
              <a:cxnLst/>
              <a:rect l="l" t="t" r="r" b="b"/>
              <a:pathLst>
                <a:path w="21258" h="11060" extrusionOk="0">
                  <a:moveTo>
                    <a:pt x="10629" y="1"/>
                  </a:moveTo>
                  <a:lnTo>
                    <a:pt x="1" y="11059"/>
                  </a:lnTo>
                  <a:lnTo>
                    <a:pt x="21257" y="11059"/>
                  </a:lnTo>
                  <a:lnTo>
                    <a:pt x="10629" y="1"/>
                  </a:ln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69;p33">
              <a:extLst>
                <a:ext uri="{FF2B5EF4-FFF2-40B4-BE49-F238E27FC236}">
                  <a16:creationId xmlns:a16="http://schemas.microsoft.com/office/drawing/2014/main" id="{682A8A78-6AEC-1BF0-2555-6201CBFFE6A6}"/>
                </a:ext>
              </a:extLst>
            </p:cNvPr>
            <p:cNvSpPr/>
            <p:nvPr/>
          </p:nvSpPr>
          <p:spPr>
            <a:xfrm>
              <a:off x="4681450" y="3932725"/>
              <a:ext cx="79400" cy="118650"/>
            </a:xfrm>
            <a:custGeom>
              <a:avLst/>
              <a:gdLst/>
              <a:ahLst/>
              <a:cxnLst/>
              <a:rect l="l" t="t" r="r" b="b"/>
              <a:pathLst>
                <a:path w="3176" h="4746" extrusionOk="0">
                  <a:moveTo>
                    <a:pt x="1210" y="0"/>
                  </a:moveTo>
                  <a:lnTo>
                    <a:pt x="1210" y="1240"/>
                  </a:lnTo>
                  <a:lnTo>
                    <a:pt x="0" y="1240"/>
                  </a:lnTo>
                  <a:lnTo>
                    <a:pt x="0" y="1995"/>
                  </a:lnTo>
                  <a:lnTo>
                    <a:pt x="1210" y="1995"/>
                  </a:lnTo>
                  <a:lnTo>
                    <a:pt x="1210" y="4745"/>
                  </a:lnTo>
                  <a:lnTo>
                    <a:pt x="1965" y="4745"/>
                  </a:lnTo>
                  <a:lnTo>
                    <a:pt x="1965" y="1995"/>
                  </a:lnTo>
                  <a:lnTo>
                    <a:pt x="3176" y="1995"/>
                  </a:lnTo>
                  <a:lnTo>
                    <a:pt x="3176" y="1240"/>
                  </a:lnTo>
                  <a:lnTo>
                    <a:pt x="1965" y="1240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0;p33">
              <a:extLst>
                <a:ext uri="{FF2B5EF4-FFF2-40B4-BE49-F238E27FC236}">
                  <a16:creationId xmlns:a16="http://schemas.microsoft.com/office/drawing/2014/main" id="{A09939EB-0296-7E6D-321B-1E9E83F4711A}"/>
                </a:ext>
              </a:extLst>
            </p:cNvPr>
            <p:cNvSpPr/>
            <p:nvPr/>
          </p:nvSpPr>
          <p:spPr>
            <a:xfrm>
              <a:off x="4674175" y="4478675"/>
              <a:ext cx="93975" cy="168650"/>
            </a:xfrm>
            <a:custGeom>
              <a:avLst/>
              <a:gdLst/>
              <a:ahLst/>
              <a:cxnLst/>
              <a:rect l="l" t="t" r="r" b="b"/>
              <a:pathLst>
                <a:path w="3759" h="6746" extrusionOk="0">
                  <a:moveTo>
                    <a:pt x="1644" y="1"/>
                  </a:moveTo>
                  <a:lnTo>
                    <a:pt x="1644" y="1270"/>
                  </a:lnTo>
                  <a:cubicBezTo>
                    <a:pt x="718" y="1387"/>
                    <a:pt x="0" y="2177"/>
                    <a:pt x="0" y="3135"/>
                  </a:cubicBezTo>
                  <a:lnTo>
                    <a:pt x="0" y="5997"/>
                  </a:lnTo>
                  <a:lnTo>
                    <a:pt x="1130" y="5997"/>
                  </a:lnTo>
                  <a:cubicBezTo>
                    <a:pt x="1130" y="6411"/>
                    <a:pt x="1466" y="6746"/>
                    <a:pt x="1879" y="6746"/>
                  </a:cubicBezTo>
                  <a:cubicBezTo>
                    <a:pt x="2293" y="6746"/>
                    <a:pt x="2627" y="6411"/>
                    <a:pt x="2627" y="5997"/>
                  </a:cubicBezTo>
                  <a:lnTo>
                    <a:pt x="3759" y="5997"/>
                  </a:lnTo>
                  <a:lnTo>
                    <a:pt x="3759" y="3135"/>
                  </a:lnTo>
                  <a:cubicBezTo>
                    <a:pt x="3759" y="2177"/>
                    <a:pt x="3041" y="1388"/>
                    <a:pt x="2115" y="1270"/>
                  </a:cubicBezTo>
                  <a:lnTo>
                    <a:pt x="2115" y="1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1;p33">
              <a:extLst>
                <a:ext uri="{FF2B5EF4-FFF2-40B4-BE49-F238E27FC236}">
                  <a16:creationId xmlns:a16="http://schemas.microsoft.com/office/drawing/2014/main" id="{86EA37BD-A36B-67A0-C525-6B58A915253B}"/>
                </a:ext>
              </a:extLst>
            </p:cNvPr>
            <p:cNvSpPr/>
            <p:nvPr/>
          </p:nvSpPr>
          <p:spPr>
            <a:xfrm>
              <a:off x="4360575" y="4737850"/>
              <a:ext cx="721125" cy="703350"/>
            </a:xfrm>
            <a:custGeom>
              <a:avLst/>
              <a:gdLst/>
              <a:ahLst/>
              <a:cxnLst/>
              <a:rect l="l" t="t" r="r" b="b"/>
              <a:pathLst>
                <a:path w="28845" h="28134" extrusionOk="0">
                  <a:moveTo>
                    <a:pt x="14423" y="1"/>
                  </a:moveTo>
                  <a:lnTo>
                    <a:pt x="1" y="9168"/>
                  </a:lnTo>
                  <a:lnTo>
                    <a:pt x="1" y="28133"/>
                  </a:lnTo>
                  <a:lnTo>
                    <a:pt x="28844" y="28133"/>
                  </a:lnTo>
                  <a:lnTo>
                    <a:pt x="28844" y="9168"/>
                  </a:lnTo>
                  <a:lnTo>
                    <a:pt x="14423" y="1"/>
                  </a:lnTo>
                  <a:close/>
                </a:path>
              </a:pathLst>
            </a:custGeom>
            <a:solidFill>
              <a:srgbClr val="EED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2;p33">
              <a:extLst>
                <a:ext uri="{FF2B5EF4-FFF2-40B4-BE49-F238E27FC236}">
                  <a16:creationId xmlns:a16="http://schemas.microsoft.com/office/drawing/2014/main" id="{B4E3FABC-9C9F-008F-C24E-05BEE4DF8B08}"/>
                </a:ext>
              </a:extLst>
            </p:cNvPr>
            <p:cNvSpPr/>
            <p:nvPr/>
          </p:nvSpPr>
          <p:spPr>
            <a:xfrm>
              <a:off x="4360575" y="5428200"/>
              <a:ext cx="721125" cy="13000"/>
            </a:xfrm>
            <a:custGeom>
              <a:avLst/>
              <a:gdLst/>
              <a:ahLst/>
              <a:cxnLst/>
              <a:rect l="l" t="t" r="r" b="b"/>
              <a:pathLst>
                <a:path w="28845" h="520" extrusionOk="0">
                  <a:moveTo>
                    <a:pt x="1" y="0"/>
                  </a:moveTo>
                  <a:lnTo>
                    <a:pt x="1" y="519"/>
                  </a:lnTo>
                  <a:lnTo>
                    <a:pt x="28844" y="519"/>
                  </a:lnTo>
                  <a:lnTo>
                    <a:pt x="28844" y="0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3;p33">
              <a:extLst>
                <a:ext uri="{FF2B5EF4-FFF2-40B4-BE49-F238E27FC236}">
                  <a16:creationId xmlns:a16="http://schemas.microsoft.com/office/drawing/2014/main" id="{65436BF1-86AD-A378-63D5-0FFEA32243DB}"/>
                </a:ext>
              </a:extLst>
            </p:cNvPr>
            <p:cNvSpPr/>
            <p:nvPr/>
          </p:nvSpPr>
          <p:spPr>
            <a:xfrm>
              <a:off x="4360575" y="4777300"/>
              <a:ext cx="721125" cy="279500"/>
            </a:xfrm>
            <a:custGeom>
              <a:avLst/>
              <a:gdLst/>
              <a:ahLst/>
              <a:cxnLst/>
              <a:rect l="l" t="t" r="r" b="b"/>
              <a:pathLst>
                <a:path w="28845" h="11180" extrusionOk="0">
                  <a:moveTo>
                    <a:pt x="14423" y="0"/>
                  </a:moveTo>
                  <a:lnTo>
                    <a:pt x="1" y="9167"/>
                  </a:lnTo>
                  <a:lnTo>
                    <a:pt x="1" y="11180"/>
                  </a:lnTo>
                  <a:lnTo>
                    <a:pt x="14423" y="2013"/>
                  </a:lnTo>
                  <a:lnTo>
                    <a:pt x="28844" y="11180"/>
                  </a:lnTo>
                  <a:lnTo>
                    <a:pt x="28844" y="9167"/>
                  </a:lnTo>
                  <a:lnTo>
                    <a:pt x="14423" y="0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4;p33">
              <a:extLst>
                <a:ext uri="{FF2B5EF4-FFF2-40B4-BE49-F238E27FC236}">
                  <a16:creationId xmlns:a16="http://schemas.microsoft.com/office/drawing/2014/main" id="{751D79B6-37AD-809D-D414-C39C98D58C8A}"/>
                </a:ext>
              </a:extLst>
            </p:cNvPr>
            <p:cNvSpPr/>
            <p:nvPr/>
          </p:nvSpPr>
          <p:spPr>
            <a:xfrm>
              <a:off x="4309050" y="4737850"/>
              <a:ext cx="824175" cy="312300"/>
            </a:xfrm>
            <a:custGeom>
              <a:avLst/>
              <a:gdLst/>
              <a:ahLst/>
              <a:cxnLst/>
              <a:rect l="l" t="t" r="r" b="b"/>
              <a:pathLst>
                <a:path w="32967" h="12492" extrusionOk="0">
                  <a:moveTo>
                    <a:pt x="16484" y="1"/>
                  </a:moveTo>
                  <a:lnTo>
                    <a:pt x="1" y="10478"/>
                  </a:lnTo>
                  <a:lnTo>
                    <a:pt x="1" y="12491"/>
                  </a:lnTo>
                  <a:lnTo>
                    <a:pt x="16484" y="2015"/>
                  </a:lnTo>
                  <a:lnTo>
                    <a:pt x="32967" y="12491"/>
                  </a:lnTo>
                  <a:lnTo>
                    <a:pt x="32967" y="10478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5;p33">
              <a:extLst>
                <a:ext uri="{FF2B5EF4-FFF2-40B4-BE49-F238E27FC236}">
                  <a16:creationId xmlns:a16="http://schemas.microsoft.com/office/drawing/2014/main" id="{F76C2681-6908-B18E-A1AE-F3B26C7078AF}"/>
                </a:ext>
              </a:extLst>
            </p:cNvPr>
            <p:cNvSpPr/>
            <p:nvPr/>
          </p:nvSpPr>
          <p:spPr>
            <a:xfrm>
              <a:off x="4423700" y="5076300"/>
              <a:ext cx="166175" cy="207050"/>
            </a:xfrm>
            <a:custGeom>
              <a:avLst/>
              <a:gdLst/>
              <a:ahLst/>
              <a:cxnLst/>
              <a:rect l="l" t="t" r="r" b="b"/>
              <a:pathLst>
                <a:path w="6647" h="8282" extrusionOk="0">
                  <a:moveTo>
                    <a:pt x="3323" y="0"/>
                  </a:moveTo>
                  <a:cubicBezTo>
                    <a:pt x="1488" y="0"/>
                    <a:pt x="0" y="1489"/>
                    <a:pt x="0" y="3324"/>
                  </a:cubicBezTo>
                  <a:lnTo>
                    <a:pt x="0" y="8282"/>
                  </a:lnTo>
                  <a:lnTo>
                    <a:pt x="6646" y="8282"/>
                  </a:lnTo>
                  <a:lnTo>
                    <a:pt x="6646" y="3324"/>
                  </a:lnTo>
                  <a:cubicBezTo>
                    <a:pt x="6646" y="1489"/>
                    <a:pt x="5158" y="0"/>
                    <a:pt x="3323" y="0"/>
                  </a:cubicBezTo>
                  <a:close/>
                </a:path>
              </a:pathLst>
            </a:custGeom>
            <a:solidFill>
              <a:srgbClr val="EC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6;p33">
              <a:extLst>
                <a:ext uri="{FF2B5EF4-FFF2-40B4-BE49-F238E27FC236}">
                  <a16:creationId xmlns:a16="http://schemas.microsoft.com/office/drawing/2014/main" id="{E3D1DCF4-FEED-44AF-99C1-04B380350197}"/>
                </a:ext>
              </a:extLst>
            </p:cNvPr>
            <p:cNvSpPr/>
            <p:nvPr/>
          </p:nvSpPr>
          <p:spPr>
            <a:xfrm>
              <a:off x="4423700" y="5076275"/>
              <a:ext cx="166200" cy="207075"/>
            </a:xfrm>
            <a:custGeom>
              <a:avLst/>
              <a:gdLst/>
              <a:ahLst/>
              <a:cxnLst/>
              <a:rect l="l" t="t" r="r" b="b"/>
              <a:pathLst>
                <a:path w="6648" h="8283" extrusionOk="0">
                  <a:moveTo>
                    <a:pt x="3323" y="0"/>
                  </a:moveTo>
                  <a:cubicBezTo>
                    <a:pt x="3236" y="0"/>
                    <a:pt x="3151" y="7"/>
                    <a:pt x="3064" y="14"/>
                  </a:cubicBezTo>
                  <a:lnTo>
                    <a:pt x="3064" y="2746"/>
                  </a:lnTo>
                  <a:lnTo>
                    <a:pt x="53" y="2746"/>
                  </a:lnTo>
                  <a:cubicBezTo>
                    <a:pt x="23" y="2916"/>
                    <a:pt x="6" y="3088"/>
                    <a:pt x="2" y="3265"/>
                  </a:cubicBezTo>
                  <a:lnTo>
                    <a:pt x="3064" y="3265"/>
                  </a:lnTo>
                  <a:lnTo>
                    <a:pt x="3064" y="5621"/>
                  </a:lnTo>
                  <a:lnTo>
                    <a:pt x="0" y="5621"/>
                  </a:lnTo>
                  <a:lnTo>
                    <a:pt x="0" y="6140"/>
                  </a:lnTo>
                  <a:lnTo>
                    <a:pt x="3064" y="6140"/>
                  </a:lnTo>
                  <a:lnTo>
                    <a:pt x="3064" y="8283"/>
                  </a:lnTo>
                  <a:lnTo>
                    <a:pt x="3583" y="8283"/>
                  </a:lnTo>
                  <a:lnTo>
                    <a:pt x="3583" y="6140"/>
                  </a:lnTo>
                  <a:lnTo>
                    <a:pt x="6647" y="6140"/>
                  </a:lnTo>
                  <a:lnTo>
                    <a:pt x="6647" y="5621"/>
                  </a:lnTo>
                  <a:lnTo>
                    <a:pt x="3583" y="5621"/>
                  </a:lnTo>
                  <a:lnTo>
                    <a:pt x="3583" y="3265"/>
                  </a:lnTo>
                  <a:lnTo>
                    <a:pt x="6644" y="3265"/>
                  </a:lnTo>
                  <a:cubicBezTo>
                    <a:pt x="6641" y="3088"/>
                    <a:pt x="6623" y="2916"/>
                    <a:pt x="6593" y="2746"/>
                  </a:cubicBezTo>
                  <a:lnTo>
                    <a:pt x="3582" y="2746"/>
                  </a:lnTo>
                  <a:lnTo>
                    <a:pt x="3582" y="14"/>
                  </a:lnTo>
                  <a:cubicBezTo>
                    <a:pt x="3496" y="7"/>
                    <a:pt x="3411" y="0"/>
                    <a:pt x="3323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7;p33">
              <a:extLst>
                <a:ext uri="{FF2B5EF4-FFF2-40B4-BE49-F238E27FC236}">
                  <a16:creationId xmlns:a16="http://schemas.microsoft.com/office/drawing/2014/main" id="{179DE303-7DEA-91C3-A0BB-1A10FBC2F5D9}"/>
                </a:ext>
              </a:extLst>
            </p:cNvPr>
            <p:cNvSpPr/>
            <p:nvPr/>
          </p:nvSpPr>
          <p:spPr>
            <a:xfrm>
              <a:off x="4835325" y="5076300"/>
              <a:ext cx="166225" cy="207050"/>
            </a:xfrm>
            <a:custGeom>
              <a:avLst/>
              <a:gdLst/>
              <a:ahLst/>
              <a:cxnLst/>
              <a:rect l="l" t="t" r="r" b="b"/>
              <a:pathLst>
                <a:path w="6649" h="8282" extrusionOk="0">
                  <a:moveTo>
                    <a:pt x="3323" y="0"/>
                  </a:moveTo>
                  <a:cubicBezTo>
                    <a:pt x="1488" y="0"/>
                    <a:pt x="0" y="1489"/>
                    <a:pt x="0" y="3324"/>
                  </a:cubicBezTo>
                  <a:lnTo>
                    <a:pt x="0" y="8282"/>
                  </a:lnTo>
                  <a:lnTo>
                    <a:pt x="6649" y="8282"/>
                  </a:lnTo>
                  <a:lnTo>
                    <a:pt x="6649" y="3324"/>
                  </a:lnTo>
                  <a:cubicBezTo>
                    <a:pt x="6649" y="1489"/>
                    <a:pt x="5160" y="0"/>
                    <a:pt x="3323" y="0"/>
                  </a:cubicBezTo>
                  <a:close/>
                </a:path>
              </a:pathLst>
            </a:custGeom>
            <a:solidFill>
              <a:srgbClr val="EC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78;p33">
              <a:extLst>
                <a:ext uri="{FF2B5EF4-FFF2-40B4-BE49-F238E27FC236}">
                  <a16:creationId xmlns:a16="http://schemas.microsoft.com/office/drawing/2014/main" id="{2AFF8815-3D4B-27B8-3C49-69BDBDCD6062}"/>
                </a:ext>
              </a:extLst>
            </p:cNvPr>
            <p:cNvSpPr/>
            <p:nvPr/>
          </p:nvSpPr>
          <p:spPr>
            <a:xfrm>
              <a:off x="4835325" y="5076275"/>
              <a:ext cx="166225" cy="207075"/>
            </a:xfrm>
            <a:custGeom>
              <a:avLst/>
              <a:gdLst/>
              <a:ahLst/>
              <a:cxnLst/>
              <a:rect l="l" t="t" r="r" b="b"/>
              <a:pathLst>
                <a:path w="6649" h="8283" extrusionOk="0">
                  <a:moveTo>
                    <a:pt x="3323" y="0"/>
                  </a:moveTo>
                  <a:cubicBezTo>
                    <a:pt x="3236" y="0"/>
                    <a:pt x="3151" y="7"/>
                    <a:pt x="3065" y="14"/>
                  </a:cubicBezTo>
                  <a:lnTo>
                    <a:pt x="3065" y="2746"/>
                  </a:lnTo>
                  <a:lnTo>
                    <a:pt x="53" y="2746"/>
                  </a:lnTo>
                  <a:cubicBezTo>
                    <a:pt x="23" y="2916"/>
                    <a:pt x="7" y="3088"/>
                    <a:pt x="3" y="3265"/>
                  </a:cubicBezTo>
                  <a:lnTo>
                    <a:pt x="3065" y="3265"/>
                  </a:lnTo>
                  <a:lnTo>
                    <a:pt x="3065" y="5621"/>
                  </a:lnTo>
                  <a:lnTo>
                    <a:pt x="0" y="5621"/>
                  </a:lnTo>
                  <a:lnTo>
                    <a:pt x="0" y="6140"/>
                  </a:lnTo>
                  <a:lnTo>
                    <a:pt x="3065" y="6140"/>
                  </a:lnTo>
                  <a:lnTo>
                    <a:pt x="3065" y="8283"/>
                  </a:lnTo>
                  <a:lnTo>
                    <a:pt x="3583" y="8283"/>
                  </a:lnTo>
                  <a:lnTo>
                    <a:pt x="3583" y="6140"/>
                  </a:lnTo>
                  <a:lnTo>
                    <a:pt x="6649" y="6140"/>
                  </a:lnTo>
                  <a:lnTo>
                    <a:pt x="6649" y="5621"/>
                  </a:lnTo>
                  <a:lnTo>
                    <a:pt x="3583" y="5621"/>
                  </a:lnTo>
                  <a:lnTo>
                    <a:pt x="3583" y="3265"/>
                  </a:lnTo>
                  <a:lnTo>
                    <a:pt x="6645" y="3265"/>
                  </a:lnTo>
                  <a:cubicBezTo>
                    <a:pt x="6641" y="3088"/>
                    <a:pt x="6625" y="2916"/>
                    <a:pt x="6594" y="2746"/>
                  </a:cubicBezTo>
                  <a:lnTo>
                    <a:pt x="3583" y="2746"/>
                  </a:lnTo>
                  <a:lnTo>
                    <a:pt x="3583" y="14"/>
                  </a:lnTo>
                  <a:cubicBezTo>
                    <a:pt x="3498" y="7"/>
                    <a:pt x="3412" y="0"/>
                    <a:pt x="3323" y="0"/>
                  </a:cubicBez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79;p33">
              <a:extLst>
                <a:ext uri="{FF2B5EF4-FFF2-40B4-BE49-F238E27FC236}">
                  <a16:creationId xmlns:a16="http://schemas.microsoft.com/office/drawing/2014/main" id="{867BB957-B03C-9D3E-3827-A637922553A1}"/>
                </a:ext>
              </a:extLst>
            </p:cNvPr>
            <p:cNvSpPr/>
            <p:nvPr/>
          </p:nvSpPr>
          <p:spPr>
            <a:xfrm>
              <a:off x="4631975" y="5076275"/>
              <a:ext cx="178325" cy="364900"/>
            </a:xfrm>
            <a:custGeom>
              <a:avLst/>
              <a:gdLst/>
              <a:ahLst/>
              <a:cxnLst/>
              <a:rect l="l" t="t" r="r" b="b"/>
              <a:pathLst>
                <a:path w="7133" h="14596" extrusionOk="0">
                  <a:moveTo>
                    <a:pt x="1" y="0"/>
                  </a:moveTo>
                  <a:lnTo>
                    <a:pt x="1" y="14595"/>
                  </a:lnTo>
                  <a:lnTo>
                    <a:pt x="7132" y="14595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80;p33">
              <a:extLst>
                <a:ext uri="{FF2B5EF4-FFF2-40B4-BE49-F238E27FC236}">
                  <a16:creationId xmlns:a16="http://schemas.microsoft.com/office/drawing/2014/main" id="{7906145F-0AC2-4B8E-8833-521F35C5E814}"/>
                </a:ext>
              </a:extLst>
            </p:cNvPr>
            <p:cNvSpPr/>
            <p:nvPr/>
          </p:nvSpPr>
          <p:spPr>
            <a:xfrm>
              <a:off x="4715250" y="5076275"/>
              <a:ext cx="11775" cy="364900"/>
            </a:xfrm>
            <a:custGeom>
              <a:avLst/>
              <a:gdLst/>
              <a:ahLst/>
              <a:cxnLst/>
              <a:rect l="l" t="t" r="r" b="b"/>
              <a:pathLst>
                <a:path w="471" h="14596" extrusionOk="0">
                  <a:moveTo>
                    <a:pt x="1" y="0"/>
                  </a:moveTo>
                  <a:lnTo>
                    <a:pt x="1" y="14595"/>
                  </a:lnTo>
                  <a:lnTo>
                    <a:pt x="471" y="1459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10101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81;p33">
              <a:extLst>
                <a:ext uri="{FF2B5EF4-FFF2-40B4-BE49-F238E27FC236}">
                  <a16:creationId xmlns:a16="http://schemas.microsoft.com/office/drawing/2014/main" id="{08723659-F141-8AF2-3872-25E7BC95BCB9}"/>
                </a:ext>
              </a:extLst>
            </p:cNvPr>
            <p:cNvSpPr/>
            <p:nvPr/>
          </p:nvSpPr>
          <p:spPr>
            <a:xfrm>
              <a:off x="4616350" y="5048600"/>
              <a:ext cx="209575" cy="15075"/>
            </a:xfrm>
            <a:custGeom>
              <a:avLst/>
              <a:gdLst/>
              <a:ahLst/>
              <a:cxnLst/>
              <a:rect l="l" t="t" r="r" b="b"/>
              <a:pathLst>
                <a:path w="8383" h="603" extrusionOk="0">
                  <a:moveTo>
                    <a:pt x="1" y="0"/>
                  </a:moveTo>
                  <a:lnTo>
                    <a:pt x="1" y="602"/>
                  </a:lnTo>
                  <a:lnTo>
                    <a:pt x="8382" y="602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924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 Jesus Never Said He Was God' | Catholic Answers Magazine">
            <a:extLst>
              <a:ext uri="{FF2B5EF4-FFF2-40B4-BE49-F238E27FC236}">
                <a16:creationId xmlns:a16="http://schemas.microsoft.com/office/drawing/2014/main" id="{8E301E9F-11F0-9272-BA2A-990A8744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6" y="929268"/>
            <a:ext cx="3284963" cy="32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44476"/>
      </p:ext>
    </p:extLst>
  </p:cSld>
  <p:clrMapOvr>
    <a:masterClrMapping/>
  </p:clrMapOvr>
</p:sld>
</file>

<file path=ppt/theme/theme1.xml><?xml version="1.0" encoding="utf-8"?>
<a:theme xmlns:a="http://schemas.openxmlformats.org/drawingml/2006/main" name="Religion Subject for Middle School: Christian Easter Infographics by Slidesgo">
  <a:themeElements>
    <a:clrScheme name="Simple Light">
      <a:dk1>
        <a:srgbClr val="63504A"/>
      </a:dk1>
      <a:lt1>
        <a:srgbClr val="946761"/>
      </a:lt1>
      <a:dk2>
        <a:srgbClr val="924150"/>
      </a:dk2>
      <a:lt2>
        <a:srgbClr val="9B6C5A"/>
      </a:lt2>
      <a:accent1>
        <a:srgbClr val="A98C88"/>
      </a:accent1>
      <a:accent2>
        <a:srgbClr val="ECB984"/>
      </a:accent2>
      <a:accent3>
        <a:srgbClr val="EEDBC8"/>
      </a:accent3>
      <a:accent4>
        <a:srgbClr val="F4E8DC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382</Words>
  <Application>Microsoft Office PowerPoint</Application>
  <PresentationFormat>On-screen 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Poller One</vt:lpstr>
      <vt:lpstr>El Messiri</vt:lpstr>
      <vt:lpstr>Questrial</vt:lpstr>
      <vt:lpstr>Helvetica</vt:lpstr>
      <vt:lpstr>Cairo</vt:lpstr>
      <vt:lpstr>Religion Subject for Middle School: Christian Easter Infographics by Slidesgo</vt:lpstr>
      <vt:lpstr>ألقاب واسماء الرب يسوع المسيح</vt:lpstr>
      <vt:lpstr>ألقاب واسماء الرب يسوع المسيح</vt:lpstr>
      <vt:lpstr>ألقاب واسماء الرب يسوع المسيح</vt:lpstr>
      <vt:lpstr>ألقاب واسماء الرب يسوع المسيح</vt:lpstr>
      <vt:lpstr>ألقاب واسماء الرب يسوع المسيح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ألقاب واسماء الرب يسوع المسيح</dc:title>
  <dc:creator>user</dc:creator>
  <cp:lastModifiedBy>user</cp:lastModifiedBy>
  <cp:revision>3</cp:revision>
  <dcterms:modified xsi:type="dcterms:W3CDTF">2023-12-04T19:27:56Z</dcterms:modified>
</cp:coreProperties>
</file>