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2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619A0-5B3A-42F2-A48D-E4653DE057CA}" type="doc">
      <dgm:prSet loTypeId="urn:microsoft.com/office/officeart/2009/3/layout/DescendingProcess" loCatId="process" qsTypeId="urn:microsoft.com/office/officeart/2005/8/quickstyle/3d2" qsCatId="3D" csTypeId="urn:microsoft.com/office/officeart/2005/8/colors/accent6_4" csCatId="accent6" phldr="1"/>
      <dgm:spPr/>
    </dgm:pt>
    <dgm:pt modelId="{2AA94ACB-187D-4181-AA2B-B81403A99CDB}">
      <dgm:prSet phldrT="[Text]" custT="1"/>
      <dgm:spPr/>
      <dgm:t>
        <a:bodyPr/>
        <a:lstStyle/>
        <a:p>
          <a:r>
            <a:rPr lang="ar-JO" sz="1400" b="1" i="0" dirty="0" smtClean="0"/>
            <a:t>المخلص، (إنجيل متى 21/1)</a:t>
          </a:r>
          <a:endParaRPr lang="en-US" sz="1400" b="1" dirty="0"/>
        </a:p>
      </dgm:t>
    </dgm:pt>
    <dgm:pt modelId="{94593155-329B-4A4E-AD95-0B7243899D14}" type="parTrans" cxnId="{95D4F58E-D529-4950-B25C-DAF6372DE606}">
      <dgm:prSet/>
      <dgm:spPr/>
      <dgm:t>
        <a:bodyPr/>
        <a:lstStyle/>
        <a:p>
          <a:endParaRPr lang="en-US"/>
        </a:p>
      </dgm:t>
    </dgm:pt>
    <dgm:pt modelId="{58C48899-BF77-448D-90C3-5D6A5C4F4406}" type="sibTrans" cxnId="{95D4F58E-D529-4950-B25C-DAF6372DE606}">
      <dgm:prSet/>
      <dgm:spPr/>
      <dgm:t>
        <a:bodyPr/>
        <a:lstStyle/>
        <a:p>
          <a:endParaRPr lang="en-US"/>
        </a:p>
      </dgm:t>
    </dgm:pt>
    <dgm:pt modelId="{46789D93-045C-420B-8F1D-B1B3D1122763}">
      <dgm:prSet phldrT="[Text]" custT="1"/>
      <dgm:spPr/>
      <dgm:t>
        <a:bodyPr/>
        <a:lstStyle/>
        <a:p>
          <a:r>
            <a:rPr lang="ar-JO" sz="1400" b="1" i="0" dirty="0" smtClean="0"/>
            <a:t>عمانوئيل أي الله معنا، (إنجيل متى 23/1).</a:t>
          </a:r>
          <a:endParaRPr lang="en-US" sz="1400" b="1" dirty="0"/>
        </a:p>
      </dgm:t>
    </dgm:pt>
    <dgm:pt modelId="{38E59C92-4575-4F6B-B338-33B7EB6D0CA0}" type="parTrans" cxnId="{67403B6F-9134-48D0-BF8F-820245DAF970}">
      <dgm:prSet/>
      <dgm:spPr/>
      <dgm:t>
        <a:bodyPr/>
        <a:lstStyle/>
        <a:p>
          <a:endParaRPr lang="en-US"/>
        </a:p>
      </dgm:t>
    </dgm:pt>
    <dgm:pt modelId="{591A872A-C8C3-4B1F-8D61-3BEAF397EF9D}" type="sibTrans" cxnId="{67403B6F-9134-48D0-BF8F-820245DAF970}">
      <dgm:prSet/>
      <dgm:spPr/>
      <dgm:t>
        <a:bodyPr/>
        <a:lstStyle/>
        <a:p>
          <a:endParaRPr lang="en-US"/>
        </a:p>
      </dgm:t>
    </dgm:pt>
    <dgm:pt modelId="{53BBC047-A29D-49D6-84F6-885BF0B8A6DE}">
      <dgm:prSet phldrT="[Text]" custT="1"/>
      <dgm:spPr/>
      <dgm:t>
        <a:bodyPr/>
        <a:lstStyle/>
        <a:p>
          <a:r>
            <a:rPr lang="ar-JO" sz="1400" b="1" i="0" dirty="0" smtClean="0"/>
            <a:t>السيّد، (إنجيل متى 2/8).</a:t>
          </a:r>
          <a:endParaRPr lang="en-US" sz="1400" b="1" dirty="0"/>
        </a:p>
      </dgm:t>
    </dgm:pt>
    <dgm:pt modelId="{EF2E26DB-6D84-4E5E-A427-5B3F591DA756}" type="parTrans" cxnId="{E73F94D7-A67C-4406-B2DB-30B6C5885814}">
      <dgm:prSet/>
      <dgm:spPr/>
      <dgm:t>
        <a:bodyPr/>
        <a:lstStyle/>
        <a:p>
          <a:endParaRPr lang="en-US"/>
        </a:p>
      </dgm:t>
    </dgm:pt>
    <dgm:pt modelId="{D4A97D85-E8C5-4436-9B06-6613FE559419}" type="sibTrans" cxnId="{E73F94D7-A67C-4406-B2DB-30B6C5885814}">
      <dgm:prSet/>
      <dgm:spPr/>
      <dgm:t>
        <a:bodyPr/>
        <a:lstStyle/>
        <a:p>
          <a:endParaRPr lang="en-US"/>
        </a:p>
      </dgm:t>
    </dgm:pt>
    <dgm:pt modelId="{85AD983C-0FA1-4BFA-BE0A-1CF5240B6345}">
      <dgm:prSet custT="1"/>
      <dgm:spPr/>
      <dgm:t>
        <a:bodyPr/>
        <a:lstStyle/>
        <a:p>
          <a:r>
            <a:rPr lang="ar-JO" sz="1400" b="1" i="0" dirty="0" smtClean="0"/>
            <a:t>المعلم، المعلم الوحيد، (إنجيل متى 10/23).</a:t>
          </a:r>
          <a:endParaRPr lang="en-US" sz="1400" b="1" dirty="0"/>
        </a:p>
      </dgm:t>
    </dgm:pt>
    <dgm:pt modelId="{E5B14B91-8900-43A7-81B0-6E63A88A4E31}" type="parTrans" cxnId="{3B9E1B11-E34A-44A1-AC66-5EA6C4629954}">
      <dgm:prSet/>
      <dgm:spPr/>
      <dgm:t>
        <a:bodyPr/>
        <a:lstStyle/>
        <a:p>
          <a:endParaRPr lang="en-US"/>
        </a:p>
      </dgm:t>
    </dgm:pt>
    <dgm:pt modelId="{08FDC21C-971D-49E4-9E3B-BF4908B9C412}" type="sibTrans" cxnId="{3B9E1B11-E34A-44A1-AC66-5EA6C4629954}">
      <dgm:prSet/>
      <dgm:spPr/>
      <dgm:t>
        <a:bodyPr/>
        <a:lstStyle/>
        <a:p>
          <a:endParaRPr lang="en-US"/>
        </a:p>
      </dgm:t>
    </dgm:pt>
    <dgm:pt modelId="{06A16E45-A880-4877-A959-F6627631832C}">
      <dgm:prSet/>
      <dgm:spPr/>
      <dgm:t>
        <a:bodyPr/>
        <a:lstStyle/>
        <a:p>
          <a:endParaRPr lang="en-US"/>
        </a:p>
      </dgm:t>
    </dgm:pt>
    <dgm:pt modelId="{820A3FC2-AA8F-4D2D-9D6A-E1D8A88E9989}" type="parTrans" cxnId="{41EFFE60-796F-41AC-84C8-325CA283E539}">
      <dgm:prSet/>
      <dgm:spPr/>
      <dgm:t>
        <a:bodyPr/>
        <a:lstStyle/>
        <a:p>
          <a:endParaRPr lang="en-US"/>
        </a:p>
      </dgm:t>
    </dgm:pt>
    <dgm:pt modelId="{2741955A-653E-4A11-9098-9BA82F709DEF}" type="sibTrans" cxnId="{41EFFE60-796F-41AC-84C8-325CA283E539}">
      <dgm:prSet/>
      <dgm:spPr/>
      <dgm:t>
        <a:bodyPr/>
        <a:lstStyle/>
        <a:p>
          <a:endParaRPr lang="en-US"/>
        </a:p>
      </dgm:t>
    </dgm:pt>
    <dgm:pt modelId="{7A01583B-021E-45A2-9BA2-1961BC862466}" type="pres">
      <dgm:prSet presAssocID="{530619A0-5B3A-42F2-A48D-E4653DE057CA}" presName="Name0" presStyleCnt="0">
        <dgm:presLayoutVars>
          <dgm:chMax val="7"/>
          <dgm:chPref val="5"/>
        </dgm:presLayoutVars>
      </dgm:prSet>
      <dgm:spPr/>
    </dgm:pt>
    <dgm:pt modelId="{3D022340-F451-4E40-BB1E-016910D2A51C}" type="pres">
      <dgm:prSet presAssocID="{530619A0-5B3A-42F2-A48D-E4653DE057CA}" presName="arrowNode" presStyleLbl="node1" presStyleIdx="0" presStyleCnt="1"/>
      <dgm:spPr/>
    </dgm:pt>
    <dgm:pt modelId="{7B32B658-2F35-4F6C-B537-F7E21D73CD92}" type="pres">
      <dgm:prSet presAssocID="{2AA94ACB-187D-4181-AA2B-B81403A99CDB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1B74D-1C94-4664-B4C4-EAEADCC77FC2}" type="pres">
      <dgm:prSet presAssocID="{46789D93-045C-420B-8F1D-B1B3D1122763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42557-E758-4EE5-8572-27D27F484285}" type="pres">
      <dgm:prSet presAssocID="{591A872A-C8C3-4B1F-8D61-3BEAF397EF9D}" presName="dotNode2" presStyleCnt="0"/>
      <dgm:spPr/>
    </dgm:pt>
    <dgm:pt modelId="{013332EF-F7EB-45B8-BE2D-678324CBF66A}" type="pres">
      <dgm:prSet presAssocID="{591A872A-C8C3-4B1F-8D61-3BEAF397EF9D}" presName="dotRepeatNode" presStyleLbl="fgShp" presStyleIdx="0" presStyleCnt="3"/>
      <dgm:spPr/>
      <dgm:t>
        <a:bodyPr/>
        <a:lstStyle/>
        <a:p>
          <a:endParaRPr lang="en-US"/>
        </a:p>
      </dgm:t>
    </dgm:pt>
    <dgm:pt modelId="{3616239B-B91F-4ACE-A0E9-8BE32E522929}" type="pres">
      <dgm:prSet presAssocID="{53BBC047-A29D-49D6-84F6-885BF0B8A6DE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41388-6F05-4241-B007-EB8E1CEC42F7}" type="pres">
      <dgm:prSet presAssocID="{D4A97D85-E8C5-4436-9B06-6613FE559419}" presName="dotNode3" presStyleCnt="0"/>
      <dgm:spPr/>
    </dgm:pt>
    <dgm:pt modelId="{48DB4DE4-3899-4C2C-A43B-FF661D8B411B}" type="pres">
      <dgm:prSet presAssocID="{D4A97D85-E8C5-4436-9B06-6613FE559419}" presName="dotRepeatNode" presStyleLbl="fgShp" presStyleIdx="1" presStyleCnt="3"/>
      <dgm:spPr/>
      <dgm:t>
        <a:bodyPr/>
        <a:lstStyle/>
        <a:p>
          <a:endParaRPr lang="en-US"/>
        </a:p>
      </dgm:t>
    </dgm:pt>
    <dgm:pt modelId="{E47EF15A-CAE5-49A6-8233-EC2298B4984A}" type="pres">
      <dgm:prSet presAssocID="{85AD983C-0FA1-4BFA-BE0A-1CF5240B6345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7469D-E048-4C6C-907D-C9DE26587F36}" type="pres">
      <dgm:prSet presAssocID="{08FDC21C-971D-49E4-9E3B-BF4908B9C412}" presName="dotNode4" presStyleCnt="0"/>
      <dgm:spPr/>
    </dgm:pt>
    <dgm:pt modelId="{240A268D-1739-4D8F-918E-269500656465}" type="pres">
      <dgm:prSet presAssocID="{08FDC21C-971D-49E4-9E3B-BF4908B9C412}" presName="dotRepeatNode" presStyleLbl="fgShp" presStyleIdx="2" presStyleCnt="3"/>
      <dgm:spPr/>
      <dgm:t>
        <a:bodyPr/>
        <a:lstStyle/>
        <a:p>
          <a:endParaRPr lang="en-US"/>
        </a:p>
      </dgm:t>
    </dgm:pt>
    <dgm:pt modelId="{E44BC3AD-5438-4124-89DD-4DAAEDAAA3D6}" type="pres">
      <dgm:prSet presAssocID="{06A16E45-A880-4877-A959-F6627631832C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3F94D7-A67C-4406-B2DB-30B6C5885814}" srcId="{530619A0-5B3A-42F2-A48D-E4653DE057CA}" destId="{53BBC047-A29D-49D6-84F6-885BF0B8A6DE}" srcOrd="2" destOrd="0" parTransId="{EF2E26DB-6D84-4E5E-A427-5B3F591DA756}" sibTransId="{D4A97D85-E8C5-4436-9B06-6613FE559419}"/>
    <dgm:cxn modelId="{07256193-4100-4D2F-8D6E-6630673219EF}" type="presOf" srcId="{530619A0-5B3A-42F2-A48D-E4653DE057CA}" destId="{7A01583B-021E-45A2-9BA2-1961BC862466}" srcOrd="0" destOrd="0" presId="urn:microsoft.com/office/officeart/2009/3/layout/DescendingProcess"/>
    <dgm:cxn modelId="{6229FC5F-B427-4540-B411-BB05EA22F792}" type="presOf" srcId="{85AD983C-0FA1-4BFA-BE0A-1CF5240B6345}" destId="{E47EF15A-CAE5-49A6-8233-EC2298B4984A}" srcOrd="0" destOrd="0" presId="urn:microsoft.com/office/officeart/2009/3/layout/DescendingProcess"/>
    <dgm:cxn modelId="{2B45A91E-5F64-4F5F-B415-8C9227B5970A}" type="presOf" srcId="{46789D93-045C-420B-8F1D-B1B3D1122763}" destId="{62F1B74D-1C94-4664-B4C4-EAEADCC77FC2}" srcOrd="0" destOrd="0" presId="urn:microsoft.com/office/officeart/2009/3/layout/DescendingProcess"/>
    <dgm:cxn modelId="{0DFB1DA2-4E9B-4F53-9701-9E91256844D2}" type="presOf" srcId="{53BBC047-A29D-49D6-84F6-885BF0B8A6DE}" destId="{3616239B-B91F-4ACE-A0E9-8BE32E522929}" srcOrd="0" destOrd="0" presId="urn:microsoft.com/office/officeart/2009/3/layout/DescendingProcess"/>
    <dgm:cxn modelId="{41EFFE60-796F-41AC-84C8-325CA283E539}" srcId="{530619A0-5B3A-42F2-A48D-E4653DE057CA}" destId="{06A16E45-A880-4877-A959-F6627631832C}" srcOrd="4" destOrd="0" parTransId="{820A3FC2-AA8F-4D2D-9D6A-E1D8A88E9989}" sibTransId="{2741955A-653E-4A11-9098-9BA82F709DEF}"/>
    <dgm:cxn modelId="{9D731836-E4E3-4B55-B3F9-4B4282945652}" type="presOf" srcId="{591A872A-C8C3-4B1F-8D61-3BEAF397EF9D}" destId="{013332EF-F7EB-45B8-BE2D-678324CBF66A}" srcOrd="0" destOrd="0" presId="urn:microsoft.com/office/officeart/2009/3/layout/DescendingProcess"/>
    <dgm:cxn modelId="{67403B6F-9134-48D0-BF8F-820245DAF970}" srcId="{530619A0-5B3A-42F2-A48D-E4653DE057CA}" destId="{46789D93-045C-420B-8F1D-B1B3D1122763}" srcOrd="1" destOrd="0" parTransId="{38E59C92-4575-4F6B-B338-33B7EB6D0CA0}" sibTransId="{591A872A-C8C3-4B1F-8D61-3BEAF397EF9D}"/>
    <dgm:cxn modelId="{6B691A58-92BB-4D3B-B9CA-6D387AC165C5}" type="presOf" srcId="{08FDC21C-971D-49E4-9E3B-BF4908B9C412}" destId="{240A268D-1739-4D8F-918E-269500656465}" srcOrd="0" destOrd="0" presId="urn:microsoft.com/office/officeart/2009/3/layout/DescendingProcess"/>
    <dgm:cxn modelId="{3B9E1B11-E34A-44A1-AC66-5EA6C4629954}" srcId="{530619A0-5B3A-42F2-A48D-E4653DE057CA}" destId="{85AD983C-0FA1-4BFA-BE0A-1CF5240B6345}" srcOrd="3" destOrd="0" parTransId="{E5B14B91-8900-43A7-81B0-6E63A88A4E31}" sibTransId="{08FDC21C-971D-49E4-9E3B-BF4908B9C412}"/>
    <dgm:cxn modelId="{B256C32E-2E75-4B4E-8902-3B0BF2BAFA87}" type="presOf" srcId="{D4A97D85-E8C5-4436-9B06-6613FE559419}" destId="{48DB4DE4-3899-4C2C-A43B-FF661D8B411B}" srcOrd="0" destOrd="0" presId="urn:microsoft.com/office/officeart/2009/3/layout/DescendingProcess"/>
    <dgm:cxn modelId="{F39860EA-9C26-4423-BB2C-17FEA62F0F9E}" type="presOf" srcId="{2AA94ACB-187D-4181-AA2B-B81403A99CDB}" destId="{7B32B658-2F35-4F6C-B537-F7E21D73CD92}" srcOrd="0" destOrd="0" presId="urn:microsoft.com/office/officeart/2009/3/layout/DescendingProcess"/>
    <dgm:cxn modelId="{4ADEFA9D-F1BF-4565-ADD9-6C9CC3EC0882}" type="presOf" srcId="{06A16E45-A880-4877-A959-F6627631832C}" destId="{E44BC3AD-5438-4124-89DD-4DAAEDAAA3D6}" srcOrd="0" destOrd="0" presId="urn:microsoft.com/office/officeart/2009/3/layout/DescendingProcess"/>
    <dgm:cxn modelId="{95D4F58E-D529-4950-B25C-DAF6372DE606}" srcId="{530619A0-5B3A-42F2-A48D-E4653DE057CA}" destId="{2AA94ACB-187D-4181-AA2B-B81403A99CDB}" srcOrd="0" destOrd="0" parTransId="{94593155-329B-4A4E-AD95-0B7243899D14}" sibTransId="{58C48899-BF77-448D-90C3-5D6A5C4F4406}"/>
    <dgm:cxn modelId="{67287CC3-BEC1-4C91-9D1D-0357E0D8D1EB}" type="presParOf" srcId="{7A01583B-021E-45A2-9BA2-1961BC862466}" destId="{3D022340-F451-4E40-BB1E-016910D2A51C}" srcOrd="0" destOrd="0" presId="urn:microsoft.com/office/officeart/2009/3/layout/DescendingProcess"/>
    <dgm:cxn modelId="{38D1A7A5-0885-4FC3-84DE-571C72A51BF1}" type="presParOf" srcId="{7A01583B-021E-45A2-9BA2-1961BC862466}" destId="{7B32B658-2F35-4F6C-B537-F7E21D73CD92}" srcOrd="1" destOrd="0" presId="urn:microsoft.com/office/officeart/2009/3/layout/DescendingProcess"/>
    <dgm:cxn modelId="{24006922-7B47-455E-A156-6794E5C3D4CF}" type="presParOf" srcId="{7A01583B-021E-45A2-9BA2-1961BC862466}" destId="{62F1B74D-1C94-4664-B4C4-EAEADCC77FC2}" srcOrd="2" destOrd="0" presId="urn:microsoft.com/office/officeart/2009/3/layout/DescendingProcess"/>
    <dgm:cxn modelId="{90629C33-6522-4B97-92FF-E8AA533134D7}" type="presParOf" srcId="{7A01583B-021E-45A2-9BA2-1961BC862466}" destId="{EF642557-E758-4EE5-8572-27D27F484285}" srcOrd="3" destOrd="0" presId="urn:microsoft.com/office/officeart/2009/3/layout/DescendingProcess"/>
    <dgm:cxn modelId="{9550C051-8E62-4F35-842B-8E67C20AE3F0}" type="presParOf" srcId="{EF642557-E758-4EE5-8572-27D27F484285}" destId="{013332EF-F7EB-45B8-BE2D-678324CBF66A}" srcOrd="0" destOrd="0" presId="urn:microsoft.com/office/officeart/2009/3/layout/DescendingProcess"/>
    <dgm:cxn modelId="{1E944BFA-F836-4D37-AF8E-D6F00FB71E5E}" type="presParOf" srcId="{7A01583B-021E-45A2-9BA2-1961BC862466}" destId="{3616239B-B91F-4ACE-A0E9-8BE32E522929}" srcOrd="4" destOrd="0" presId="urn:microsoft.com/office/officeart/2009/3/layout/DescendingProcess"/>
    <dgm:cxn modelId="{C1441F69-87B5-4780-9941-AED8E65F2B7D}" type="presParOf" srcId="{7A01583B-021E-45A2-9BA2-1961BC862466}" destId="{95841388-6F05-4241-B007-EB8E1CEC42F7}" srcOrd="5" destOrd="0" presId="urn:microsoft.com/office/officeart/2009/3/layout/DescendingProcess"/>
    <dgm:cxn modelId="{5A84F521-64CA-4B54-A8AA-DAD4DD891A80}" type="presParOf" srcId="{95841388-6F05-4241-B007-EB8E1CEC42F7}" destId="{48DB4DE4-3899-4C2C-A43B-FF661D8B411B}" srcOrd="0" destOrd="0" presId="urn:microsoft.com/office/officeart/2009/3/layout/DescendingProcess"/>
    <dgm:cxn modelId="{1EA44019-2DFE-4690-B15B-3C3F7B2C52C5}" type="presParOf" srcId="{7A01583B-021E-45A2-9BA2-1961BC862466}" destId="{E47EF15A-CAE5-49A6-8233-EC2298B4984A}" srcOrd="6" destOrd="0" presId="urn:microsoft.com/office/officeart/2009/3/layout/DescendingProcess"/>
    <dgm:cxn modelId="{A09CDF1A-DBDC-49EE-87B7-A2BCE8F69E45}" type="presParOf" srcId="{7A01583B-021E-45A2-9BA2-1961BC862466}" destId="{B887469D-E048-4C6C-907D-C9DE26587F36}" srcOrd="7" destOrd="0" presId="urn:microsoft.com/office/officeart/2009/3/layout/DescendingProcess"/>
    <dgm:cxn modelId="{EB6789B3-8096-4E4F-9B0E-1DD551E0F221}" type="presParOf" srcId="{B887469D-E048-4C6C-907D-C9DE26587F36}" destId="{240A268D-1739-4D8F-918E-269500656465}" srcOrd="0" destOrd="0" presId="urn:microsoft.com/office/officeart/2009/3/layout/DescendingProcess"/>
    <dgm:cxn modelId="{6157C796-BB21-4E6A-AF32-C8E7F095DC29}" type="presParOf" srcId="{7A01583B-021E-45A2-9BA2-1961BC862466}" destId="{E44BC3AD-5438-4124-89DD-4DAAEDAAA3D6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DDAB01-02B9-4EEE-B4CD-CD1861C9D485}" type="doc">
      <dgm:prSet loTypeId="urn:microsoft.com/office/officeart/2005/8/layout/arrow2" loCatId="process" qsTypeId="urn:microsoft.com/office/officeart/2005/8/quickstyle/3d2" qsCatId="3D" csTypeId="urn:microsoft.com/office/officeart/2005/8/colors/accent0_1" csCatId="mainScheme" phldr="1"/>
      <dgm:spPr/>
    </dgm:pt>
    <dgm:pt modelId="{BF47463C-DFB5-4AB4-8C24-B1B3C56DDD6A}">
      <dgm:prSet phldrT="[Text]" custT="1"/>
      <dgm:spPr/>
      <dgm:t>
        <a:bodyPr/>
        <a:lstStyle/>
        <a:p>
          <a:r>
            <a:rPr lang="ar-JO" sz="1600" b="1" i="0" dirty="0" smtClean="0"/>
            <a:t>الكاهن الأعظم، (الرسالة إلى العبرانيين 17/2).</a:t>
          </a:r>
        </a:p>
        <a:p>
          <a:endParaRPr lang="en-US" sz="1600" b="1" dirty="0"/>
        </a:p>
      </dgm:t>
    </dgm:pt>
    <dgm:pt modelId="{CB8F7B84-B57C-42D8-A9BF-F3D9A2D4DF0C}" type="parTrans" cxnId="{80E403A3-DB77-4FB1-A0C5-C95532801C61}">
      <dgm:prSet/>
      <dgm:spPr/>
      <dgm:t>
        <a:bodyPr/>
        <a:lstStyle/>
        <a:p>
          <a:endParaRPr lang="en-US"/>
        </a:p>
      </dgm:t>
    </dgm:pt>
    <dgm:pt modelId="{C8F0DDDA-842C-46B8-B0EC-63CEF1218136}" type="sibTrans" cxnId="{80E403A3-DB77-4FB1-A0C5-C95532801C61}">
      <dgm:prSet/>
      <dgm:spPr/>
      <dgm:t>
        <a:bodyPr/>
        <a:lstStyle/>
        <a:p>
          <a:endParaRPr lang="en-US"/>
        </a:p>
      </dgm:t>
    </dgm:pt>
    <dgm:pt modelId="{2A4C0E9B-E9EB-4C40-8170-EDB6D4D2B43D}">
      <dgm:prSet phldrT="[Text]" custT="1"/>
      <dgm:spPr/>
      <dgm:t>
        <a:bodyPr/>
        <a:lstStyle/>
        <a:p>
          <a:r>
            <a:rPr lang="ar-JO" sz="1600" b="1" i="0" dirty="0" smtClean="0"/>
            <a:t>الأَوَّلُ وَالآخِرُ (رؤيا يوحنا 17/1).</a:t>
          </a:r>
        </a:p>
        <a:p>
          <a:endParaRPr lang="en-US" sz="1600" b="1" dirty="0"/>
        </a:p>
      </dgm:t>
    </dgm:pt>
    <dgm:pt modelId="{F3BE26B8-DF73-42CB-A553-446D1BCEC881}" type="parTrans" cxnId="{869A286D-E886-4678-AA92-0DE312DBD218}">
      <dgm:prSet/>
      <dgm:spPr/>
      <dgm:t>
        <a:bodyPr/>
        <a:lstStyle/>
        <a:p>
          <a:endParaRPr lang="en-US"/>
        </a:p>
      </dgm:t>
    </dgm:pt>
    <dgm:pt modelId="{7862F63A-F330-4479-B333-573FE91D93CD}" type="sibTrans" cxnId="{869A286D-E886-4678-AA92-0DE312DBD218}">
      <dgm:prSet/>
      <dgm:spPr/>
      <dgm:t>
        <a:bodyPr/>
        <a:lstStyle/>
        <a:p>
          <a:endParaRPr lang="en-US"/>
        </a:p>
      </dgm:t>
    </dgm:pt>
    <dgm:pt modelId="{55BB16FB-BCEE-4960-A132-63EE676982D0}">
      <dgm:prSet phldrT="[Text]" custT="1"/>
      <dgm:spPr/>
      <dgm:t>
        <a:bodyPr/>
        <a:lstStyle/>
        <a:p>
          <a:r>
            <a:rPr lang="ar-JO" sz="1400" b="1" i="0" dirty="0" smtClean="0"/>
            <a:t>الأَسَدُ، (رؤيا يوحنا 5/5).</a:t>
          </a:r>
        </a:p>
        <a:p>
          <a:endParaRPr lang="en-US" sz="1400" b="1" dirty="0"/>
        </a:p>
      </dgm:t>
    </dgm:pt>
    <dgm:pt modelId="{AAC44883-7444-4966-80A2-449ABD22A220}" type="parTrans" cxnId="{0AEF9C59-38EF-4FB7-BEA0-F5A11D471BA3}">
      <dgm:prSet/>
      <dgm:spPr/>
      <dgm:t>
        <a:bodyPr/>
        <a:lstStyle/>
        <a:p>
          <a:endParaRPr lang="en-US"/>
        </a:p>
      </dgm:t>
    </dgm:pt>
    <dgm:pt modelId="{71C42C3B-4095-45A3-9A1A-6959DA278C66}" type="sibTrans" cxnId="{0AEF9C59-38EF-4FB7-BEA0-F5A11D471BA3}">
      <dgm:prSet/>
      <dgm:spPr/>
      <dgm:t>
        <a:bodyPr/>
        <a:lstStyle/>
        <a:p>
          <a:endParaRPr lang="en-US"/>
        </a:p>
      </dgm:t>
    </dgm:pt>
    <dgm:pt modelId="{59C9A549-9611-4386-9AC8-55709B5B51A7}" type="pres">
      <dgm:prSet presAssocID="{62DDAB01-02B9-4EEE-B4CD-CD1861C9D485}" presName="arrowDiagram" presStyleCnt="0">
        <dgm:presLayoutVars>
          <dgm:chMax val="5"/>
          <dgm:dir/>
          <dgm:resizeHandles val="exact"/>
        </dgm:presLayoutVars>
      </dgm:prSet>
      <dgm:spPr/>
    </dgm:pt>
    <dgm:pt modelId="{81EE0BAD-B455-4CA6-B01A-AA86FE58CB07}" type="pres">
      <dgm:prSet presAssocID="{62DDAB01-02B9-4EEE-B4CD-CD1861C9D485}" presName="arrow" presStyleLbl="bgShp" presStyleIdx="0" presStyleCnt="1" custLinFactNeighborX="198" custLinFactNeighborY="13919"/>
      <dgm:spPr/>
    </dgm:pt>
    <dgm:pt modelId="{C472F7A2-5DB6-47F1-B1DE-2FF0B8A5042F}" type="pres">
      <dgm:prSet presAssocID="{62DDAB01-02B9-4EEE-B4CD-CD1861C9D485}" presName="arrowDiagram3" presStyleCnt="0"/>
      <dgm:spPr/>
    </dgm:pt>
    <dgm:pt modelId="{E4262F4A-4388-4493-89D0-7A0F6EF96DD9}" type="pres">
      <dgm:prSet presAssocID="{BF47463C-DFB5-4AB4-8C24-B1B3C56DDD6A}" presName="bullet3a" presStyleLbl="node1" presStyleIdx="0" presStyleCnt="3"/>
      <dgm:spPr/>
    </dgm:pt>
    <dgm:pt modelId="{DAE859DB-6483-4AFD-B734-378390E924E9}" type="pres">
      <dgm:prSet presAssocID="{BF47463C-DFB5-4AB4-8C24-B1B3C56DDD6A}" presName="textBox3a" presStyleLbl="revTx" presStyleIdx="0" presStyleCnt="3" custScaleX="314501" custLinFactNeighborX="96114" custLinFactNeighborY="-136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56986-DED3-41ED-B262-19CE06F0D4D5}" type="pres">
      <dgm:prSet presAssocID="{2A4C0E9B-E9EB-4C40-8170-EDB6D4D2B43D}" presName="bullet3b" presStyleLbl="node1" presStyleIdx="1" presStyleCnt="3" custLinFactX="100000" custLinFactNeighborX="127811" custLinFactNeighborY="-58714"/>
      <dgm:spPr/>
    </dgm:pt>
    <dgm:pt modelId="{86527EB5-7C20-4F38-BED9-D77707E73B8F}" type="pres">
      <dgm:prSet presAssocID="{2A4C0E9B-E9EB-4C40-8170-EDB6D4D2B43D}" presName="textBox3b" presStyleLbl="revTx" presStyleIdx="1" presStyleCnt="3" custScaleX="242290" custLinFactNeighborX="11153" custLinFactNeighborY="18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5E2DA-201B-433A-B3B6-7128CA892742}" type="pres">
      <dgm:prSet presAssocID="{55BB16FB-BCEE-4960-A132-63EE676982D0}" presName="bullet3c" presStyleLbl="node1" presStyleIdx="2" presStyleCnt="3" custLinFactX="100000" custLinFactNeighborX="105907" custLinFactNeighborY="-61772"/>
      <dgm:spPr/>
    </dgm:pt>
    <dgm:pt modelId="{DA56B9E3-2589-487E-9C27-2E99BE0DCE15}" type="pres">
      <dgm:prSet presAssocID="{55BB16FB-BCEE-4960-A132-63EE676982D0}" presName="textBox3c" presStyleLbl="revTx" presStyleIdx="2" presStyleCnt="3" custScaleX="184362" custLinFactNeighborX="32137" custLinFactNeighborY="18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D57B81-CC64-45E7-9294-070A4FD40BC8}" type="presOf" srcId="{55BB16FB-BCEE-4960-A132-63EE676982D0}" destId="{DA56B9E3-2589-487E-9C27-2E99BE0DCE15}" srcOrd="0" destOrd="0" presId="urn:microsoft.com/office/officeart/2005/8/layout/arrow2"/>
    <dgm:cxn modelId="{869A286D-E886-4678-AA92-0DE312DBD218}" srcId="{62DDAB01-02B9-4EEE-B4CD-CD1861C9D485}" destId="{2A4C0E9B-E9EB-4C40-8170-EDB6D4D2B43D}" srcOrd="1" destOrd="0" parTransId="{F3BE26B8-DF73-42CB-A553-446D1BCEC881}" sibTransId="{7862F63A-F330-4479-B333-573FE91D93CD}"/>
    <dgm:cxn modelId="{0AEF9C59-38EF-4FB7-BEA0-F5A11D471BA3}" srcId="{62DDAB01-02B9-4EEE-B4CD-CD1861C9D485}" destId="{55BB16FB-BCEE-4960-A132-63EE676982D0}" srcOrd="2" destOrd="0" parTransId="{AAC44883-7444-4966-80A2-449ABD22A220}" sibTransId="{71C42C3B-4095-45A3-9A1A-6959DA278C66}"/>
    <dgm:cxn modelId="{9BCABFEF-F85C-41E9-9F4D-9CAE4942439C}" type="presOf" srcId="{BF47463C-DFB5-4AB4-8C24-B1B3C56DDD6A}" destId="{DAE859DB-6483-4AFD-B734-378390E924E9}" srcOrd="0" destOrd="0" presId="urn:microsoft.com/office/officeart/2005/8/layout/arrow2"/>
    <dgm:cxn modelId="{5D9E5513-BFFE-4F5E-89BC-FC86AF5D8599}" type="presOf" srcId="{2A4C0E9B-E9EB-4C40-8170-EDB6D4D2B43D}" destId="{86527EB5-7C20-4F38-BED9-D77707E73B8F}" srcOrd="0" destOrd="0" presId="urn:microsoft.com/office/officeart/2005/8/layout/arrow2"/>
    <dgm:cxn modelId="{00E5C3AD-346A-46B4-8563-9B56125D624B}" type="presOf" srcId="{62DDAB01-02B9-4EEE-B4CD-CD1861C9D485}" destId="{59C9A549-9611-4386-9AC8-55709B5B51A7}" srcOrd="0" destOrd="0" presId="urn:microsoft.com/office/officeart/2005/8/layout/arrow2"/>
    <dgm:cxn modelId="{80E403A3-DB77-4FB1-A0C5-C95532801C61}" srcId="{62DDAB01-02B9-4EEE-B4CD-CD1861C9D485}" destId="{BF47463C-DFB5-4AB4-8C24-B1B3C56DDD6A}" srcOrd="0" destOrd="0" parTransId="{CB8F7B84-B57C-42D8-A9BF-F3D9A2D4DF0C}" sibTransId="{C8F0DDDA-842C-46B8-B0EC-63CEF1218136}"/>
    <dgm:cxn modelId="{436B8794-365F-4B24-9925-8D609C48EEBB}" type="presParOf" srcId="{59C9A549-9611-4386-9AC8-55709B5B51A7}" destId="{81EE0BAD-B455-4CA6-B01A-AA86FE58CB07}" srcOrd="0" destOrd="0" presId="urn:microsoft.com/office/officeart/2005/8/layout/arrow2"/>
    <dgm:cxn modelId="{D00626C2-5577-4174-A39F-F3AB32FA35B7}" type="presParOf" srcId="{59C9A549-9611-4386-9AC8-55709B5B51A7}" destId="{C472F7A2-5DB6-47F1-B1DE-2FF0B8A5042F}" srcOrd="1" destOrd="0" presId="urn:microsoft.com/office/officeart/2005/8/layout/arrow2"/>
    <dgm:cxn modelId="{2D5A1926-E332-440D-B659-D90ACCC002F1}" type="presParOf" srcId="{C472F7A2-5DB6-47F1-B1DE-2FF0B8A5042F}" destId="{E4262F4A-4388-4493-89D0-7A0F6EF96DD9}" srcOrd="0" destOrd="0" presId="urn:microsoft.com/office/officeart/2005/8/layout/arrow2"/>
    <dgm:cxn modelId="{59225749-3416-4B74-9D10-8170BB8E1820}" type="presParOf" srcId="{C472F7A2-5DB6-47F1-B1DE-2FF0B8A5042F}" destId="{DAE859DB-6483-4AFD-B734-378390E924E9}" srcOrd="1" destOrd="0" presId="urn:microsoft.com/office/officeart/2005/8/layout/arrow2"/>
    <dgm:cxn modelId="{D45D2390-B9C0-40AC-B4A9-D04AA65265B6}" type="presParOf" srcId="{C472F7A2-5DB6-47F1-B1DE-2FF0B8A5042F}" destId="{43956986-DED3-41ED-B262-19CE06F0D4D5}" srcOrd="2" destOrd="0" presId="urn:microsoft.com/office/officeart/2005/8/layout/arrow2"/>
    <dgm:cxn modelId="{BE7F9B49-7006-464B-A5C5-C39AAAB6BE06}" type="presParOf" srcId="{C472F7A2-5DB6-47F1-B1DE-2FF0B8A5042F}" destId="{86527EB5-7C20-4F38-BED9-D77707E73B8F}" srcOrd="3" destOrd="0" presId="urn:microsoft.com/office/officeart/2005/8/layout/arrow2"/>
    <dgm:cxn modelId="{FFF44385-D7B8-4897-8069-219EC0779D62}" type="presParOf" srcId="{C472F7A2-5DB6-47F1-B1DE-2FF0B8A5042F}" destId="{B595E2DA-201B-433A-B3B6-7128CA892742}" srcOrd="4" destOrd="0" presId="urn:microsoft.com/office/officeart/2005/8/layout/arrow2"/>
    <dgm:cxn modelId="{85DE41CA-E3DF-4477-B49F-B6299CB43FAD}" type="presParOf" srcId="{C472F7A2-5DB6-47F1-B1DE-2FF0B8A5042F}" destId="{DA56B9E3-2589-487E-9C27-2E99BE0DCE1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22340-F451-4E40-BB1E-016910D2A51C}">
      <dsp:nvSpPr>
        <dsp:cNvPr id="0" name=""/>
        <dsp:cNvSpPr/>
      </dsp:nvSpPr>
      <dsp:spPr>
        <a:xfrm rot="4396374">
          <a:off x="757667" y="661115"/>
          <a:ext cx="2868023" cy="2000088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3332EF-F7EB-45B8-BE2D-678324CBF66A}">
      <dsp:nvSpPr>
        <dsp:cNvPr id="0" name=""/>
        <dsp:cNvSpPr/>
      </dsp:nvSpPr>
      <dsp:spPr>
        <a:xfrm>
          <a:off x="1832038" y="922276"/>
          <a:ext cx="72426" cy="72426"/>
        </a:xfrm>
        <a:prstGeom prst="ellipse">
          <a:avLst/>
        </a:prstGeom>
        <a:solidFill>
          <a:schemeClr val="accent6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DB4DE4-3899-4C2C-A43B-FF661D8B411B}">
      <dsp:nvSpPr>
        <dsp:cNvPr id="0" name=""/>
        <dsp:cNvSpPr/>
      </dsp:nvSpPr>
      <dsp:spPr>
        <a:xfrm>
          <a:off x="2327961" y="1322283"/>
          <a:ext cx="72426" cy="72426"/>
        </a:xfrm>
        <a:prstGeom prst="ellipse">
          <a:avLst/>
        </a:prstGeom>
        <a:solidFill>
          <a:schemeClr val="accent6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0A268D-1739-4D8F-918E-269500656465}">
      <dsp:nvSpPr>
        <dsp:cNvPr id="0" name=""/>
        <dsp:cNvSpPr/>
      </dsp:nvSpPr>
      <dsp:spPr>
        <a:xfrm>
          <a:off x="2699629" y="1790066"/>
          <a:ext cx="72426" cy="72426"/>
        </a:xfrm>
        <a:prstGeom prst="ellipse">
          <a:avLst/>
        </a:prstGeom>
        <a:solidFill>
          <a:schemeClr val="accent6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32B658-2F35-4F6C-B537-F7E21D73CD92}">
      <dsp:nvSpPr>
        <dsp:cNvPr id="0" name=""/>
        <dsp:cNvSpPr/>
      </dsp:nvSpPr>
      <dsp:spPr>
        <a:xfrm>
          <a:off x="565404" y="0"/>
          <a:ext cx="1352184" cy="531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i="0" kern="1200" dirty="0" smtClean="0"/>
            <a:t>المخلص، (إنجيل متى 21/1)</a:t>
          </a:r>
          <a:endParaRPr lang="en-US" sz="1400" b="1" kern="1200" dirty="0"/>
        </a:p>
      </dsp:txBody>
      <dsp:txXfrm>
        <a:off x="565404" y="0"/>
        <a:ext cx="1352184" cy="531571"/>
      </dsp:txXfrm>
    </dsp:sp>
    <dsp:sp modelId="{62F1B74D-1C94-4664-B4C4-EAEADCC77FC2}">
      <dsp:nvSpPr>
        <dsp:cNvPr id="0" name=""/>
        <dsp:cNvSpPr/>
      </dsp:nvSpPr>
      <dsp:spPr>
        <a:xfrm>
          <a:off x="2246497" y="692703"/>
          <a:ext cx="1973458" cy="531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i="0" kern="1200" dirty="0" smtClean="0"/>
            <a:t>عمانوئيل أي الله معنا، (إنجيل متى 23/1).</a:t>
          </a:r>
          <a:endParaRPr lang="en-US" sz="1400" b="1" kern="1200" dirty="0"/>
        </a:p>
      </dsp:txBody>
      <dsp:txXfrm>
        <a:off x="2246497" y="692703"/>
        <a:ext cx="1973458" cy="531571"/>
      </dsp:txXfrm>
    </dsp:sp>
    <dsp:sp modelId="{3616239B-B91F-4ACE-A0E9-8BE32E522929}">
      <dsp:nvSpPr>
        <dsp:cNvPr id="0" name=""/>
        <dsp:cNvSpPr/>
      </dsp:nvSpPr>
      <dsp:spPr>
        <a:xfrm>
          <a:off x="565404" y="1092711"/>
          <a:ext cx="1571457" cy="531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i="0" kern="1200" dirty="0" smtClean="0"/>
            <a:t>السيّد، (إنجيل متى 2/8).</a:t>
          </a:r>
          <a:endParaRPr lang="en-US" sz="1400" b="1" kern="1200" dirty="0"/>
        </a:p>
      </dsp:txBody>
      <dsp:txXfrm>
        <a:off x="565404" y="1092711"/>
        <a:ext cx="1571457" cy="531571"/>
      </dsp:txXfrm>
    </dsp:sp>
    <dsp:sp modelId="{E47EF15A-CAE5-49A6-8233-EC2298B4984A}">
      <dsp:nvSpPr>
        <dsp:cNvPr id="0" name=""/>
        <dsp:cNvSpPr/>
      </dsp:nvSpPr>
      <dsp:spPr>
        <a:xfrm>
          <a:off x="3013953" y="1560493"/>
          <a:ext cx="1206002" cy="531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i="0" kern="1200" dirty="0" smtClean="0"/>
            <a:t>المعلم، المعلم الوحيد، (إنجيل متى 10/23).</a:t>
          </a:r>
          <a:endParaRPr lang="en-US" sz="1400" b="1" kern="1200" dirty="0"/>
        </a:p>
      </dsp:txBody>
      <dsp:txXfrm>
        <a:off x="3013953" y="1560493"/>
        <a:ext cx="1206002" cy="531571"/>
      </dsp:txXfrm>
    </dsp:sp>
    <dsp:sp modelId="{E44BC3AD-5438-4124-89DD-4DAAEDAAA3D6}">
      <dsp:nvSpPr>
        <dsp:cNvPr id="0" name=""/>
        <dsp:cNvSpPr/>
      </dsp:nvSpPr>
      <dsp:spPr>
        <a:xfrm>
          <a:off x="2392680" y="2790748"/>
          <a:ext cx="1827276" cy="531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2392680" y="2790748"/>
        <a:ext cx="1827276" cy="531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E0BAD-B455-4CA6-B01A-AA86FE58CB07}">
      <dsp:nvSpPr>
        <dsp:cNvPr id="0" name=""/>
        <dsp:cNvSpPr/>
      </dsp:nvSpPr>
      <dsp:spPr>
        <a:xfrm>
          <a:off x="427023" y="0"/>
          <a:ext cx="4554728" cy="284670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dk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4262F4A-4388-4493-89D0-7A0F6EF96DD9}">
      <dsp:nvSpPr>
        <dsp:cNvPr id="0" name=""/>
        <dsp:cNvSpPr/>
      </dsp:nvSpPr>
      <dsp:spPr>
        <a:xfrm>
          <a:off x="1005474" y="1964795"/>
          <a:ext cx="118422" cy="11842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E859DB-6483-4AFD-B734-378390E924E9}">
      <dsp:nvSpPr>
        <dsp:cNvPr id="0" name=""/>
        <dsp:cNvSpPr/>
      </dsp:nvSpPr>
      <dsp:spPr>
        <a:xfrm>
          <a:off x="946499" y="1912087"/>
          <a:ext cx="3337646" cy="822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75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i="0" kern="1200" dirty="0" smtClean="0"/>
            <a:t>الكاهن الأعظم، (الرسالة إلى العبرانيين 17/2).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946499" y="1912087"/>
        <a:ext cx="3337646" cy="822697"/>
      </dsp:txXfrm>
    </dsp:sp>
    <dsp:sp modelId="{43956986-DED3-41ED-B262-19CE06F0D4D5}">
      <dsp:nvSpPr>
        <dsp:cNvPr id="0" name=""/>
        <dsp:cNvSpPr/>
      </dsp:nvSpPr>
      <dsp:spPr>
        <a:xfrm>
          <a:off x="2538464" y="1065371"/>
          <a:ext cx="214072" cy="21407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527EB5-7C20-4F38-BED9-D77707E73B8F}">
      <dsp:nvSpPr>
        <dsp:cNvPr id="0" name=""/>
        <dsp:cNvSpPr/>
      </dsp:nvSpPr>
      <dsp:spPr>
        <a:xfrm>
          <a:off x="1502027" y="1298097"/>
          <a:ext cx="2648556" cy="1548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43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i="0" kern="1200" dirty="0" smtClean="0"/>
            <a:t>الأَوَّلُ وَالآخِرُ (رؤيا يوحنا 17/1).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502027" y="1298097"/>
        <a:ext cx="2648556" cy="1548607"/>
      </dsp:txXfrm>
    </dsp:sp>
    <dsp:sp modelId="{B595E2DA-201B-433A-B3B6-7128CA892742}">
      <dsp:nvSpPr>
        <dsp:cNvPr id="0" name=""/>
        <dsp:cNvSpPr/>
      </dsp:nvSpPr>
      <dsp:spPr>
        <a:xfrm>
          <a:off x="3917492" y="537335"/>
          <a:ext cx="296057" cy="29605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56B9E3-2589-487E-9C27-2E99BE0DCE15}">
      <dsp:nvSpPr>
        <dsp:cNvPr id="0" name=""/>
        <dsp:cNvSpPr/>
      </dsp:nvSpPr>
      <dsp:spPr>
        <a:xfrm>
          <a:off x="2994822" y="868245"/>
          <a:ext cx="2015325" cy="197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7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i="0" kern="1200" dirty="0" smtClean="0"/>
            <a:t>الأَسَدُ، (رؤيا يوحنا 5/5).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2994822" y="868245"/>
        <a:ext cx="2015325" cy="1978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7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0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4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1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4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7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4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ECF56-B27F-4581-B7C4-C7FB2748060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001F-026B-4EA5-9B7C-ABB3391D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6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القاب الرب يسوع المسيح</a:t>
            </a:r>
            <a:endParaRPr lang="en-US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Amazon.com: Old River Outdoors Tree of Life Wall Cross 11 1/2&quot; - Decorative  Spiritual Art Sculpture Antique Silver Finish : Home &amp; Kitche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12" y="1947545"/>
            <a:ext cx="343857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67498448"/>
              </p:ext>
            </p:extLst>
          </p:nvPr>
        </p:nvGraphicFramePr>
        <p:xfrm>
          <a:off x="-589280" y="1866265"/>
          <a:ext cx="4785360" cy="332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32007667"/>
              </p:ext>
            </p:extLst>
          </p:nvPr>
        </p:nvGraphicFramePr>
        <p:xfrm>
          <a:off x="92564" y="4123214"/>
          <a:ext cx="4936636" cy="2846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15200" y="2072640"/>
            <a:ext cx="420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الذي به خلق العالم، (الرسالة إلى العبرانيين 2/1)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15288" y="2702243"/>
            <a:ext cx="386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الكائن في صورة الله، (الرسالة إلى فيلمون 6/2).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58480" y="3245267"/>
            <a:ext cx="4244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ملك الملوك، (الرسالة الأولى إلى تيموثاوس 15/6).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544560" y="3779520"/>
            <a:ext cx="3393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حجر الزاوية، (الرسالة إلى أفسس 20/2).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706360" y="4313773"/>
            <a:ext cx="364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رأس الكنيسة، (الرسالة إلى كولوسي 15/1).</a:t>
            </a:r>
          </a:p>
          <a:p>
            <a:r>
              <a:rPr lang="ar-JO" dirty="0" smtClean="0"/>
              <a:t/>
            </a:r>
            <a:br>
              <a:rPr lang="ar-JO" dirty="0" smtClean="0"/>
            </a:b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0" y="4856797"/>
            <a:ext cx="4096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آدم الثاني، (الرسالة الأولى إلى كورنثس 45/15).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42480" y="5382279"/>
            <a:ext cx="3985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سيّد المجد، (الرسالة الأولى إلى كورنثس 8/2).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132320" y="6018263"/>
            <a:ext cx="385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الفادي، (الرسالة الأولى إلى كورنثس 30/1).</a:t>
            </a:r>
          </a:p>
          <a:p>
            <a:r>
              <a:rPr lang="ar-JO" b="1" dirty="0" smtClean="0"/>
              <a:t/>
            </a:r>
            <a:br>
              <a:rPr lang="ar-JO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367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القاب الرب يسوع المسيح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</dc:creator>
  <cp:lastModifiedBy>Fadi</cp:lastModifiedBy>
  <cp:revision>6</cp:revision>
  <dcterms:created xsi:type="dcterms:W3CDTF">2023-11-30T13:15:03Z</dcterms:created>
  <dcterms:modified xsi:type="dcterms:W3CDTF">2023-12-04T17:36:55Z</dcterms:modified>
</cp:coreProperties>
</file>