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0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8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30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9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60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57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9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137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22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94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D7D26-A2BA-4A81-A9B8-951501FF0416}" type="datetimeFigureOut">
              <a:rPr lang="en-GB" smtClean="0"/>
              <a:t>03/12/2023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624E0-8A60-4CC8-9D73-5364BA20F2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96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5" y="0"/>
            <a:ext cx="122022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 smtClean="0">
                <a:solidFill>
                  <a:schemeClr val="bg1"/>
                </a:solidFill>
              </a:rPr>
              <a:t>ألقاب سيد المسيح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JO" dirty="0" smtClean="0">
                <a:solidFill>
                  <a:schemeClr val="bg1"/>
                </a:solidFill>
              </a:rPr>
              <a:t>عمل الطابة : ميرا ناصر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47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7273" y="83770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JO" sz="2400" b="1" dirty="0" smtClean="0"/>
              <a:t>المخلص، (إنجيل متى 21/1).</a:t>
            </a:r>
          </a:p>
          <a:p>
            <a:pPr algn="r" rtl="1"/>
            <a:r>
              <a:rPr lang="ar-JO" sz="2400" b="1" dirty="0" smtClean="0"/>
              <a:t>عمانوئيل أي الله معنا، (إنجيل متى 23/1).</a:t>
            </a:r>
          </a:p>
          <a:p>
            <a:pPr algn="r" rtl="1"/>
            <a:r>
              <a:rPr lang="ar-JO" sz="2400" b="1" dirty="0" smtClean="0"/>
              <a:t>السيّد، (إنجيل متى 2/8).</a:t>
            </a:r>
          </a:p>
          <a:p>
            <a:pPr algn="r" rtl="1"/>
            <a:r>
              <a:rPr lang="ar-JO" sz="2400" b="1" dirty="0" smtClean="0"/>
              <a:t>المعلم، المعلم الوحيد، (إنجيل متى 10/23).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7371"/>
            <a:ext cx="3933247" cy="4450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247" y="2398135"/>
            <a:ext cx="3640571" cy="4459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818" y="2398134"/>
            <a:ext cx="4631170" cy="44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8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5527" y="63986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endParaRPr lang="ar-JO" sz="2400" b="1" dirty="0" smtClean="0"/>
          </a:p>
          <a:p>
            <a:pPr algn="r" rtl="1"/>
            <a:r>
              <a:rPr lang="ar-JO" sz="2400" b="1" dirty="0"/>
              <a:t>الطبيب، (إنجيل مرقس 17/2).</a:t>
            </a:r>
          </a:p>
          <a:p>
            <a:pPr algn="r" rtl="1"/>
            <a:r>
              <a:rPr lang="ar-JO" sz="2400" b="1" dirty="0"/>
              <a:t>رب السبت، (إنجيل مرقس 22/2).</a:t>
            </a:r>
          </a:p>
          <a:p>
            <a:pPr algn="r" rtl="1"/>
            <a:r>
              <a:rPr lang="ar-JO" sz="2400" b="1" dirty="0"/>
              <a:t>ابن العلي، (إنجيل مرقس 7/5).</a:t>
            </a:r>
          </a:p>
          <a:p>
            <a:pPr algn="r" rtl="1"/>
            <a:r>
              <a:rPr lang="ar-JO" sz="2400" b="1" dirty="0"/>
              <a:t>الابن، (إنجيل مرقس 7/9).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6253"/>
            <a:ext cx="6105236" cy="416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237" y="2703944"/>
            <a:ext cx="6086764" cy="41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2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0" y="78759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JO" sz="2400" b="1" dirty="0"/>
              <a:t>العظيم، (إنجيل لوقا 32/1).</a:t>
            </a:r>
          </a:p>
          <a:p>
            <a:pPr algn="r" rtl="1"/>
            <a:r>
              <a:rPr lang="ar-JO" sz="2400" b="1" dirty="0"/>
              <a:t>الْكَلِمَةُ / وَكَانَ الْكَلِمَةُ اللهَ، (إنجيل يوحنا 1/1).</a:t>
            </a:r>
          </a:p>
          <a:p>
            <a:pPr algn="r" rtl="1"/>
            <a:r>
              <a:rPr lang="ar-JO" sz="2400" b="1" dirty="0"/>
              <a:t>حَمَلُ اللهِ ، (إنجيل يوحنا 29/1).</a:t>
            </a:r>
          </a:p>
          <a:p>
            <a:pPr algn="r" rtl="1"/>
            <a:r>
              <a:rPr lang="ar-JO" sz="2400" b="1" dirty="0"/>
              <a:t>ابْنِ اللهِ، (إنجيل يوحنا </a:t>
            </a:r>
            <a:r>
              <a:rPr lang="ar-JO" sz="2400" b="1" dirty="0" smtClean="0"/>
              <a:t>18/3).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56874"/>
            <a:ext cx="3768437" cy="4410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36" y="2456874"/>
            <a:ext cx="4119419" cy="441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855" y="2456872"/>
            <a:ext cx="4304145" cy="44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24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7200" y="114772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JO" sz="2400" b="1" dirty="0"/>
              <a:t>خُبْزُ الْحَيَاةِ، (إنجيل يوحنا 35/6).</a:t>
            </a:r>
          </a:p>
          <a:p>
            <a:pPr algn="r" rtl="1"/>
            <a:r>
              <a:rPr lang="ar-JO" sz="2400" b="1" dirty="0"/>
              <a:t>نبي، (إنجيل يوحنا 40/7).</a:t>
            </a: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09091"/>
            <a:ext cx="5911273" cy="4576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73" y="2309090"/>
            <a:ext cx="6280728" cy="45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0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327" y="5232689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ar-JO" sz="8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شكراً......</a:t>
            </a:r>
            <a:endParaRPr lang="en-GB" sz="8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7136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123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Aldhabi</vt:lpstr>
      <vt:lpstr>Arial</vt:lpstr>
      <vt:lpstr>Calibri</vt:lpstr>
      <vt:lpstr>Calibri Light</vt:lpstr>
      <vt:lpstr>Times New Roman</vt:lpstr>
      <vt:lpstr>Office Theme</vt:lpstr>
      <vt:lpstr>ألقاب سيد المسيح</vt:lpstr>
      <vt:lpstr>PowerPoint Presentation</vt:lpstr>
      <vt:lpstr>PowerPoint Presentation</vt:lpstr>
      <vt:lpstr>PowerPoint Presentation</vt:lpstr>
      <vt:lpstr>PowerPoint Presentation</vt:lpstr>
      <vt:lpstr>شكراً......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القاب سيد المسيح</dc:title>
  <dc:creator>miran</dc:creator>
  <cp:lastModifiedBy>miran</cp:lastModifiedBy>
  <cp:revision>4</cp:revision>
  <dcterms:created xsi:type="dcterms:W3CDTF">2023-12-03T08:26:53Z</dcterms:created>
  <dcterms:modified xsi:type="dcterms:W3CDTF">2023-12-03T10:57:58Z</dcterms:modified>
</cp:coreProperties>
</file>