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5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FF7"/>
    <a:srgbClr val="D0D1D9"/>
    <a:srgbClr val="F6F9FF"/>
    <a:srgbClr val="191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34" autoAdjust="0"/>
  </p:normalViewPr>
  <p:slideViewPr>
    <p:cSldViewPr snapToGrid="0">
      <p:cViewPr>
        <p:scale>
          <a:sx n="75" d="100"/>
          <a:sy n="75" d="100"/>
        </p:scale>
        <p:origin x="540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F9512BDE-EEA0-404B-8D45-8AA93D61DABC}"/>
              </a:ext>
            </a:extLst>
          </p:cNvPr>
          <p:cNvSpPr/>
          <p:nvPr userDrawn="1"/>
        </p:nvSpPr>
        <p:spPr>
          <a:xfrm flipH="1">
            <a:off x="-1" y="4450188"/>
            <a:ext cx="12192000" cy="240781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E1223535-0F2F-6340-80B9-0B5D9364A13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cap="all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noProof="0" smtClean="0"/>
              <a:t>11/28/2023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2358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11/28/2023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AA314B25-B4AF-394E-BBDA-7E6BAD315F39}"/>
              </a:ext>
            </a:extLst>
          </p:cNvPr>
          <p:cNvSpPr/>
          <p:nvPr userDrawn="1"/>
        </p:nvSpPr>
        <p:spPr>
          <a:xfrm>
            <a:off x="3351057" y="0"/>
            <a:ext cx="8840943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737575EF-0D14-6140-A91B-260C9C9DFE41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82544261-8049-494B-A93D-BDFF1BB847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5000" y="3135207"/>
            <a:ext cx="4886854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cap="all" baseline="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9214786D-83EE-814C-A5E4-D0EC7D29D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75829" y="633875"/>
            <a:ext cx="5981171" cy="5590250"/>
          </a:xfrm>
        </p:spPr>
        <p:txBody>
          <a:bodyPr anchor="ctr">
            <a:normAutofit/>
          </a:bodyPr>
          <a:lstStyle>
            <a:lvl1pPr marL="342900" indent="-342900"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1pPr>
            <a:lvl2pPr marL="544068" indent="-342900">
              <a:buClr>
                <a:schemeClr val="tx1"/>
              </a:buClr>
              <a:buFont typeface="+mj-lt"/>
              <a:buAutoNum type="arabicPeriod"/>
              <a:defRPr sz="1400">
                <a:solidFill>
                  <a:schemeClr val="tx1"/>
                </a:solidFill>
              </a:defRPr>
            </a:lvl2pPr>
            <a:lvl3pPr marL="61264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chemeClr val="tx1"/>
                </a:solidFill>
              </a:defRPr>
            </a:lvl3pPr>
            <a:lvl4pPr marL="79552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chemeClr val="tx1"/>
                </a:solidFill>
              </a:defRPr>
            </a:lvl4pPr>
            <a:lvl5pPr marL="97840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9185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11/28/2023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2E148DD3-DD87-154B-80B4-2421965D3C83}"/>
              </a:ext>
            </a:extLst>
          </p:cNvPr>
          <p:cNvSpPr/>
          <p:nvPr userDrawn="1"/>
        </p:nvSpPr>
        <p:spPr>
          <a:xfrm>
            <a:off x="1" y="1714500"/>
            <a:ext cx="12192000" cy="3429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742E4732-0E8F-7B46-BD08-0F2EE0DA8786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E73F81A-7260-5C4F-A7FF-CA2CC731B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3870" y="942871"/>
            <a:ext cx="571181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CD13CD4-3E4F-2E41-ACF4-2446257D2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43870" y="1973589"/>
            <a:ext cx="5711810" cy="3941540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1600">
                <a:solidFill>
                  <a:schemeClr val="tx1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D8E69886-8907-DB47-87C2-0621AF156D9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05170" y="621039"/>
            <a:ext cx="4589130" cy="5603086"/>
          </a:xfrm>
          <a:solidFill>
            <a:srgbClr val="EDEFF7"/>
          </a:solidFill>
        </p:spPr>
        <p:txBody>
          <a:bodyPr>
            <a:normAutofit/>
          </a:bodyPr>
          <a:lstStyle>
            <a:lvl1pPr>
              <a:buClr>
                <a:schemeClr val="tx1"/>
              </a:buClr>
              <a:defRPr sz="1600">
                <a:solidFill>
                  <a:schemeClr val="tx1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6310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9C88DF2D-0421-A94C-82C1-867E1E5E4907}"/>
              </a:ext>
            </a:extLst>
          </p:cNvPr>
          <p:cNvSpPr/>
          <p:nvPr userDrawn="1"/>
        </p:nvSpPr>
        <p:spPr>
          <a:xfrm>
            <a:off x="10993582" y="0"/>
            <a:ext cx="1198418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334D05A3-7A20-9447-8D39-F2980D85413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634999" y="3927894"/>
            <a:ext cx="10922000" cy="2326856"/>
          </a:xfrm>
          <a:prstGeom prst="rect">
            <a:avLst/>
          </a:prstGeom>
          <a:solidFill>
            <a:srgbClr val="F6F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35001" y="603250"/>
            <a:ext cx="10921998" cy="3294019"/>
          </a:xfrm>
          <a:solidFill>
            <a:schemeClr val="bg1"/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298078"/>
            <a:ext cx="10113645" cy="743682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213716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noProof="0" smtClean="0"/>
              <a:t>11/28/2023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46387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F9512BDE-EEA0-404B-8D45-8AA93D61DABC}"/>
              </a:ext>
            </a:extLst>
          </p:cNvPr>
          <p:cNvSpPr/>
          <p:nvPr userDrawn="1"/>
        </p:nvSpPr>
        <p:spPr>
          <a:xfrm flipH="1">
            <a:off x="4217870" y="0"/>
            <a:ext cx="3599236" cy="6857999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E1223535-0F2F-6340-80B9-0B5D9364A13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cap="all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noProof="0" smtClean="0"/>
              <a:t>11/28/2023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97075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202A34A5-A029-A246-82C6-D288185EB396}"/>
              </a:ext>
            </a:extLst>
          </p:cNvPr>
          <p:cNvSpPr/>
          <p:nvPr userDrawn="1"/>
        </p:nvSpPr>
        <p:spPr>
          <a:xfrm flipH="1">
            <a:off x="0" y="0"/>
            <a:ext cx="3351057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3" name="Rectangle">
            <a:extLst>
              <a:ext uri="{FF2B5EF4-FFF2-40B4-BE49-F238E27FC236}">
                <a16:creationId xmlns:a16="http://schemas.microsoft.com/office/drawing/2014/main" id="{2773E1D8-C87F-EE46-8284-575DCA498E81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noProof="0" smtClean="0"/>
              <a:t>11/28/2023</a:t>
            </a:fld>
            <a:endParaRPr lang="en-US" noProof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C429A40D-770E-C144-A5B5-6A4442C09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3240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">
            <a:extLst>
              <a:ext uri="{FF2B5EF4-FFF2-40B4-BE49-F238E27FC236}">
                <a16:creationId xmlns:a16="http://schemas.microsoft.com/office/drawing/2014/main" id="{64248D99-2B30-464D-B9B7-4E5C3A1F3FB2}"/>
              </a:ext>
            </a:extLst>
          </p:cNvPr>
          <p:cNvSpPr/>
          <p:nvPr userDrawn="1"/>
        </p:nvSpPr>
        <p:spPr>
          <a:xfrm flipH="1">
            <a:off x="0" y="0"/>
            <a:ext cx="6096000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6" name="Rectangle">
            <a:extLst>
              <a:ext uri="{FF2B5EF4-FFF2-40B4-BE49-F238E27FC236}">
                <a16:creationId xmlns:a16="http://schemas.microsoft.com/office/drawing/2014/main" id="{3FAFF55B-FDE6-394B-A39B-22627D8FB6E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noProof="0" smtClean="0"/>
              <a:t>11/28/2023</a:t>
            </a:fld>
            <a:endParaRPr lang="en-US" noProof="0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99E345E4-E77C-484E-9FBB-E4EC71F08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2322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83ACCAC0-2C8A-CE43-8C55-22BB53C73920}"/>
              </a:ext>
            </a:extLst>
          </p:cNvPr>
          <p:cNvSpPr/>
          <p:nvPr userDrawn="1"/>
        </p:nvSpPr>
        <p:spPr>
          <a:xfrm flipH="1">
            <a:off x="0" y="0"/>
            <a:ext cx="3351057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A400A9BD-AA60-E24D-9FC2-722758C8C933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noProof="0" smtClean="0"/>
              <a:t>11/28/2023</a:t>
            </a:fld>
            <a:endParaRPr lang="en-US" noProof="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D4076461-FF7A-8843-B7F9-D041F3FB22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039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>
            <a:extLst>
              <a:ext uri="{FF2B5EF4-FFF2-40B4-BE49-F238E27FC236}">
                <a16:creationId xmlns:a16="http://schemas.microsoft.com/office/drawing/2014/main" id="{35FB147F-5DC4-B24C-B8CB-D3DA74290381}"/>
              </a:ext>
            </a:extLst>
          </p:cNvPr>
          <p:cNvSpPr/>
          <p:nvPr userDrawn="1"/>
        </p:nvSpPr>
        <p:spPr>
          <a:xfrm>
            <a:off x="1" y="3429000"/>
            <a:ext cx="12192000" cy="3429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A400A9BD-AA60-E24D-9FC2-722758C8C933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noProof="0" smtClean="0"/>
              <a:t>11/28/2023</a:t>
            </a:fld>
            <a:endParaRPr lang="en-US" noProof="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B9308E97-4F89-394E-856A-5B4EFCB2E7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97279" y="1930861"/>
            <a:ext cx="2919413" cy="2919413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A50BECA0-8817-964B-AEDB-A45669684C3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59186" y="1930861"/>
            <a:ext cx="2919413" cy="2919413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F399F4D-B67A-4C4B-BCF3-36FE110603F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1093" y="1930861"/>
            <a:ext cx="2919413" cy="2919413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08305C84-E25F-EC49-8F2B-4C0181FD3AB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97279" y="5257321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A57A1FCE-E6BF-3747-9D43-42DBA6656EC0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4666773" y="5257321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5B4B74C8-96E7-684F-91B9-8CE56CD10F1E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8236267" y="5257321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5" name="Title Placeholder 1">
            <a:extLst>
              <a:ext uri="{FF2B5EF4-FFF2-40B4-BE49-F238E27FC236}">
                <a16:creationId xmlns:a16="http://schemas.microsoft.com/office/drawing/2014/main" id="{D522564E-B348-544F-A8E5-CFCAFA48B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1889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11/28/2023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7229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11/28/2023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05BFC727-5650-B049-AA2A-2511C08FB35B}"/>
              </a:ext>
            </a:extLst>
          </p:cNvPr>
          <p:cNvSpPr/>
          <p:nvPr userDrawn="1"/>
        </p:nvSpPr>
        <p:spPr>
          <a:xfrm flipH="1">
            <a:off x="0" y="0"/>
            <a:ext cx="1195754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E700C598-C823-744D-BE16-5114B7625057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21BED569-C9C5-8F4D-A42A-ED4914579D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24550" y="633875"/>
            <a:ext cx="5632450" cy="5591175"/>
          </a:xfrm>
          <a:solidFill>
            <a:schemeClr val="tx2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ACB6E588-2EB7-9A41-A93A-7757596EF9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5754" y="942870"/>
            <a:ext cx="4157296" cy="1292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6C0FE70-F6BB-3D40-AD3C-E704CABE4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95754" y="2281657"/>
            <a:ext cx="4157296" cy="3633471"/>
          </a:xfrm>
        </p:spPr>
        <p:txBody>
          <a:bodyPr>
            <a:normAutofit/>
          </a:bodyPr>
          <a:lstStyle>
            <a:lvl1pPr marL="0" indent="0">
              <a:buClr>
                <a:schemeClr val="tx1"/>
              </a:buClr>
              <a:buNone/>
              <a:defRPr sz="1600">
                <a:solidFill>
                  <a:schemeClr val="tx1"/>
                </a:solidFill>
              </a:defRPr>
            </a:lvl1pPr>
            <a:lvl2pPr marL="201168" indent="0">
              <a:buClr>
                <a:schemeClr val="tx1"/>
              </a:buClr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2pPr>
            <a:lvl3pPr marL="38404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3pPr>
            <a:lvl4pPr marL="56692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4pPr>
            <a:lvl5pPr marL="74980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1714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11/28/2023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0AB10FFC-D586-994D-8D3D-F4042255CB72}"/>
              </a:ext>
            </a:extLst>
          </p:cNvPr>
          <p:cNvSpPr/>
          <p:nvPr userDrawn="1"/>
        </p:nvSpPr>
        <p:spPr>
          <a:xfrm flipH="1"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C7B0C08A-E831-D242-B2CE-2DEB004F982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05C2191-88F7-4148-96FD-E129F707E038}"/>
              </a:ext>
            </a:extLst>
          </p:cNvPr>
          <p:cNvCxnSpPr/>
          <p:nvPr userDrawn="1"/>
        </p:nvCxnSpPr>
        <p:spPr>
          <a:xfrm>
            <a:off x="6818393" y="999565"/>
            <a:ext cx="0" cy="4858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61FB2196-E251-5A40-86F7-6092CEBFA1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5000" y="3135207"/>
            <a:ext cx="5460992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4800" cap="all" baseline="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C2FACD1B-0D9C-A547-98A0-D66C341D3D7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540794" y="831286"/>
            <a:ext cx="4016206" cy="5195425"/>
          </a:xfrm>
        </p:spPr>
        <p:txBody>
          <a:bodyPr anchor="ctr">
            <a:normAutofit/>
          </a:bodyPr>
          <a:lstStyle>
            <a:lvl1pPr marL="342900" indent="-342900"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1pPr>
            <a:lvl2pPr marL="544068" indent="-342900">
              <a:buClr>
                <a:schemeClr val="tx1"/>
              </a:buClr>
              <a:buFont typeface="+mj-lt"/>
              <a:buAutoNum type="arabicPeriod"/>
              <a:defRPr sz="1400"/>
            </a:lvl2pPr>
            <a:lvl3pPr marL="612648" indent="-228600">
              <a:buClr>
                <a:schemeClr val="tx1"/>
              </a:buClr>
              <a:buFont typeface="+mj-lt"/>
              <a:buAutoNum type="arabicPeriod"/>
              <a:defRPr sz="1100"/>
            </a:lvl3pPr>
            <a:lvl4pPr marL="795528" indent="-228600">
              <a:buClr>
                <a:schemeClr val="tx1"/>
              </a:buClr>
              <a:buFont typeface="+mj-lt"/>
              <a:buAutoNum type="arabicPeriod"/>
              <a:defRPr sz="1100"/>
            </a:lvl4pPr>
            <a:lvl5pPr marL="978408" indent="-228600">
              <a:buClr>
                <a:schemeClr val="tx1"/>
              </a:buClr>
              <a:buFont typeface="+mj-lt"/>
              <a:buAutoNum type="arabicPeriod"/>
              <a:defRPr sz="1100"/>
            </a:lvl5pPr>
          </a:lstStyle>
          <a:p>
            <a:pPr lvl="0"/>
            <a:r>
              <a:rPr lang="en-US" noProof="0"/>
              <a:t>Quote Goes Here</a:t>
            </a:r>
          </a:p>
        </p:txBody>
      </p:sp>
    </p:spTree>
    <p:extLst>
      <p:ext uri="{BB962C8B-B14F-4D97-AF65-F5344CB8AC3E}">
        <p14:creationId xmlns:p14="http://schemas.microsoft.com/office/powerpoint/2010/main" val="418493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>
            <a:extLst>
              <a:ext uri="{FF2B5EF4-FFF2-40B4-BE49-F238E27FC236}">
                <a16:creationId xmlns:a16="http://schemas.microsoft.com/office/drawing/2014/main" id="{1552108B-1F90-0044-A7D4-0956E919F29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noProof="0" smtClean="0"/>
              <a:t>11/28/2023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9436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93" r:id="rId2"/>
    <p:sldLayoutId id="2147483675" r:id="rId3"/>
    <p:sldLayoutId id="2147483684" r:id="rId4"/>
    <p:sldLayoutId id="2147483678" r:id="rId5"/>
    <p:sldLayoutId id="2147483688" r:id="rId6"/>
    <p:sldLayoutId id="2147483679" r:id="rId7"/>
    <p:sldLayoutId id="2147483692" r:id="rId8"/>
    <p:sldLayoutId id="2147483691" r:id="rId9"/>
    <p:sldLayoutId id="2147483690" r:id="rId10"/>
    <p:sldLayoutId id="2147483689" r:id="rId11"/>
    <p:sldLayoutId id="2147483683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D1C6C-36C4-4801-8901-2DFE5084BE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JO" sz="7200" dirty="0"/>
              <a:t>ألقاب يسوع المسيح</a:t>
            </a:r>
            <a:endParaRPr lang="en-US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36072A-A8A2-49BE-8424-14C15E29B5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61211" y="4228293"/>
            <a:ext cx="3291922" cy="1143000"/>
          </a:xfrm>
        </p:spPr>
        <p:txBody>
          <a:bodyPr>
            <a:normAutofit/>
          </a:bodyPr>
          <a:lstStyle/>
          <a:p>
            <a:pPr algn="r" rtl="1"/>
            <a:r>
              <a:rPr lang="ar-JO" sz="2000" dirty="0"/>
              <a:t>عمل الطالبة: ياسمين موسى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01298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92;p14">
            <a:extLst>
              <a:ext uri="{FF2B5EF4-FFF2-40B4-BE49-F238E27FC236}">
                <a16:creationId xmlns:a16="http://schemas.microsoft.com/office/drawing/2014/main" id="{F79B7999-FF1C-4CC5-9194-603447B61121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306472" y="758030"/>
            <a:ext cx="3579055" cy="534194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 cmpd="sng">
            <a:solidFill>
              <a:srgbClr val="292929"/>
            </a:solidFill>
            <a:prstDash val="solid"/>
            <a:miter lim="800000"/>
            <a:headEnd type="none" w="sm" len="sm"/>
            <a:tailEnd type="none" w="sm" len="sm"/>
          </a:ln>
          <a:effectLst>
            <a:reflection stA="28000" endPos="28000" dist="5000" dir="5400000" sy="-100000" algn="bl" rotWithShape="0"/>
          </a:effectLst>
        </p:spPr>
      </p:pic>
      <p:sp>
        <p:nvSpPr>
          <p:cNvPr id="5" name="Arc 4">
            <a:extLst>
              <a:ext uri="{FF2B5EF4-FFF2-40B4-BE49-F238E27FC236}">
                <a16:creationId xmlns:a16="http://schemas.microsoft.com/office/drawing/2014/main" id="{1396657B-05C8-4C1A-B1BD-DC2D9ADB60E1}"/>
              </a:ext>
            </a:extLst>
          </p:cNvPr>
          <p:cNvSpPr/>
          <p:nvPr/>
        </p:nvSpPr>
        <p:spPr>
          <a:xfrm>
            <a:off x="8229600" y="1344706"/>
            <a:ext cx="1775012" cy="64545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79A51F31-D2FA-4D6B-9406-8203E2F5A88D}"/>
              </a:ext>
            </a:extLst>
          </p:cNvPr>
          <p:cNvSpPr/>
          <p:nvPr/>
        </p:nvSpPr>
        <p:spPr>
          <a:xfrm>
            <a:off x="8337176" y="1210235"/>
            <a:ext cx="1559859" cy="25549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89A1652F-0280-4BA1-8807-DA77569C1E36}"/>
              </a:ext>
            </a:extLst>
          </p:cNvPr>
          <p:cNvSpPr/>
          <p:nvPr/>
        </p:nvSpPr>
        <p:spPr>
          <a:xfrm>
            <a:off x="8122024" y="1098174"/>
            <a:ext cx="1380564" cy="6454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5006BAB0-9B4B-48F7-9A42-9D1FA70BAD7E}"/>
              </a:ext>
            </a:extLst>
          </p:cNvPr>
          <p:cNvSpPr/>
          <p:nvPr/>
        </p:nvSpPr>
        <p:spPr>
          <a:xfrm>
            <a:off x="8139953" y="2093257"/>
            <a:ext cx="1398494" cy="6454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B7FC6BC1-7EA1-474F-9D8B-601D01194192}"/>
              </a:ext>
            </a:extLst>
          </p:cNvPr>
          <p:cNvSpPr/>
          <p:nvPr/>
        </p:nvSpPr>
        <p:spPr>
          <a:xfrm>
            <a:off x="8104094" y="3052480"/>
            <a:ext cx="1398494" cy="6454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AAD118ED-2BD9-4938-894B-0FB08368EAA8}"/>
              </a:ext>
            </a:extLst>
          </p:cNvPr>
          <p:cNvSpPr/>
          <p:nvPr/>
        </p:nvSpPr>
        <p:spPr>
          <a:xfrm>
            <a:off x="8139953" y="4152899"/>
            <a:ext cx="1398494" cy="6454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E4E6825E-832C-4C0B-8128-3C95082D7BFF}"/>
              </a:ext>
            </a:extLst>
          </p:cNvPr>
          <p:cNvSpPr/>
          <p:nvPr/>
        </p:nvSpPr>
        <p:spPr>
          <a:xfrm>
            <a:off x="8139953" y="5253318"/>
            <a:ext cx="1362635" cy="6454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6CF35B1A-9C3D-4C08-85B0-B7BD2FA34B08}"/>
              </a:ext>
            </a:extLst>
          </p:cNvPr>
          <p:cNvSpPr/>
          <p:nvPr/>
        </p:nvSpPr>
        <p:spPr>
          <a:xfrm rot="10800000">
            <a:off x="2655259" y="1344706"/>
            <a:ext cx="1775012" cy="64545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7AE67B15-B1DD-406D-86F3-67460DAA9A4A}"/>
              </a:ext>
            </a:extLst>
          </p:cNvPr>
          <p:cNvSpPr/>
          <p:nvPr/>
        </p:nvSpPr>
        <p:spPr>
          <a:xfrm rot="10800000">
            <a:off x="2762835" y="1210235"/>
            <a:ext cx="1559859" cy="25549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CFD0A0FA-9D29-4E82-BB3F-ABA1A7969C5E}"/>
              </a:ext>
            </a:extLst>
          </p:cNvPr>
          <p:cNvSpPr/>
          <p:nvPr/>
        </p:nvSpPr>
        <p:spPr>
          <a:xfrm rot="10800000">
            <a:off x="2565611" y="1098172"/>
            <a:ext cx="1380566" cy="6454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DB88B8F5-0D4B-4FF2-BB54-62568CEAA0C8}"/>
              </a:ext>
            </a:extLst>
          </p:cNvPr>
          <p:cNvSpPr/>
          <p:nvPr/>
        </p:nvSpPr>
        <p:spPr>
          <a:xfrm rot="10800000">
            <a:off x="2565612" y="2093257"/>
            <a:ext cx="1398494" cy="6454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FC72D6D5-F59F-40DF-A8F2-E478E29ECD15}"/>
              </a:ext>
            </a:extLst>
          </p:cNvPr>
          <p:cNvSpPr/>
          <p:nvPr/>
        </p:nvSpPr>
        <p:spPr>
          <a:xfrm rot="10800000">
            <a:off x="2529752" y="3052476"/>
            <a:ext cx="1398495" cy="645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DB869434-EECA-475A-8D2C-98F5C5254018}"/>
              </a:ext>
            </a:extLst>
          </p:cNvPr>
          <p:cNvSpPr/>
          <p:nvPr/>
        </p:nvSpPr>
        <p:spPr>
          <a:xfrm rot="10800000">
            <a:off x="2565612" y="4152899"/>
            <a:ext cx="1398494" cy="6454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E92B630B-6875-44C3-9BD9-EDAB3E4924EA}"/>
              </a:ext>
            </a:extLst>
          </p:cNvPr>
          <p:cNvSpPr/>
          <p:nvPr/>
        </p:nvSpPr>
        <p:spPr>
          <a:xfrm rot="10800000">
            <a:off x="2565612" y="5253318"/>
            <a:ext cx="1398494" cy="6454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3C4A53-B5C9-4ADC-8FA4-61F1EB96D522}"/>
              </a:ext>
            </a:extLst>
          </p:cNvPr>
          <p:cNvSpPr/>
          <p:nvPr/>
        </p:nvSpPr>
        <p:spPr>
          <a:xfrm>
            <a:off x="9536740" y="1015837"/>
            <a:ext cx="1964211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2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عمانوئيل</a:t>
            </a:r>
            <a:endParaRPr lang="ar-JO" sz="2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r" rtl="1"/>
            <a:r>
              <a:rPr lang="ar-JO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مت(23:1)</a:t>
            </a:r>
            <a:endParaRPr lang="en-US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A44BFF8-488E-45EB-8E41-15013B491E20}"/>
              </a:ext>
            </a:extLst>
          </p:cNvPr>
          <p:cNvSpPr/>
          <p:nvPr/>
        </p:nvSpPr>
        <p:spPr>
          <a:xfrm>
            <a:off x="9502587" y="1989063"/>
            <a:ext cx="1964211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2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الطبيب</a:t>
            </a:r>
            <a:endParaRPr lang="ar-JO" sz="2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r" rtl="1"/>
            <a:r>
              <a:rPr lang="ar-JO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مر(17:2)</a:t>
            </a:r>
            <a:endParaRPr lang="en-US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8E14AA-2EC5-44DC-951A-6CC2659896B5}"/>
              </a:ext>
            </a:extLst>
          </p:cNvPr>
          <p:cNvSpPr/>
          <p:nvPr/>
        </p:nvSpPr>
        <p:spPr>
          <a:xfrm>
            <a:off x="344609" y="5035334"/>
            <a:ext cx="241822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2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البداية والنهاية</a:t>
            </a:r>
          </a:p>
          <a:p>
            <a:pPr algn="r" rtl="1"/>
            <a:r>
              <a:rPr lang="ar-JO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 رؤ(8:1)</a:t>
            </a:r>
            <a:endParaRPr lang="ar-JO" sz="2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33A6EE1-23EA-4302-B44C-99045121C40F}"/>
              </a:ext>
            </a:extLst>
          </p:cNvPr>
          <p:cNvSpPr/>
          <p:nvPr/>
        </p:nvSpPr>
        <p:spPr>
          <a:xfrm>
            <a:off x="656892" y="3952843"/>
            <a:ext cx="1964211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2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الكاهن الأعظم</a:t>
            </a:r>
          </a:p>
          <a:p>
            <a:pPr algn="r" rtl="1"/>
            <a:r>
              <a:rPr lang="ar-JO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1عب(17:2)</a:t>
            </a:r>
            <a:endParaRPr lang="en-US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AF25D30-1B23-4014-BB4D-7E90DFD45ABC}"/>
              </a:ext>
            </a:extLst>
          </p:cNvPr>
          <p:cNvSpPr/>
          <p:nvPr/>
        </p:nvSpPr>
        <p:spPr>
          <a:xfrm>
            <a:off x="656892" y="2916242"/>
            <a:ext cx="1964211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2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الألف والياء</a:t>
            </a:r>
          </a:p>
          <a:p>
            <a:pPr algn="r" rtl="1"/>
            <a:r>
              <a:rPr lang="ar-JO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رؤ(8:1)</a:t>
            </a:r>
            <a:endParaRPr lang="en-US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7EF191F-1612-49CB-9EDA-85F6060E6DC0}"/>
              </a:ext>
            </a:extLst>
          </p:cNvPr>
          <p:cNvSpPr/>
          <p:nvPr/>
        </p:nvSpPr>
        <p:spPr>
          <a:xfrm>
            <a:off x="656892" y="1994051"/>
            <a:ext cx="1964211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2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ملك الملوك</a:t>
            </a:r>
          </a:p>
          <a:p>
            <a:pPr algn="r" rtl="1"/>
            <a:r>
              <a:rPr lang="ar-JO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1تيمو(15:6)</a:t>
            </a:r>
            <a:endParaRPr lang="en-US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B24F6B6-DA76-4B5C-9653-EB21D9DEBC1C}"/>
              </a:ext>
            </a:extLst>
          </p:cNvPr>
          <p:cNvSpPr/>
          <p:nvPr/>
        </p:nvSpPr>
        <p:spPr>
          <a:xfrm>
            <a:off x="656894" y="1020791"/>
            <a:ext cx="1964211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2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الفادي</a:t>
            </a:r>
          </a:p>
          <a:p>
            <a:pPr algn="r" rtl="1"/>
            <a:r>
              <a:rPr lang="ar-JO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1كو(30:1)</a:t>
            </a:r>
            <a:endParaRPr lang="en-US" sz="1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48168B1-CBE6-4679-8985-75AECDB43231}"/>
              </a:ext>
            </a:extLst>
          </p:cNvPr>
          <p:cNvSpPr/>
          <p:nvPr/>
        </p:nvSpPr>
        <p:spPr>
          <a:xfrm>
            <a:off x="9502588" y="2916242"/>
            <a:ext cx="1964211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2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ابن العلي</a:t>
            </a:r>
          </a:p>
          <a:p>
            <a:pPr algn="r" rtl="1"/>
            <a:r>
              <a:rPr lang="ar-JO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مر(22:2)</a:t>
            </a:r>
            <a:endParaRPr lang="en-US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50559CA-B68F-4794-84DF-0B541CC026C8}"/>
              </a:ext>
            </a:extLst>
          </p:cNvPr>
          <p:cNvSpPr/>
          <p:nvPr/>
        </p:nvSpPr>
        <p:spPr>
          <a:xfrm>
            <a:off x="9536740" y="3975843"/>
            <a:ext cx="1964211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2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الكلمة</a:t>
            </a:r>
            <a:endParaRPr lang="ar-JO" sz="2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r" rtl="1"/>
            <a:r>
              <a:rPr lang="ar-JO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يو(1:1)</a:t>
            </a:r>
            <a:endParaRPr lang="en-US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ACEC600-A3C9-451D-B0BD-55BD541B09FE}"/>
              </a:ext>
            </a:extLst>
          </p:cNvPr>
          <p:cNvSpPr/>
          <p:nvPr/>
        </p:nvSpPr>
        <p:spPr>
          <a:xfrm>
            <a:off x="9502588" y="5053263"/>
            <a:ext cx="1964211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2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المعلم</a:t>
            </a:r>
          </a:p>
          <a:p>
            <a:pPr algn="r" rtl="1"/>
            <a:r>
              <a:rPr lang="ar-JO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مت(10:23)</a:t>
            </a:r>
          </a:p>
        </p:txBody>
      </p:sp>
    </p:spTree>
    <p:extLst>
      <p:ext uri="{BB962C8B-B14F-4D97-AF65-F5344CB8AC3E}">
        <p14:creationId xmlns:p14="http://schemas.microsoft.com/office/powerpoint/2010/main" val="678682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يسوع المسيح والحضارة">
            <a:extLst>
              <a:ext uri="{FF2B5EF4-FFF2-40B4-BE49-F238E27FC236}">
                <a16:creationId xmlns:a16="http://schemas.microsoft.com/office/drawing/2014/main" id="{74022983-C366-4BC0-AF13-74DB4D7843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" r="2033"/>
          <a:stretch/>
        </p:blipFill>
        <p:spPr bwMode="auto">
          <a:xfrm>
            <a:off x="7664823" y="619248"/>
            <a:ext cx="3859307" cy="2857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كلمات عن الطريق - موضوع">
            <a:extLst>
              <a:ext uri="{FF2B5EF4-FFF2-40B4-BE49-F238E27FC236}">
                <a16:creationId xmlns:a16="http://schemas.microsoft.com/office/drawing/2014/main" id="{55713543-EA3B-4E1E-9FFC-84EB1ED6D2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313" y="619248"/>
            <a:ext cx="3859308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تعريف الحق - موضوع">
            <a:extLst>
              <a:ext uri="{FF2B5EF4-FFF2-40B4-BE49-F238E27FC236}">
                <a16:creationId xmlns:a16="http://schemas.microsoft.com/office/drawing/2014/main" id="{865187AB-831C-4F51-B369-5A514985F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356" y="3476746"/>
            <a:ext cx="4071096" cy="2762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أجمل ما قيل عن الحياة - موضوع">
            <a:extLst>
              <a:ext uri="{FF2B5EF4-FFF2-40B4-BE49-F238E27FC236}">
                <a16:creationId xmlns:a16="http://schemas.microsoft.com/office/drawing/2014/main" id="{F6739E97-7919-4A61-8B85-C19F18EF59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2"/>
          <a:stretch/>
        </p:blipFill>
        <p:spPr bwMode="auto">
          <a:xfrm>
            <a:off x="618005" y="3476746"/>
            <a:ext cx="3733803" cy="2762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CF40EB9-AAC9-41D9-B30C-66B5C15015AE}"/>
              </a:ext>
            </a:extLst>
          </p:cNvPr>
          <p:cNvSpPr txBox="1"/>
          <p:nvPr/>
        </p:nvSpPr>
        <p:spPr>
          <a:xfrm>
            <a:off x="5793441" y="31242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321A17-B5BB-4690-9971-EE0158CCA941}"/>
              </a:ext>
            </a:extLst>
          </p:cNvPr>
          <p:cNvSpPr txBox="1"/>
          <p:nvPr/>
        </p:nvSpPr>
        <p:spPr>
          <a:xfrm>
            <a:off x="5945841" y="32766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D7EDD3-0E85-4A98-A80C-A195AF428D09}"/>
              </a:ext>
            </a:extLst>
          </p:cNvPr>
          <p:cNvSpPr txBox="1"/>
          <p:nvPr/>
        </p:nvSpPr>
        <p:spPr>
          <a:xfrm>
            <a:off x="6515100" y="1401466"/>
            <a:ext cx="1110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200" b="1" dirty="0"/>
              <a:t>أنا هو </a:t>
            </a:r>
            <a:endParaRPr lang="en-US" sz="32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0C3B7BB-134C-4425-BC53-538D711803F8}"/>
              </a:ext>
            </a:extLst>
          </p:cNvPr>
          <p:cNvSpPr txBox="1"/>
          <p:nvPr/>
        </p:nvSpPr>
        <p:spPr>
          <a:xfrm>
            <a:off x="1107701" y="1401467"/>
            <a:ext cx="1410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200" b="1" dirty="0"/>
              <a:t>الطريق</a:t>
            </a:r>
            <a:endParaRPr lang="en-US" sz="2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0B1DA7-D980-4125-8675-209493469A37}"/>
              </a:ext>
            </a:extLst>
          </p:cNvPr>
          <p:cNvSpPr txBox="1"/>
          <p:nvPr/>
        </p:nvSpPr>
        <p:spPr>
          <a:xfrm>
            <a:off x="10458452" y="4191000"/>
            <a:ext cx="11118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200" b="1" dirty="0"/>
              <a:t>والحق</a:t>
            </a:r>
            <a:endParaRPr lang="en-US" sz="32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5F91FE7-2566-4999-849F-AFD00A52D6F2}"/>
              </a:ext>
            </a:extLst>
          </p:cNvPr>
          <p:cNvSpPr txBox="1"/>
          <p:nvPr/>
        </p:nvSpPr>
        <p:spPr>
          <a:xfrm>
            <a:off x="4516254" y="4191000"/>
            <a:ext cx="139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200" b="1" dirty="0"/>
              <a:t>والحياة</a:t>
            </a:r>
            <a:endParaRPr lang="en-US" sz="32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6B3986-60EF-4428-9C7B-C9426730CBAF}"/>
              </a:ext>
            </a:extLst>
          </p:cNvPr>
          <p:cNvSpPr txBox="1"/>
          <p:nvPr/>
        </p:nvSpPr>
        <p:spPr>
          <a:xfrm>
            <a:off x="4126004" y="4743509"/>
            <a:ext cx="122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يو(6:14)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92890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MONO">
      <a:dk1>
        <a:srgbClr val="000000"/>
      </a:dk1>
      <a:lt1>
        <a:srgbClr val="ECEEF7"/>
      </a:lt1>
      <a:dk2>
        <a:srgbClr val="000000"/>
      </a:dk2>
      <a:lt2>
        <a:srgbClr val="F5F8FF"/>
      </a:lt2>
      <a:accent1>
        <a:srgbClr val="ECEEF7"/>
      </a:accent1>
      <a:accent2>
        <a:srgbClr val="F5F8FF"/>
      </a:accent2>
      <a:accent3>
        <a:srgbClr val="A1A2A9"/>
      </a:accent3>
      <a:accent4>
        <a:srgbClr val="141514"/>
      </a:accent4>
      <a:accent5>
        <a:srgbClr val="000000"/>
      </a:accent5>
      <a:accent6>
        <a:srgbClr val="96969C"/>
      </a:accent6>
      <a:hlink>
        <a:srgbClr val="5F6063"/>
      </a:hlink>
      <a:folHlink>
        <a:srgbClr val="919191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_Light_Sales Pitch_02_Win32_AS_v3" id="{A204E388-A84B-4CC6-98FC-54ED9900B3CD}" vid="{1AF041A9-EA2C-4539-9272-70AF2168FE9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029FA76-0C86-4BF1-99F1-A3115FBFFA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A43D08-F4F9-4D95-9CB2-7DE3744160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FAF7B5-E40C-46BE-9C83-DA251FCAE61E}">
  <ds:schemaRefs>
    <ds:schemaRef ds:uri="71af3243-3dd4-4a8d-8c0d-dd76da1f02a5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16c05727-aa75-4e4a-9b5f-8a80a1165891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Minimalist sales pitch</Template>
  <TotalTime>0</TotalTime>
  <Words>73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Helvetica Neue Medium</vt:lpstr>
      <vt:lpstr>Times New Roman</vt:lpstr>
      <vt:lpstr>RetrospectVTI</vt:lpstr>
      <vt:lpstr>ألقاب يسوع المسيح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2023-11-28T16:51:56Z</dcterms:created>
  <dcterms:modified xsi:type="dcterms:W3CDTF">2023-11-28T17:26:13Z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