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8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1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9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96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6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7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36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0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41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79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162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40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39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23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0BB2F8D-D963-45B7-BC5C-37AC8BBCAFD4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805D0C-EC5C-44B8-B5EE-466E7C417F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969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BA20-C05C-989F-3FB3-CA375332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31" y="2102286"/>
            <a:ext cx="8507804" cy="1905000"/>
          </a:xfrm>
        </p:spPr>
        <p:txBody>
          <a:bodyPr/>
          <a:lstStyle/>
          <a:p>
            <a:r>
              <a:rPr lang="ar-JO" dirty="0">
                <a:solidFill>
                  <a:schemeClr val="tx1"/>
                </a:solidFill>
              </a:rPr>
              <a:t>رمال السيليكا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DCA8A-446E-DCF7-D840-2E3DFBDED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0" y="1670137"/>
            <a:ext cx="7695701" cy="3517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8473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D152-DDFE-E666-1C56-06062E3F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42420"/>
            <a:ext cx="9520158" cy="1049235"/>
          </a:xfrm>
        </p:spPr>
        <p:txBody>
          <a:bodyPr/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ما هي السيليكا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317B-130A-A106-31B8-A2BEC88C6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240078"/>
            <a:ext cx="9520158" cy="4597052"/>
          </a:xfrm>
        </p:spPr>
        <p:txBody>
          <a:bodyPr>
            <a:normAutofit/>
          </a:bodyPr>
          <a:lstStyle/>
          <a:p>
            <a:pPr algn="r" rtl="1"/>
            <a:r>
              <a:rPr lang="ar-JO" b="0" i="0" dirty="0">
                <a:effectLst/>
                <a:latin typeface="Google Sans"/>
              </a:rPr>
              <a:t>رمال السيليكا أو(رمال الكوارتز) هي صخور رملية بيضاء نقية تحتوي على نسبة عالية من السيليكا (</a:t>
            </a:r>
            <a:r>
              <a:rPr lang="en-US" b="0" i="0" dirty="0">
                <a:effectLst/>
                <a:latin typeface="Google Sans"/>
              </a:rPr>
              <a:t>SiO2 </a:t>
            </a:r>
            <a:r>
              <a:rPr lang="ar-JO" b="0" i="0" dirty="0">
                <a:effectLst/>
                <a:latin typeface="Google Sans"/>
              </a:rPr>
              <a:t>أكثر من 99%) تتكون بشكل رئيسي من حبيبات معدن الكوارتز وتحتوي على كمية قليلة من الشوائب والمعادن الثقيلة (أقل من 0.1%).</a:t>
            </a:r>
          </a:p>
          <a:p>
            <a:pPr algn="r" rtl="1"/>
            <a:r>
              <a:rPr lang="ar-JO" b="0" i="0" dirty="0">
                <a:effectLst/>
                <a:latin typeface="Al-Jazeera"/>
              </a:rPr>
              <a:t>وللسيلكا مصدران: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JO" b="0" i="0" dirty="0">
                <a:effectLst/>
                <a:latin typeface="Al-Jazeera"/>
              </a:rPr>
              <a:t>الأول عضوي مثله مثل النفط والفوسفات على مدى ملايين السنين، ويتكون من بقايا الهياكل العظمية للحيوانات بعد تحجرها، 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JO" b="0" i="0" dirty="0">
                <a:effectLst/>
                <a:latin typeface="Al-Jazeera"/>
              </a:rPr>
              <a:t>والثاني معدني وهو الأكثر شيوعا.</a:t>
            </a:r>
          </a:p>
        </p:txBody>
      </p:sp>
    </p:spTree>
    <p:extLst>
      <p:ext uri="{BB962C8B-B14F-4D97-AF65-F5344CB8AC3E}">
        <p14:creationId xmlns:p14="http://schemas.microsoft.com/office/powerpoint/2010/main" val="240421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698E-58F8-37B1-7824-D49AC2C2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59289"/>
            <a:ext cx="5184233" cy="1394563"/>
          </a:xfrm>
        </p:spPr>
        <p:txBody>
          <a:bodyPr/>
          <a:lstStyle/>
          <a:p>
            <a:pPr algn="ctr"/>
            <a:r>
              <a:rPr lang="ar-JO" sz="4000" dirty="0">
                <a:solidFill>
                  <a:schemeClr val="tx1"/>
                </a:solidFill>
              </a:rPr>
              <a:t>اماكن تواجدها</a:t>
            </a:r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980F5E-90F3-BEB9-2054-09E57E3E2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33" y="1252603"/>
            <a:ext cx="5047989" cy="4872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74E54-805D-60FC-495D-B358882BC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3985" y="2204582"/>
            <a:ext cx="5184233" cy="3920646"/>
          </a:xfrm>
        </p:spPr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None/>
              <a:tabLst/>
              <a:defRPr/>
            </a:pPr>
            <a:r>
              <a:rPr kumimoji="0" lang="ar-JO" sz="2000" b="0" i="0" u="none" strike="noStrike" kern="1200" cap="small" spc="0" normalizeH="0" baseline="0" noProof="0" dirty="0">
                <a:ln>
                  <a:noFill/>
                </a:ln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Al-Jazeera"/>
                <a:ea typeface="+mn-ea"/>
                <a:cs typeface="Tahoma" panose="020B0604030504040204" pitchFamily="34" charset="0"/>
              </a:rPr>
              <a:t>تتركز رمال السيليكا في جنوب الأردن مثل:</a:t>
            </a:r>
            <a:r>
              <a:rPr kumimoji="0" lang="ar-JO" sz="2000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Google Sans"/>
                <a:ea typeface="+mn-ea"/>
                <a:cs typeface="Tahoma" panose="020B0604030504040204" pitchFamily="34" charset="0"/>
              </a:rPr>
              <a:t>رأس النقب وقاع الديسي ووادي السيق الراكيا والبترا وعين البيضا والجيشية و معان.</a:t>
            </a:r>
            <a:endParaRPr kumimoji="0" lang="ar-JO" sz="2000" b="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Al-Jazeera"/>
              <a:ea typeface="+mn-ea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95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AA1F-915C-8CD5-8961-0381BB3E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816" y="0"/>
            <a:ext cx="9940038" cy="1816274"/>
          </a:xfrm>
        </p:spPr>
        <p:txBody>
          <a:bodyPr>
            <a:normAutofit/>
          </a:bodyPr>
          <a:lstStyle/>
          <a:p>
            <a:pPr algn="ctr"/>
            <a:r>
              <a:rPr lang="ar-JO" dirty="0">
                <a:solidFill>
                  <a:schemeClr val="tx1"/>
                </a:solidFill>
              </a:rPr>
              <a:t>كيف نستفيد من رمال السيليكا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C3524-4789-2ED9-2E8E-311E6FAE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44" y="5223353"/>
            <a:ext cx="11716012" cy="1077238"/>
          </a:xfrm>
        </p:spPr>
        <p:txBody>
          <a:bodyPr>
            <a:noAutofit/>
          </a:bodyPr>
          <a:lstStyle/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DroidArabicKufi-Regular"/>
              </a:rPr>
              <a:t>يمتلك رمل السيليكا عددًا من الخصائص والصفات الفيزيائية و الكيميائية المفيدة التي تجعل منه خيارًا مناسبًا جدًا للكثير من الصناعات والتطبيقات المختلفة،</a:t>
            </a:r>
            <a:endParaRPr lang="ar-JO" b="0" i="0" dirty="0">
              <a:effectLst/>
              <a:latin typeface="Tajawal"/>
            </a:endParaRPr>
          </a:p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Tajawal"/>
              </a:rPr>
              <a:t>ملاعب الجولف والملاعب الرياضية. 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Tajawal"/>
              </a:rPr>
              <a:t>صناعة مواد البناء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Arial" panose="020B0604020202020204" pitchFamily="34" charset="0"/>
              </a:rPr>
              <a:t>قـوالـب السباكــة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Arial" panose="020B0604020202020204" pitchFamily="34" charset="0"/>
              </a:rPr>
              <a:t>في الصناعات الكيميائية المختلفة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Arial" panose="020B0604020202020204" pitchFamily="34" charset="0"/>
              </a:rPr>
              <a:t>في صناعة بعض أنواع الخرسانات الاسمنية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JO" b="0" i="0" dirty="0">
                <a:effectLst/>
                <a:latin typeface="Tajawal"/>
              </a:rPr>
              <a:t>ترشيح و تنقية وإنتاج المياه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r>
              <a:rPr lang="ar-JO" b="0" i="0" dirty="0">
                <a:effectLst/>
                <a:latin typeface="Arial" panose="020B0604020202020204" pitchFamily="34" charset="0"/>
              </a:rPr>
              <a:t> </a:t>
            </a:r>
            <a:r>
              <a:rPr lang="ar-JO" b="0" i="0" dirty="0">
                <a:effectLst/>
                <a:latin typeface="Tajawal"/>
              </a:rPr>
              <a:t>صناعة الزجاج مثل:</a:t>
            </a:r>
            <a:r>
              <a:rPr lang="ar-JO" b="0" i="0" dirty="0">
                <a:effectLst/>
                <a:latin typeface="Arial" panose="020B0604020202020204" pitchFamily="34" charset="0"/>
              </a:rPr>
              <a:t>زجاج الكريستال، الألواح الزجاجية، الألياف الزجاجية، زجاج البصريات</a:t>
            </a:r>
          </a:p>
          <a:p>
            <a:pPr marL="457200" indent="-457200" algn="r" rtl="1">
              <a:buFont typeface="+mj-lt"/>
              <a:buAutoNum type="arabicParenR"/>
            </a:pPr>
            <a:endParaRPr lang="ar-JO" b="0" i="0" dirty="0">
              <a:effectLst/>
              <a:latin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JO" b="0" i="0" dirty="0">
              <a:effectLst/>
              <a:latin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JO" b="0" i="0" dirty="0">
              <a:effectLst/>
              <a:latin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JO" b="0" i="0" dirty="0">
              <a:effectLst/>
              <a:latin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arenR"/>
            </a:pPr>
            <a:endParaRPr lang="ar-JO" b="0" i="0" dirty="0">
              <a:effectLst/>
              <a:latin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arenR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457200" indent="-457200" algn="r" rtl="1">
              <a:buFont typeface="+mj-lt"/>
              <a:buAutoNum type="arabicParenR"/>
            </a:pP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A71F2-0052-3A08-E262-EB4A6736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7" y="2977117"/>
            <a:ext cx="4498592" cy="2592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883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FA7C-E33E-D084-2521-66D9BF34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.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21392-793C-2002-0F90-50F357F7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51771"/>
            <a:ext cx="9905998" cy="4939430"/>
          </a:xfrm>
        </p:spPr>
        <p:txBody>
          <a:bodyPr>
            <a:normAutofit/>
          </a:bodyPr>
          <a:lstStyle/>
          <a:p>
            <a:pPr algn="r" rtl="1"/>
            <a:r>
              <a:rPr lang="ar-JO" b="0" i="0" dirty="0">
                <a:effectLst/>
                <a:latin typeface="Tajawal"/>
              </a:rPr>
              <a:t>نظرا لاهمية الرمال البيضاء و غياب استثمارها، تعد اهمالا لثروة كان من الممكن ان تشكل قيمة اقتصادية مضافة،مع وجود رمال الكوارتز قي بعض مناطق المملكة و سهولة استخراجها و تكلفتها قليلة أشجع أنا كوزير على استقطاب الاستثمارات خارجيةاجنبية و تحفيز استثمارات محلية في مشروعات ذات قيمة مضافة عالية لدعم الاقتصاد الوطني عن طريق  انشاء مثلا مصانع لالواح الزجاج  لصنع زجاج ذات جودة عالية جدا  و تصديره  لدول الشرق الاوسط  و العالم ايضا </a:t>
            </a:r>
          </a:p>
          <a:p>
            <a:pPr algn="r" rtl="1"/>
            <a:endParaRPr lang="ar-JO" b="0" i="0" dirty="0">
              <a:effectLst/>
              <a:latin typeface="Tajawal"/>
            </a:endParaRPr>
          </a:p>
          <a:p>
            <a:pPr algn="r" rtl="1"/>
            <a:endParaRPr lang="ar-JO" b="0" i="0" dirty="0">
              <a:effectLst/>
              <a:latin typeface="Tajawal"/>
            </a:endParaRPr>
          </a:p>
          <a:p>
            <a:pPr algn="r" rtl="1"/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BFDDC-A1FA-F320-0D3D-56156C47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99" y="3686698"/>
            <a:ext cx="4480469" cy="210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061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155</TotalTime>
  <Words>247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Al-Jazeera</vt:lpstr>
      <vt:lpstr>Arial</vt:lpstr>
      <vt:lpstr>Century Gothic</vt:lpstr>
      <vt:lpstr>DroidArabicKufi-Regular</vt:lpstr>
      <vt:lpstr>Google Sans</vt:lpstr>
      <vt:lpstr>Tajawal</vt:lpstr>
      <vt:lpstr>Mesh</vt:lpstr>
      <vt:lpstr>رمال السيليكا</vt:lpstr>
      <vt:lpstr>ما هي السيليكا</vt:lpstr>
      <vt:lpstr>اماكن تواجدها</vt:lpstr>
      <vt:lpstr>كيف نستفيد من رمال السيليكا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رمال السيليكا</dc:title>
  <dc:creator>nadine hilal</dc:creator>
  <cp:lastModifiedBy>nadine hilal</cp:lastModifiedBy>
  <cp:revision>6</cp:revision>
  <dcterms:created xsi:type="dcterms:W3CDTF">2023-11-29T16:44:36Z</dcterms:created>
  <dcterms:modified xsi:type="dcterms:W3CDTF">2023-11-29T19:20:23Z</dcterms:modified>
</cp:coreProperties>
</file>