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4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C000-BC79-489A-9275-D5F529B29996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0C43-523A-4021-B457-D8189062B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079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C000-BC79-489A-9275-D5F529B29996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0C43-523A-4021-B457-D8189062B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41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C000-BC79-489A-9275-D5F529B29996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0C43-523A-4021-B457-D8189062B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756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C000-BC79-489A-9275-D5F529B29996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0C43-523A-4021-B457-D8189062B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00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C000-BC79-489A-9275-D5F529B29996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0C43-523A-4021-B457-D8189062B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767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C000-BC79-489A-9275-D5F529B29996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0C43-523A-4021-B457-D8189062B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15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C000-BC79-489A-9275-D5F529B29996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0C43-523A-4021-B457-D8189062B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476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C000-BC79-489A-9275-D5F529B29996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0C43-523A-4021-B457-D8189062B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9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C000-BC79-489A-9275-D5F529B29996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0C43-523A-4021-B457-D8189062B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96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C000-BC79-489A-9275-D5F529B29996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0C43-523A-4021-B457-D8189062B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891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C000-BC79-489A-9275-D5F529B29996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0C43-523A-4021-B457-D8189062B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894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4C000-BC79-489A-9275-D5F529B29996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90C43-523A-4021-B457-D8189062B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486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399" t="36614" r="48947" b="2197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262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</dc:creator>
  <cp:lastModifiedBy>Sandra</cp:lastModifiedBy>
  <cp:revision>1</cp:revision>
  <dcterms:created xsi:type="dcterms:W3CDTF">2023-11-29T17:57:47Z</dcterms:created>
  <dcterms:modified xsi:type="dcterms:W3CDTF">2023-11-29T17:58:05Z</dcterms:modified>
</cp:coreProperties>
</file>