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84" r:id="rId7"/>
    <p:sldId id="265" r:id="rId8"/>
    <p:sldId id="261" r:id="rId9"/>
    <p:sldId id="262" r:id="rId10"/>
    <p:sldId id="285" r:id="rId11"/>
    <p:sldId id="263" r:id="rId12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14"/>
      <p:bold r:id="rId15"/>
      <p:italic r:id="rId16"/>
      <p:boldItalic r:id="rId17"/>
    </p:embeddedFont>
    <p:embeddedFont>
      <p:font typeface="Karla" panose="020B0604020202020204" charset="0"/>
      <p:regular r:id="rId18"/>
      <p:bold r:id="rId19"/>
      <p:italic r:id="rId20"/>
      <p:boldItalic r:id="rId21"/>
    </p:embeddedFont>
    <p:embeddedFont>
      <p:font typeface="Merriweather" panose="020B0604020202020204" charset="0"/>
      <p:regular r:id="rId22"/>
      <p:bold r:id="rId23"/>
      <p:italic r:id="rId24"/>
      <p:boldItalic r:id="rId25"/>
    </p:embeddedFont>
    <p:embeddedFont>
      <p:font typeface="Passion One" panose="020B0604020202020204" charset="0"/>
      <p:regular r:id="rId26"/>
      <p:bold r:id="rId27"/>
    </p:embeddedFont>
    <p:embeddedFont>
      <p:font typeface="Traditional Arabic" panose="02020603050405020304" pitchFamily="18" charset="-78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D82C12-8FC0-464C-B8C3-ACDD448EDE4F}">
  <a:tblStyle styleId="{30D82C12-8FC0-464C-B8C3-ACDD448EDE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>
      <p:cViewPr varScale="1">
        <p:scale>
          <a:sx n="87" d="100"/>
          <a:sy n="87" d="100"/>
        </p:scale>
        <p:origin x="9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10eea31b1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10eea31b1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10eea31b1e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10eea31b1e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10eac617dbf_0_1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10eac617dbf_0_1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10eea31b1e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6" name="Google Shape;1386;g10eea31b1e4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g10eea31b1e4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3" name="Google Shape;1803;g10eea31b1e4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g10eac617dbf_0_1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1" name="Google Shape;1461;g10eac617dbf_0_1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10eac617dbf_0_1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10eac617dbf_0_1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10f12ade398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10f12ade398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100" y="704850"/>
            <a:ext cx="4323900" cy="245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100" y="3196075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3211B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4783633" y="-1643901"/>
            <a:ext cx="4703737" cy="2880909"/>
          </a:xfrm>
          <a:custGeom>
            <a:avLst/>
            <a:gdLst/>
            <a:ahLst/>
            <a:cxnLst/>
            <a:rect l="l" t="t" r="r" b="b"/>
            <a:pathLst>
              <a:path w="127369" h="78010" extrusionOk="0">
                <a:moveTo>
                  <a:pt x="24516" y="0"/>
                </a:moveTo>
                <a:cubicBezTo>
                  <a:pt x="14372" y="0"/>
                  <a:pt x="5282" y="5031"/>
                  <a:pt x="1624" y="13723"/>
                </a:cubicBezTo>
                <a:cubicBezTo>
                  <a:pt x="812" y="15642"/>
                  <a:pt x="303" y="17668"/>
                  <a:pt x="107" y="19738"/>
                </a:cubicBezTo>
                <a:lnTo>
                  <a:pt x="0" y="19721"/>
                </a:lnTo>
                <a:lnTo>
                  <a:pt x="0" y="78010"/>
                </a:lnTo>
                <a:lnTo>
                  <a:pt x="107127" y="78010"/>
                </a:lnTo>
                <a:cubicBezTo>
                  <a:pt x="118301" y="78010"/>
                  <a:pt x="127369" y="70334"/>
                  <a:pt x="127369" y="60874"/>
                </a:cubicBezTo>
                <a:cubicBezTo>
                  <a:pt x="127369" y="51413"/>
                  <a:pt x="118301" y="43747"/>
                  <a:pt x="107118" y="43747"/>
                </a:cubicBezTo>
                <a:cubicBezTo>
                  <a:pt x="107085" y="43747"/>
                  <a:pt x="107052" y="43746"/>
                  <a:pt x="107018" y="43746"/>
                </a:cubicBezTo>
                <a:cubicBezTo>
                  <a:pt x="104999" y="43746"/>
                  <a:pt x="102980" y="44014"/>
                  <a:pt x="101022" y="44532"/>
                </a:cubicBezTo>
                <a:cubicBezTo>
                  <a:pt x="100835" y="43184"/>
                  <a:pt x="99683" y="42185"/>
                  <a:pt x="98327" y="42185"/>
                </a:cubicBezTo>
                <a:cubicBezTo>
                  <a:pt x="98059" y="42185"/>
                  <a:pt x="97800" y="42220"/>
                  <a:pt x="97550" y="42292"/>
                </a:cubicBezTo>
                <a:cubicBezTo>
                  <a:pt x="96676" y="38677"/>
                  <a:pt x="93596" y="36027"/>
                  <a:pt x="89901" y="35678"/>
                </a:cubicBezTo>
                <a:cubicBezTo>
                  <a:pt x="88250" y="31305"/>
                  <a:pt x="84216" y="28289"/>
                  <a:pt x="79566" y="27932"/>
                </a:cubicBezTo>
                <a:lnTo>
                  <a:pt x="79566" y="27896"/>
                </a:lnTo>
                <a:cubicBezTo>
                  <a:pt x="79566" y="24986"/>
                  <a:pt x="77201" y="22621"/>
                  <a:pt x="74292" y="22621"/>
                </a:cubicBezTo>
                <a:cubicBezTo>
                  <a:pt x="73694" y="22630"/>
                  <a:pt x="73096" y="22728"/>
                  <a:pt x="72533" y="22934"/>
                </a:cubicBezTo>
                <a:cubicBezTo>
                  <a:pt x="69999" y="18614"/>
                  <a:pt x="64983" y="15669"/>
                  <a:pt x="59200" y="15669"/>
                </a:cubicBezTo>
                <a:cubicBezTo>
                  <a:pt x="57058" y="15669"/>
                  <a:pt x="54933" y="16088"/>
                  <a:pt x="52952" y="16900"/>
                </a:cubicBezTo>
                <a:cubicBezTo>
                  <a:pt x="49900" y="10894"/>
                  <a:pt x="44393" y="5655"/>
                  <a:pt x="37155" y="2602"/>
                </a:cubicBezTo>
                <a:cubicBezTo>
                  <a:pt x="32964" y="837"/>
                  <a:pt x="28653" y="0"/>
                  <a:pt x="24516" y="0"/>
                </a:cubicBezTo>
                <a:close/>
              </a:path>
            </a:pathLst>
          </a:custGeom>
          <a:solidFill>
            <a:srgbClr val="FFFFFF">
              <a:alpha val="31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8010238" y="539500"/>
            <a:ext cx="841325" cy="840375"/>
            <a:chOff x="-1389475" y="1903325"/>
            <a:chExt cx="841325" cy="840375"/>
          </a:xfrm>
        </p:grpSpPr>
        <p:sp>
          <p:nvSpPr>
            <p:cNvPr id="14" name="Google Shape;14;p2"/>
            <p:cNvSpPr/>
            <p:nvPr/>
          </p:nvSpPr>
          <p:spPr>
            <a:xfrm>
              <a:off x="-1389475" y="2198250"/>
              <a:ext cx="481125" cy="350500"/>
            </a:xfrm>
            <a:custGeom>
              <a:avLst/>
              <a:gdLst/>
              <a:ahLst/>
              <a:cxnLst/>
              <a:rect l="l" t="t" r="r" b="b"/>
              <a:pathLst>
                <a:path w="19245" h="14020" extrusionOk="0">
                  <a:moveTo>
                    <a:pt x="499" y="1"/>
                  </a:moveTo>
                  <a:cubicBezTo>
                    <a:pt x="219" y="1"/>
                    <a:pt x="0" y="116"/>
                    <a:pt x="100" y="490"/>
                  </a:cubicBezTo>
                  <a:cubicBezTo>
                    <a:pt x="204" y="896"/>
                    <a:pt x="702" y="1359"/>
                    <a:pt x="980" y="1648"/>
                  </a:cubicBezTo>
                  <a:cubicBezTo>
                    <a:pt x="1328" y="2008"/>
                    <a:pt x="1722" y="2332"/>
                    <a:pt x="2139" y="2621"/>
                  </a:cubicBezTo>
                  <a:cubicBezTo>
                    <a:pt x="2509" y="2888"/>
                    <a:pt x="2891" y="3131"/>
                    <a:pt x="3297" y="3363"/>
                  </a:cubicBezTo>
                  <a:cubicBezTo>
                    <a:pt x="2741" y="3243"/>
                    <a:pt x="2176" y="3184"/>
                    <a:pt x="1611" y="3184"/>
                  </a:cubicBezTo>
                  <a:cubicBezTo>
                    <a:pt x="1516" y="3184"/>
                    <a:pt x="1422" y="3186"/>
                    <a:pt x="1328" y="3189"/>
                  </a:cubicBezTo>
                  <a:cubicBezTo>
                    <a:pt x="1235" y="3189"/>
                    <a:pt x="1166" y="3258"/>
                    <a:pt x="1166" y="3351"/>
                  </a:cubicBezTo>
                  <a:cubicBezTo>
                    <a:pt x="1131" y="3849"/>
                    <a:pt x="1976" y="4150"/>
                    <a:pt x="2312" y="4335"/>
                  </a:cubicBezTo>
                  <a:cubicBezTo>
                    <a:pt x="2787" y="4579"/>
                    <a:pt x="3285" y="4776"/>
                    <a:pt x="3795" y="4938"/>
                  </a:cubicBezTo>
                  <a:cubicBezTo>
                    <a:pt x="3424" y="4938"/>
                    <a:pt x="3042" y="4961"/>
                    <a:pt x="2671" y="5007"/>
                  </a:cubicBezTo>
                  <a:cubicBezTo>
                    <a:pt x="2324" y="5054"/>
                    <a:pt x="1675" y="5007"/>
                    <a:pt x="1502" y="5366"/>
                  </a:cubicBezTo>
                  <a:cubicBezTo>
                    <a:pt x="1467" y="5424"/>
                    <a:pt x="1467" y="5494"/>
                    <a:pt x="1502" y="5552"/>
                  </a:cubicBezTo>
                  <a:cubicBezTo>
                    <a:pt x="1803" y="5980"/>
                    <a:pt x="2463" y="6073"/>
                    <a:pt x="2949" y="6142"/>
                  </a:cubicBezTo>
                  <a:cubicBezTo>
                    <a:pt x="3193" y="6177"/>
                    <a:pt x="3447" y="6212"/>
                    <a:pt x="3702" y="6235"/>
                  </a:cubicBezTo>
                  <a:cubicBezTo>
                    <a:pt x="3413" y="6351"/>
                    <a:pt x="3065" y="6548"/>
                    <a:pt x="3123" y="6883"/>
                  </a:cubicBezTo>
                  <a:cubicBezTo>
                    <a:pt x="3204" y="7335"/>
                    <a:pt x="3911" y="7347"/>
                    <a:pt x="4258" y="7381"/>
                  </a:cubicBezTo>
                  <a:cubicBezTo>
                    <a:pt x="4849" y="7439"/>
                    <a:pt x="5439" y="7474"/>
                    <a:pt x="6030" y="7497"/>
                  </a:cubicBezTo>
                  <a:cubicBezTo>
                    <a:pt x="5544" y="7729"/>
                    <a:pt x="5161" y="8065"/>
                    <a:pt x="5266" y="8540"/>
                  </a:cubicBezTo>
                  <a:cubicBezTo>
                    <a:pt x="5347" y="8980"/>
                    <a:pt x="5868" y="9026"/>
                    <a:pt x="6227" y="9084"/>
                  </a:cubicBezTo>
                  <a:cubicBezTo>
                    <a:pt x="6470" y="9107"/>
                    <a:pt x="6713" y="9142"/>
                    <a:pt x="6957" y="9154"/>
                  </a:cubicBezTo>
                  <a:cubicBezTo>
                    <a:pt x="6378" y="9397"/>
                    <a:pt x="5856" y="9744"/>
                    <a:pt x="6227" y="10150"/>
                  </a:cubicBezTo>
                  <a:cubicBezTo>
                    <a:pt x="6392" y="10321"/>
                    <a:pt x="6711" y="10365"/>
                    <a:pt x="7007" y="10365"/>
                  </a:cubicBezTo>
                  <a:cubicBezTo>
                    <a:pt x="7191" y="10365"/>
                    <a:pt x="7365" y="10348"/>
                    <a:pt x="7489" y="10335"/>
                  </a:cubicBezTo>
                  <a:cubicBezTo>
                    <a:pt x="7686" y="10323"/>
                    <a:pt x="7883" y="10300"/>
                    <a:pt x="8068" y="10265"/>
                  </a:cubicBezTo>
                  <a:lnTo>
                    <a:pt x="8068" y="10265"/>
                  </a:lnTo>
                  <a:cubicBezTo>
                    <a:pt x="7941" y="10428"/>
                    <a:pt x="7837" y="10590"/>
                    <a:pt x="7733" y="10763"/>
                  </a:cubicBezTo>
                  <a:cubicBezTo>
                    <a:pt x="7582" y="10995"/>
                    <a:pt x="7420" y="11331"/>
                    <a:pt x="7663" y="11574"/>
                  </a:cubicBezTo>
                  <a:cubicBezTo>
                    <a:pt x="7749" y="11656"/>
                    <a:pt x="7839" y="11687"/>
                    <a:pt x="7931" y="11687"/>
                  </a:cubicBezTo>
                  <a:cubicBezTo>
                    <a:pt x="8099" y="11687"/>
                    <a:pt x="8270" y="11583"/>
                    <a:pt x="8427" y="11493"/>
                  </a:cubicBezTo>
                  <a:cubicBezTo>
                    <a:pt x="8729" y="11331"/>
                    <a:pt x="9064" y="11180"/>
                    <a:pt x="9366" y="10995"/>
                  </a:cubicBezTo>
                  <a:lnTo>
                    <a:pt x="9366" y="10995"/>
                  </a:lnTo>
                  <a:cubicBezTo>
                    <a:pt x="9285" y="11250"/>
                    <a:pt x="9215" y="11516"/>
                    <a:pt x="9157" y="11783"/>
                  </a:cubicBezTo>
                  <a:cubicBezTo>
                    <a:pt x="9111" y="12003"/>
                    <a:pt x="9053" y="12327"/>
                    <a:pt x="9319" y="12420"/>
                  </a:cubicBezTo>
                  <a:cubicBezTo>
                    <a:pt x="9357" y="12432"/>
                    <a:pt x="9393" y="12438"/>
                    <a:pt x="9428" y="12438"/>
                  </a:cubicBezTo>
                  <a:cubicBezTo>
                    <a:pt x="9684" y="12438"/>
                    <a:pt x="9871" y="12130"/>
                    <a:pt x="10014" y="11956"/>
                  </a:cubicBezTo>
                  <a:cubicBezTo>
                    <a:pt x="10142" y="11806"/>
                    <a:pt x="10292" y="11644"/>
                    <a:pt x="10420" y="11481"/>
                  </a:cubicBezTo>
                  <a:cubicBezTo>
                    <a:pt x="10420" y="11817"/>
                    <a:pt x="10443" y="12142"/>
                    <a:pt x="10477" y="12466"/>
                  </a:cubicBezTo>
                  <a:cubicBezTo>
                    <a:pt x="10501" y="12686"/>
                    <a:pt x="10524" y="13080"/>
                    <a:pt x="10779" y="13161"/>
                  </a:cubicBezTo>
                  <a:cubicBezTo>
                    <a:pt x="10811" y="13171"/>
                    <a:pt x="10841" y="13176"/>
                    <a:pt x="10870" y="13176"/>
                  </a:cubicBezTo>
                  <a:cubicBezTo>
                    <a:pt x="11065" y="13176"/>
                    <a:pt x="11173" y="12953"/>
                    <a:pt x="11253" y="12802"/>
                  </a:cubicBezTo>
                  <a:cubicBezTo>
                    <a:pt x="11392" y="12547"/>
                    <a:pt x="11543" y="12281"/>
                    <a:pt x="11670" y="12014"/>
                  </a:cubicBezTo>
                  <a:cubicBezTo>
                    <a:pt x="11670" y="12327"/>
                    <a:pt x="11705" y="12640"/>
                    <a:pt x="11763" y="12952"/>
                  </a:cubicBezTo>
                  <a:cubicBezTo>
                    <a:pt x="11809" y="13207"/>
                    <a:pt x="11867" y="13728"/>
                    <a:pt x="12203" y="13786"/>
                  </a:cubicBezTo>
                  <a:cubicBezTo>
                    <a:pt x="12219" y="13789"/>
                    <a:pt x="12234" y="13790"/>
                    <a:pt x="12249" y="13790"/>
                  </a:cubicBezTo>
                  <a:cubicBezTo>
                    <a:pt x="12488" y="13790"/>
                    <a:pt x="12637" y="13448"/>
                    <a:pt x="12724" y="13033"/>
                  </a:cubicBezTo>
                  <a:cubicBezTo>
                    <a:pt x="12817" y="13358"/>
                    <a:pt x="12979" y="13879"/>
                    <a:pt x="13327" y="13995"/>
                  </a:cubicBezTo>
                  <a:cubicBezTo>
                    <a:pt x="13375" y="14012"/>
                    <a:pt x="13420" y="14019"/>
                    <a:pt x="13462" y="14019"/>
                  </a:cubicBezTo>
                  <a:cubicBezTo>
                    <a:pt x="13852" y="14019"/>
                    <a:pt x="13976" y="13330"/>
                    <a:pt x="13987" y="12744"/>
                  </a:cubicBezTo>
                  <a:cubicBezTo>
                    <a:pt x="14010" y="12837"/>
                    <a:pt x="14045" y="12941"/>
                    <a:pt x="14091" y="13033"/>
                  </a:cubicBezTo>
                  <a:cubicBezTo>
                    <a:pt x="14172" y="13253"/>
                    <a:pt x="14381" y="13717"/>
                    <a:pt x="14670" y="13751"/>
                  </a:cubicBezTo>
                  <a:cubicBezTo>
                    <a:pt x="14686" y="13754"/>
                    <a:pt x="14701" y="13755"/>
                    <a:pt x="14715" y="13755"/>
                  </a:cubicBezTo>
                  <a:cubicBezTo>
                    <a:pt x="15001" y="13755"/>
                    <a:pt x="15065" y="13335"/>
                    <a:pt x="15087" y="13114"/>
                  </a:cubicBezTo>
                  <a:cubicBezTo>
                    <a:pt x="15087" y="13091"/>
                    <a:pt x="15099" y="13057"/>
                    <a:pt x="15099" y="13022"/>
                  </a:cubicBezTo>
                  <a:cubicBezTo>
                    <a:pt x="15315" y="13368"/>
                    <a:pt x="15612" y="13663"/>
                    <a:pt x="16009" y="13663"/>
                  </a:cubicBezTo>
                  <a:cubicBezTo>
                    <a:pt x="16037" y="13663"/>
                    <a:pt x="16065" y="13662"/>
                    <a:pt x="16095" y="13659"/>
                  </a:cubicBezTo>
                  <a:cubicBezTo>
                    <a:pt x="16431" y="13636"/>
                    <a:pt x="16546" y="13323"/>
                    <a:pt x="16674" y="13057"/>
                  </a:cubicBezTo>
                  <a:cubicBezTo>
                    <a:pt x="16859" y="12686"/>
                    <a:pt x="16963" y="12281"/>
                    <a:pt x="16998" y="11875"/>
                  </a:cubicBezTo>
                  <a:cubicBezTo>
                    <a:pt x="17461" y="11412"/>
                    <a:pt x="17844" y="10879"/>
                    <a:pt x="18145" y="10300"/>
                  </a:cubicBezTo>
                  <a:cubicBezTo>
                    <a:pt x="18481" y="9663"/>
                    <a:pt x="18608" y="8702"/>
                    <a:pt x="19141" y="8192"/>
                  </a:cubicBezTo>
                  <a:cubicBezTo>
                    <a:pt x="19187" y="8146"/>
                    <a:pt x="19210" y="8076"/>
                    <a:pt x="19187" y="8007"/>
                  </a:cubicBezTo>
                  <a:cubicBezTo>
                    <a:pt x="19245" y="7937"/>
                    <a:pt x="19245" y="7822"/>
                    <a:pt x="19129" y="7798"/>
                  </a:cubicBezTo>
                  <a:cubicBezTo>
                    <a:pt x="17786" y="7590"/>
                    <a:pt x="16500" y="7393"/>
                    <a:pt x="15214" y="6965"/>
                  </a:cubicBezTo>
                  <a:cubicBezTo>
                    <a:pt x="13952" y="6559"/>
                    <a:pt x="12713" y="6050"/>
                    <a:pt x="11485" y="5563"/>
                  </a:cubicBezTo>
                  <a:cubicBezTo>
                    <a:pt x="9030" y="4579"/>
                    <a:pt x="6586" y="3548"/>
                    <a:pt x="4293" y="2204"/>
                  </a:cubicBezTo>
                  <a:cubicBezTo>
                    <a:pt x="3737" y="1880"/>
                    <a:pt x="3193" y="1533"/>
                    <a:pt x="2660" y="1174"/>
                  </a:cubicBezTo>
                  <a:cubicBezTo>
                    <a:pt x="2173" y="849"/>
                    <a:pt x="1722" y="421"/>
                    <a:pt x="1189" y="166"/>
                  </a:cubicBezTo>
                  <a:cubicBezTo>
                    <a:pt x="1023" y="86"/>
                    <a:pt x="739" y="1"/>
                    <a:pt x="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1053725" y="1903325"/>
              <a:ext cx="505575" cy="840375"/>
            </a:xfrm>
            <a:custGeom>
              <a:avLst/>
              <a:gdLst/>
              <a:ahLst/>
              <a:cxnLst/>
              <a:rect l="l" t="t" r="r" b="b"/>
              <a:pathLst>
                <a:path w="20223" h="33615" extrusionOk="0">
                  <a:moveTo>
                    <a:pt x="14155" y="0"/>
                  </a:moveTo>
                  <a:cubicBezTo>
                    <a:pt x="14118" y="0"/>
                    <a:pt x="14081" y="8"/>
                    <a:pt x="14050" y="22"/>
                  </a:cubicBezTo>
                  <a:cubicBezTo>
                    <a:pt x="13667" y="196"/>
                    <a:pt x="13667" y="636"/>
                    <a:pt x="13598" y="1018"/>
                  </a:cubicBezTo>
                  <a:cubicBezTo>
                    <a:pt x="13471" y="1620"/>
                    <a:pt x="13343" y="2234"/>
                    <a:pt x="13227" y="2848"/>
                  </a:cubicBezTo>
                  <a:cubicBezTo>
                    <a:pt x="13100" y="3543"/>
                    <a:pt x="12972" y="4250"/>
                    <a:pt x="12857" y="4944"/>
                  </a:cubicBezTo>
                  <a:cubicBezTo>
                    <a:pt x="12857" y="3902"/>
                    <a:pt x="12648" y="2860"/>
                    <a:pt x="12220" y="1898"/>
                  </a:cubicBezTo>
                  <a:cubicBezTo>
                    <a:pt x="12184" y="1837"/>
                    <a:pt x="12121" y="1807"/>
                    <a:pt x="12056" y="1807"/>
                  </a:cubicBezTo>
                  <a:cubicBezTo>
                    <a:pt x="11976" y="1807"/>
                    <a:pt x="11893" y="1854"/>
                    <a:pt x="11861" y="1945"/>
                  </a:cubicBezTo>
                  <a:cubicBezTo>
                    <a:pt x="11490" y="3821"/>
                    <a:pt x="11861" y="5744"/>
                    <a:pt x="11409" y="7608"/>
                  </a:cubicBezTo>
                  <a:cubicBezTo>
                    <a:pt x="11397" y="7608"/>
                    <a:pt x="11386" y="7620"/>
                    <a:pt x="11374" y="7620"/>
                  </a:cubicBezTo>
                  <a:cubicBezTo>
                    <a:pt x="11548" y="6311"/>
                    <a:pt x="11502" y="4968"/>
                    <a:pt x="11224" y="3670"/>
                  </a:cubicBezTo>
                  <a:cubicBezTo>
                    <a:pt x="11199" y="3588"/>
                    <a:pt x="11128" y="3541"/>
                    <a:pt x="11052" y="3541"/>
                  </a:cubicBezTo>
                  <a:cubicBezTo>
                    <a:pt x="11020" y="3541"/>
                    <a:pt x="10988" y="3549"/>
                    <a:pt x="10957" y="3566"/>
                  </a:cubicBezTo>
                  <a:cubicBezTo>
                    <a:pt x="10413" y="3937"/>
                    <a:pt x="10448" y="4609"/>
                    <a:pt x="10401" y="5199"/>
                  </a:cubicBezTo>
                  <a:cubicBezTo>
                    <a:pt x="10332" y="6415"/>
                    <a:pt x="10193" y="7631"/>
                    <a:pt x="9984" y="8836"/>
                  </a:cubicBezTo>
                  <a:cubicBezTo>
                    <a:pt x="9579" y="11071"/>
                    <a:pt x="8664" y="13110"/>
                    <a:pt x="7587" y="15090"/>
                  </a:cubicBezTo>
                  <a:cubicBezTo>
                    <a:pt x="7448" y="15194"/>
                    <a:pt x="7332" y="15322"/>
                    <a:pt x="7251" y="15472"/>
                  </a:cubicBezTo>
                  <a:cubicBezTo>
                    <a:pt x="6857" y="16063"/>
                    <a:pt x="7031" y="16793"/>
                    <a:pt x="6232" y="17105"/>
                  </a:cubicBezTo>
                  <a:cubicBezTo>
                    <a:pt x="5908" y="17231"/>
                    <a:pt x="5603" y="17285"/>
                    <a:pt x="5312" y="17285"/>
                  </a:cubicBezTo>
                  <a:cubicBezTo>
                    <a:pt x="4396" y="17285"/>
                    <a:pt x="3618" y="16747"/>
                    <a:pt x="2827" y="16202"/>
                  </a:cubicBezTo>
                  <a:cubicBezTo>
                    <a:pt x="2449" y="15939"/>
                    <a:pt x="2067" y="15797"/>
                    <a:pt x="1682" y="15797"/>
                  </a:cubicBezTo>
                  <a:cubicBezTo>
                    <a:pt x="1371" y="15797"/>
                    <a:pt x="1058" y="15890"/>
                    <a:pt x="742" y="16086"/>
                  </a:cubicBezTo>
                  <a:cubicBezTo>
                    <a:pt x="47" y="16526"/>
                    <a:pt x="1" y="17406"/>
                    <a:pt x="12" y="18159"/>
                  </a:cubicBezTo>
                  <a:cubicBezTo>
                    <a:pt x="12" y="18171"/>
                    <a:pt x="12" y="18182"/>
                    <a:pt x="24" y="18194"/>
                  </a:cubicBezTo>
                  <a:cubicBezTo>
                    <a:pt x="12" y="18252"/>
                    <a:pt x="36" y="18298"/>
                    <a:pt x="82" y="18333"/>
                  </a:cubicBezTo>
                  <a:cubicBezTo>
                    <a:pt x="846" y="18750"/>
                    <a:pt x="499" y="19572"/>
                    <a:pt x="383" y="20221"/>
                  </a:cubicBezTo>
                  <a:cubicBezTo>
                    <a:pt x="314" y="20591"/>
                    <a:pt x="302" y="20962"/>
                    <a:pt x="337" y="21333"/>
                  </a:cubicBezTo>
                  <a:cubicBezTo>
                    <a:pt x="429" y="22143"/>
                    <a:pt x="719" y="22919"/>
                    <a:pt x="1194" y="23580"/>
                  </a:cubicBezTo>
                  <a:cubicBezTo>
                    <a:pt x="2086" y="24888"/>
                    <a:pt x="3510" y="25734"/>
                    <a:pt x="4946" y="26336"/>
                  </a:cubicBezTo>
                  <a:cubicBezTo>
                    <a:pt x="4425" y="26684"/>
                    <a:pt x="4112" y="27367"/>
                    <a:pt x="3788" y="27842"/>
                  </a:cubicBezTo>
                  <a:cubicBezTo>
                    <a:pt x="3499" y="28270"/>
                    <a:pt x="3232" y="28687"/>
                    <a:pt x="2966" y="29127"/>
                  </a:cubicBezTo>
                  <a:cubicBezTo>
                    <a:pt x="2746" y="29498"/>
                    <a:pt x="2421" y="29926"/>
                    <a:pt x="2306" y="30332"/>
                  </a:cubicBezTo>
                  <a:cubicBezTo>
                    <a:pt x="2282" y="30390"/>
                    <a:pt x="2317" y="30459"/>
                    <a:pt x="2364" y="30494"/>
                  </a:cubicBezTo>
                  <a:cubicBezTo>
                    <a:pt x="2420" y="30531"/>
                    <a:pt x="2479" y="30547"/>
                    <a:pt x="2541" y="30547"/>
                  </a:cubicBezTo>
                  <a:cubicBezTo>
                    <a:pt x="2967" y="30547"/>
                    <a:pt x="3502" y="29777"/>
                    <a:pt x="3684" y="29544"/>
                  </a:cubicBezTo>
                  <a:cubicBezTo>
                    <a:pt x="3985" y="29139"/>
                    <a:pt x="4251" y="28722"/>
                    <a:pt x="4483" y="28293"/>
                  </a:cubicBezTo>
                  <a:lnTo>
                    <a:pt x="4483" y="28293"/>
                  </a:lnTo>
                  <a:cubicBezTo>
                    <a:pt x="4321" y="28803"/>
                    <a:pt x="4147" y="29313"/>
                    <a:pt x="3973" y="29834"/>
                  </a:cubicBezTo>
                  <a:cubicBezTo>
                    <a:pt x="3858" y="30193"/>
                    <a:pt x="3209" y="31351"/>
                    <a:pt x="3672" y="31675"/>
                  </a:cubicBezTo>
                  <a:cubicBezTo>
                    <a:pt x="3728" y="31715"/>
                    <a:pt x="3783" y="31733"/>
                    <a:pt x="3837" y="31733"/>
                  </a:cubicBezTo>
                  <a:cubicBezTo>
                    <a:pt x="4227" y="31733"/>
                    <a:pt x="4580" y="30825"/>
                    <a:pt x="4691" y="30621"/>
                  </a:cubicBezTo>
                  <a:cubicBezTo>
                    <a:pt x="4912" y="30251"/>
                    <a:pt x="5143" y="29880"/>
                    <a:pt x="5363" y="29509"/>
                  </a:cubicBezTo>
                  <a:lnTo>
                    <a:pt x="5363" y="29509"/>
                  </a:lnTo>
                  <a:cubicBezTo>
                    <a:pt x="5224" y="30007"/>
                    <a:pt x="5120" y="30506"/>
                    <a:pt x="5016" y="30969"/>
                  </a:cubicBezTo>
                  <a:cubicBezTo>
                    <a:pt x="4935" y="31386"/>
                    <a:pt x="4715" y="32382"/>
                    <a:pt x="5305" y="32567"/>
                  </a:cubicBezTo>
                  <a:cubicBezTo>
                    <a:pt x="5354" y="32581"/>
                    <a:pt x="5401" y="32588"/>
                    <a:pt x="5448" y="32588"/>
                  </a:cubicBezTo>
                  <a:cubicBezTo>
                    <a:pt x="6083" y="32588"/>
                    <a:pt x="6558" y="31345"/>
                    <a:pt x="6741" y="30946"/>
                  </a:cubicBezTo>
                  <a:lnTo>
                    <a:pt x="6741" y="30934"/>
                  </a:lnTo>
                  <a:cubicBezTo>
                    <a:pt x="6741" y="31247"/>
                    <a:pt x="6741" y="31559"/>
                    <a:pt x="6753" y="31861"/>
                  </a:cubicBezTo>
                  <a:cubicBezTo>
                    <a:pt x="6776" y="32382"/>
                    <a:pt x="6892" y="33436"/>
                    <a:pt x="7541" y="33598"/>
                  </a:cubicBezTo>
                  <a:cubicBezTo>
                    <a:pt x="7586" y="33609"/>
                    <a:pt x="7628" y="33615"/>
                    <a:pt x="7667" y="33615"/>
                  </a:cubicBezTo>
                  <a:cubicBezTo>
                    <a:pt x="8191" y="33615"/>
                    <a:pt x="8202" y="32667"/>
                    <a:pt x="8224" y="32301"/>
                  </a:cubicBezTo>
                  <a:cubicBezTo>
                    <a:pt x="8293" y="31420"/>
                    <a:pt x="8305" y="30529"/>
                    <a:pt x="8328" y="29648"/>
                  </a:cubicBezTo>
                  <a:cubicBezTo>
                    <a:pt x="8537" y="30216"/>
                    <a:pt x="8768" y="30772"/>
                    <a:pt x="9046" y="31305"/>
                  </a:cubicBezTo>
                  <a:cubicBezTo>
                    <a:pt x="9394" y="32000"/>
                    <a:pt x="9741" y="32799"/>
                    <a:pt x="10436" y="33193"/>
                  </a:cubicBezTo>
                  <a:cubicBezTo>
                    <a:pt x="10464" y="33208"/>
                    <a:pt x="10494" y="33216"/>
                    <a:pt x="10524" y="33216"/>
                  </a:cubicBezTo>
                  <a:cubicBezTo>
                    <a:pt x="10582" y="33216"/>
                    <a:pt x="10637" y="33188"/>
                    <a:pt x="10668" y="33135"/>
                  </a:cubicBezTo>
                  <a:cubicBezTo>
                    <a:pt x="11038" y="32486"/>
                    <a:pt x="10818" y="31664"/>
                    <a:pt x="10702" y="30957"/>
                  </a:cubicBezTo>
                  <a:cubicBezTo>
                    <a:pt x="10633" y="30506"/>
                    <a:pt x="10540" y="30065"/>
                    <a:pt x="10413" y="29625"/>
                  </a:cubicBezTo>
                  <a:lnTo>
                    <a:pt x="10413" y="29625"/>
                  </a:lnTo>
                  <a:cubicBezTo>
                    <a:pt x="10645" y="30019"/>
                    <a:pt x="10888" y="30413"/>
                    <a:pt x="11143" y="30807"/>
                  </a:cubicBezTo>
                  <a:cubicBezTo>
                    <a:pt x="11447" y="31274"/>
                    <a:pt x="12219" y="32515"/>
                    <a:pt x="12935" y="32515"/>
                  </a:cubicBezTo>
                  <a:cubicBezTo>
                    <a:pt x="12983" y="32515"/>
                    <a:pt x="13030" y="32509"/>
                    <a:pt x="13077" y="32498"/>
                  </a:cubicBezTo>
                  <a:cubicBezTo>
                    <a:pt x="13957" y="32254"/>
                    <a:pt x="13308" y="30853"/>
                    <a:pt x="12498" y="29602"/>
                  </a:cubicBezTo>
                  <a:lnTo>
                    <a:pt x="12498" y="29602"/>
                  </a:lnTo>
                  <a:cubicBezTo>
                    <a:pt x="12902" y="29862"/>
                    <a:pt x="13691" y="30338"/>
                    <a:pt x="14178" y="30338"/>
                  </a:cubicBezTo>
                  <a:cubicBezTo>
                    <a:pt x="14277" y="30338"/>
                    <a:pt x="14363" y="30319"/>
                    <a:pt x="14432" y="30274"/>
                  </a:cubicBezTo>
                  <a:cubicBezTo>
                    <a:pt x="15115" y="29811"/>
                    <a:pt x="12949" y="27981"/>
                    <a:pt x="11861" y="27135"/>
                  </a:cubicBezTo>
                  <a:lnTo>
                    <a:pt x="11861" y="27135"/>
                  </a:lnTo>
                  <a:cubicBezTo>
                    <a:pt x="12671" y="27239"/>
                    <a:pt x="13471" y="27355"/>
                    <a:pt x="14281" y="27471"/>
                  </a:cubicBezTo>
                  <a:cubicBezTo>
                    <a:pt x="14467" y="27492"/>
                    <a:pt x="14655" y="27515"/>
                    <a:pt x="14835" y="27515"/>
                  </a:cubicBezTo>
                  <a:cubicBezTo>
                    <a:pt x="15150" y="27515"/>
                    <a:pt x="15443" y="27446"/>
                    <a:pt x="15671" y="27182"/>
                  </a:cubicBezTo>
                  <a:cubicBezTo>
                    <a:pt x="15741" y="27100"/>
                    <a:pt x="15741" y="26985"/>
                    <a:pt x="15671" y="26904"/>
                  </a:cubicBezTo>
                  <a:cubicBezTo>
                    <a:pt x="14988" y="26232"/>
                    <a:pt x="14084" y="26058"/>
                    <a:pt x="13169" y="25873"/>
                  </a:cubicBezTo>
                  <a:cubicBezTo>
                    <a:pt x="12242" y="25673"/>
                    <a:pt x="11264" y="25474"/>
                    <a:pt x="10293" y="25474"/>
                  </a:cubicBezTo>
                  <a:cubicBezTo>
                    <a:pt x="10136" y="25474"/>
                    <a:pt x="9979" y="25479"/>
                    <a:pt x="9822" y="25491"/>
                  </a:cubicBezTo>
                  <a:cubicBezTo>
                    <a:pt x="9533" y="25004"/>
                    <a:pt x="9127" y="24576"/>
                    <a:pt x="8849" y="24089"/>
                  </a:cubicBezTo>
                  <a:cubicBezTo>
                    <a:pt x="8641" y="23672"/>
                    <a:pt x="8479" y="23244"/>
                    <a:pt x="8375" y="22804"/>
                  </a:cubicBezTo>
                  <a:lnTo>
                    <a:pt x="8375" y="22804"/>
                  </a:lnTo>
                  <a:cubicBezTo>
                    <a:pt x="8444" y="22862"/>
                    <a:pt x="8513" y="22919"/>
                    <a:pt x="8583" y="22966"/>
                  </a:cubicBezTo>
                  <a:cubicBezTo>
                    <a:pt x="8605" y="22978"/>
                    <a:pt x="8628" y="22984"/>
                    <a:pt x="8650" y="22984"/>
                  </a:cubicBezTo>
                  <a:cubicBezTo>
                    <a:pt x="8710" y="22984"/>
                    <a:pt x="8763" y="22944"/>
                    <a:pt x="8780" y="22885"/>
                  </a:cubicBezTo>
                  <a:cubicBezTo>
                    <a:pt x="8849" y="22711"/>
                    <a:pt x="8849" y="22502"/>
                    <a:pt x="8780" y="22329"/>
                  </a:cubicBezTo>
                  <a:lnTo>
                    <a:pt x="8780" y="22329"/>
                  </a:lnTo>
                  <a:cubicBezTo>
                    <a:pt x="8930" y="22502"/>
                    <a:pt x="9069" y="22676"/>
                    <a:pt x="9220" y="22838"/>
                  </a:cubicBezTo>
                  <a:cubicBezTo>
                    <a:pt x="9369" y="23007"/>
                    <a:pt x="9704" y="23345"/>
                    <a:pt x="9986" y="23345"/>
                  </a:cubicBezTo>
                  <a:cubicBezTo>
                    <a:pt x="10034" y="23345"/>
                    <a:pt x="10080" y="23335"/>
                    <a:pt x="10123" y="23313"/>
                  </a:cubicBezTo>
                  <a:cubicBezTo>
                    <a:pt x="10436" y="23174"/>
                    <a:pt x="10239" y="22711"/>
                    <a:pt x="10135" y="22502"/>
                  </a:cubicBezTo>
                  <a:cubicBezTo>
                    <a:pt x="10089" y="22410"/>
                    <a:pt x="10042" y="22306"/>
                    <a:pt x="9996" y="22213"/>
                  </a:cubicBezTo>
                  <a:lnTo>
                    <a:pt x="9996" y="22213"/>
                  </a:lnTo>
                  <a:cubicBezTo>
                    <a:pt x="10100" y="22294"/>
                    <a:pt x="10204" y="22375"/>
                    <a:pt x="10320" y="22456"/>
                  </a:cubicBezTo>
                  <a:cubicBezTo>
                    <a:pt x="10466" y="22553"/>
                    <a:pt x="10747" y="22718"/>
                    <a:pt x="10978" y="22718"/>
                  </a:cubicBezTo>
                  <a:cubicBezTo>
                    <a:pt x="11078" y="22718"/>
                    <a:pt x="11169" y="22687"/>
                    <a:pt x="11235" y="22607"/>
                  </a:cubicBezTo>
                  <a:cubicBezTo>
                    <a:pt x="11386" y="22433"/>
                    <a:pt x="11270" y="22120"/>
                    <a:pt x="11143" y="21854"/>
                  </a:cubicBezTo>
                  <a:lnTo>
                    <a:pt x="11143" y="21854"/>
                  </a:lnTo>
                  <a:cubicBezTo>
                    <a:pt x="11421" y="22120"/>
                    <a:pt x="11745" y="22317"/>
                    <a:pt x="12092" y="22433"/>
                  </a:cubicBezTo>
                  <a:cubicBezTo>
                    <a:pt x="12107" y="22438"/>
                    <a:pt x="12122" y="22440"/>
                    <a:pt x="12138" y="22440"/>
                  </a:cubicBezTo>
                  <a:cubicBezTo>
                    <a:pt x="12194" y="22440"/>
                    <a:pt x="12250" y="22409"/>
                    <a:pt x="12278" y="22363"/>
                  </a:cubicBezTo>
                  <a:cubicBezTo>
                    <a:pt x="12602" y="21935"/>
                    <a:pt x="12115" y="21356"/>
                    <a:pt x="11884" y="21008"/>
                  </a:cubicBezTo>
                  <a:cubicBezTo>
                    <a:pt x="11652" y="20626"/>
                    <a:pt x="11421" y="20221"/>
                    <a:pt x="11177" y="19827"/>
                  </a:cubicBezTo>
                  <a:lnTo>
                    <a:pt x="11177" y="19827"/>
                  </a:lnTo>
                  <a:cubicBezTo>
                    <a:pt x="11710" y="20302"/>
                    <a:pt x="12289" y="20719"/>
                    <a:pt x="12926" y="21066"/>
                  </a:cubicBezTo>
                  <a:cubicBezTo>
                    <a:pt x="13170" y="21206"/>
                    <a:pt x="13689" y="21581"/>
                    <a:pt x="14084" y="21581"/>
                  </a:cubicBezTo>
                  <a:cubicBezTo>
                    <a:pt x="14215" y="21581"/>
                    <a:pt x="14331" y="21540"/>
                    <a:pt x="14420" y="21437"/>
                  </a:cubicBezTo>
                  <a:cubicBezTo>
                    <a:pt x="14860" y="20939"/>
                    <a:pt x="13818" y="20198"/>
                    <a:pt x="13552" y="19943"/>
                  </a:cubicBezTo>
                  <a:cubicBezTo>
                    <a:pt x="13111" y="19514"/>
                    <a:pt x="12660" y="19051"/>
                    <a:pt x="12185" y="18623"/>
                  </a:cubicBezTo>
                  <a:lnTo>
                    <a:pt x="12185" y="18623"/>
                  </a:lnTo>
                  <a:cubicBezTo>
                    <a:pt x="12278" y="18680"/>
                    <a:pt x="12382" y="18738"/>
                    <a:pt x="12474" y="18785"/>
                  </a:cubicBezTo>
                  <a:cubicBezTo>
                    <a:pt x="12498" y="18796"/>
                    <a:pt x="12521" y="18808"/>
                    <a:pt x="12556" y="18808"/>
                  </a:cubicBezTo>
                  <a:cubicBezTo>
                    <a:pt x="13077" y="19109"/>
                    <a:pt x="13598" y="19375"/>
                    <a:pt x="14142" y="19630"/>
                  </a:cubicBezTo>
                  <a:cubicBezTo>
                    <a:pt x="14479" y="19785"/>
                    <a:pt x="15381" y="20340"/>
                    <a:pt x="15949" y="20340"/>
                  </a:cubicBezTo>
                  <a:cubicBezTo>
                    <a:pt x="16103" y="20340"/>
                    <a:pt x="16233" y="20299"/>
                    <a:pt x="16320" y="20198"/>
                  </a:cubicBezTo>
                  <a:cubicBezTo>
                    <a:pt x="16899" y="19538"/>
                    <a:pt x="15486" y="18530"/>
                    <a:pt x="14258" y="17823"/>
                  </a:cubicBezTo>
                  <a:lnTo>
                    <a:pt x="14258" y="17823"/>
                  </a:lnTo>
                  <a:cubicBezTo>
                    <a:pt x="14802" y="18078"/>
                    <a:pt x="15370" y="18321"/>
                    <a:pt x="15949" y="18518"/>
                  </a:cubicBezTo>
                  <a:cubicBezTo>
                    <a:pt x="16209" y="18619"/>
                    <a:pt x="16883" y="18969"/>
                    <a:pt x="17367" y="18969"/>
                  </a:cubicBezTo>
                  <a:cubicBezTo>
                    <a:pt x="17550" y="18969"/>
                    <a:pt x="17706" y="18919"/>
                    <a:pt x="17802" y="18785"/>
                  </a:cubicBezTo>
                  <a:cubicBezTo>
                    <a:pt x="18138" y="18298"/>
                    <a:pt x="17235" y="17881"/>
                    <a:pt x="16922" y="17719"/>
                  </a:cubicBezTo>
                  <a:cubicBezTo>
                    <a:pt x="16157" y="17337"/>
                    <a:pt x="15405" y="16966"/>
                    <a:pt x="14675" y="16561"/>
                  </a:cubicBezTo>
                  <a:lnTo>
                    <a:pt x="14675" y="16561"/>
                  </a:lnTo>
                  <a:cubicBezTo>
                    <a:pt x="15463" y="16793"/>
                    <a:pt x="16262" y="17013"/>
                    <a:pt x="17061" y="17233"/>
                  </a:cubicBezTo>
                  <a:cubicBezTo>
                    <a:pt x="17282" y="17299"/>
                    <a:pt x="17734" y="17497"/>
                    <a:pt x="18093" y="17497"/>
                  </a:cubicBezTo>
                  <a:cubicBezTo>
                    <a:pt x="18297" y="17497"/>
                    <a:pt x="18471" y="17433"/>
                    <a:pt x="18555" y="17244"/>
                  </a:cubicBezTo>
                  <a:cubicBezTo>
                    <a:pt x="18810" y="16688"/>
                    <a:pt x="17767" y="16341"/>
                    <a:pt x="17466" y="16190"/>
                  </a:cubicBezTo>
                  <a:cubicBezTo>
                    <a:pt x="16771" y="15831"/>
                    <a:pt x="16076" y="15438"/>
                    <a:pt x="15370" y="15090"/>
                  </a:cubicBezTo>
                  <a:lnTo>
                    <a:pt x="15370" y="15090"/>
                  </a:lnTo>
                  <a:cubicBezTo>
                    <a:pt x="16011" y="15264"/>
                    <a:pt x="16682" y="15346"/>
                    <a:pt x="17346" y="15346"/>
                  </a:cubicBezTo>
                  <a:cubicBezTo>
                    <a:pt x="17390" y="15346"/>
                    <a:pt x="17434" y="15346"/>
                    <a:pt x="17478" y="15345"/>
                  </a:cubicBezTo>
                  <a:cubicBezTo>
                    <a:pt x="17656" y="15345"/>
                    <a:pt x="17984" y="15377"/>
                    <a:pt x="18324" y="15377"/>
                  </a:cubicBezTo>
                  <a:cubicBezTo>
                    <a:pt x="18802" y="15377"/>
                    <a:pt x="19305" y="15314"/>
                    <a:pt x="19447" y="15009"/>
                  </a:cubicBezTo>
                  <a:cubicBezTo>
                    <a:pt x="19702" y="14430"/>
                    <a:pt x="18184" y="14071"/>
                    <a:pt x="16864" y="13862"/>
                  </a:cubicBezTo>
                  <a:cubicBezTo>
                    <a:pt x="17235" y="13828"/>
                    <a:pt x="17605" y="13758"/>
                    <a:pt x="17941" y="13689"/>
                  </a:cubicBezTo>
                  <a:cubicBezTo>
                    <a:pt x="18312" y="13608"/>
                    <a:pt x="19563" y="13480"/>
                    <a:pt x="19655" y="12959"/>
                  </a:cubicBezTo>
                  <a:cubicBezTo>
                    <a:pt x="19736" y="12438"/>
                    <a:pt x="18879" y="12496"/>
                    <a:pt x="18567" y="12449"/>
                  </a:cubicBezTo>
                  <a:cubicBezTo>
                    <a:pt x="18242" y="12415"/>
                    <a:pt x="17895" y="12368"/>
                    <a:pt x="17570" y="12322"/>
                  </a:cubicBezTo>
                  <a:cubicBezTo>
                    <a:pt x="17779" y="12287"/>
                    <a:pt x="17999" y="12241"/>
                    <a:pt x="18219" y="12195"/>
                  </a:cubicBezTo>
                  <a:cubicBezTo>
                    <a:pt x="18613" y="12102"/>
                    <a:pt x="20223" y="11998"/>
                    <a:pt x="20188" y="11338"/>
                  </a:cubicBezTo>
                  <a:cubicBezTo>
                    <a:pt x="20170" y="10987"/>
                    <a:pt x="19785" y="10896"/>
                    <a:pt x="19363" y="10896"/>
                  </a:cubicBezTo>
                  <a:cubicBezTo>
                    <a:pt x="18947" y="10896"/>
                    <a:pt x="18496" y="10984"/>
                    <a:pt x="18323" y="11002"/>
                  </a:cubicBezTo>
                  <a:cubicBezTo>
                    <a:pt x="17941" y="11036"/>
                    <a:pt x="17559" y="11071"/>
                    <a:pt x="17188" y="11129"/>
                  </a:cubicBezTo>
                  <a:cubicBezTo>
                    <a:pt x="17744" y="10944"/>
                    <a:pt x="18300" y="10747"/>
                    <a:pt x="18856" y="10538"/>
                  </a:cubicBezTo>
                  <a:cubicBezTo>
                    <a:pt x="19192" y="10411"/>
                    <a:pt x="20153" y="10122"/>
                    <a:pt x="19968" y="9612"/>
                  </a:cubicBezTo>
                  <a:cubicBezTo>
                    <a:pt x="19886" y="9371"/>
                    <a:pt x="19606" y="9297"/>
                    <a:pt x="19276" y="9297"/>
                  </a:cubicBezTo>
                  <a:cubicBezTo>
                    <a:pt x="18812" y="9297"/>
                    <a:pt x="18249" y="9444"/>
                    <a:pt x="17999" y="9485"/>
                  </a:cubicBezTo>
                  <a:cubicBezTo>
                    <a:pt x="17559" y="9554"/>
                    <a:pt x="17130" y="9647"/>
                    <a:pt x="16690" y="9751"/>
                  </a:cubicBezTo>
                  <a:lnTo>
                    <a:pt x="18080" y="9010"/>
                  </a:lnTo>
                  <a:cubicBezTo>
                    <a:pt x="18439" y="8824"/>
                    <a:pt x="19563" y="8396"/>
                    <a:pt x="19493" y="7851"/>
                  </a:cubicBezTo>
                  <a:cubicBezTo>
                    <a:pt x="19467" y="7679"/>
                    <a:pt x="19297" y="7610"/>
                    <a:pt x="19036" y="7610"/>
                  </a:cubicBezTo>
                  <a:cubicBezTo>
                    <a:pt x="18719" y="7610"/>
                    <a:pt x="18268" y="7712"/>
                    <a:pt x="17779" y="7851"/>
                  </a:cubicBezTo>
                  <a:lnTo>
                    <a:pt x="17999" y="7724"/>
                  </a:lnTo>
                  <a:cubicBezTo>
                    <a:pt x="18543" y="7400"/>
                    <a:pt x="19655" y="6821"/>
                    <a:pt x="19759" y="6114"/>
                  </a:cubicBezTo>
                  <a:cubicBezTo>
                    <a:pt x="19790" y="5991"/>
                    <a:pt x="19694" y="5877"/>
                    <a:pt x="19582" y="5877"/>
                  </a:cubicBezTo>
                  <a:cubicBezTo>
                    <a:pt x="19568" y="5877"/>
                    <a:pt x="19554" y="5879"/>
                    <a:pt x="19539" y="5883"/>
                  </a:cubicBezTo>
                  <a:cubicBezTo>
                    <a:pt x="18289" y="6242"/>
                    <a:pt x="17084" y="6728"/>
                    <a:pt x="15937" y="7319"/>
                  </a:cubicBezTo>
                  <a:cubicBezTo>
                    <a:pt x="16401" y="6983"/>
                    <a:pt x="16852" y="6635"/>
                    <a:pt x="17293" y="6276"/>
                  </a:cubicBezTo>
                  <a:cubicBezTo>
                    <a:pt x="17570" y="6068"/>
                    <a:pt x="18752" y="5257"/>
                    <a:pt x="18404" y="4748"/>
                  </a:cubicBezTo>
                  <a:cubicBezTo>
                    <a:pt x="18338" y="4648"/>
                    <a:pt x="18238" y="4610"/>
                    <a:pt x="18119" y="4610"/>
                  </a:cubicBezTo>
                  <a:cubicBezTo>
                    <a:pt x="18030" y="4610"/>
                    <a:pt x="17930" y="4632"/>
                    <a:pt x="17825" y="4666"/>
                  </a:cubicBezTo>
                  <a:cubicBezTo>
                    <a:pt x="17906" y="4481"/>
                    <a:pt x="17930" y="4296"/>
                    <a:pt x="17802" y="4145"/>
                  </a:cubicBezTo>
                  <a:cubicBezTo>
                    <a:pt x="17704" y="4036"/>
                    <a:pt x="17577" y="3992"/>
                    <a:pt x="17437" y="3992"/>
                  </a:cubicBezTo>
                  <a:cubicBezTo>
                    <a:pt x="17029" y="3992"/>
                    <a:pt x="16512" y="4361"/>
                    <a:pt x="16296" y="4551"/>
                  </a:cubicBezTo>
                  <a:cubicBezTo>
                    <a:pt x="15717" y="5049"/>
                    <a:pt x="15185" y="5605"/>
                    <a:pt x="14710" y="6207"/>
                  </a:cubicBezTo>
                  <a:cubicBezTo>
                    <a:pt x="15046" y="5535"/>
                    <a:pt x="15335" y="4840"/>
                    <a:pt x="15602" y="4145"/>
                  </a:cubicBezTo>
                  <a:cubicBezTo>
                    <a:pt x="15822" y="3566"/>
                    <a:pt x="16320" y="2593"/>
                    <a:pt x="16100" y="1945"/>
                  </a:cubicBezTo>
                  <a:cubicBezTo>
                    <a:pt x="16076" y="1864"/>
                    <a:pt x="16007" y="1806"/>
                    <a:pt x="15914" y="1806"/>
                  </a:cubicBezTo>
                  <a:cubicBezTo>
                    <a:pt x="15912" y="1806"/>
                    <a:pt x="15909" y="1806"/>
                    <a:pt x="15907" y="1806"/>
                  </a:cubicBezTo>
                  <a:cubicBezTo>
                    <a:pt x="15274" y="1806"/>
                    <a:pt x="14906" y="3221"/>
                    <a:pt x="14745" y="3694"/>
                  </a:cubicBezTo>
                  <a:cubicBezTo>
                    <a:pt x="14420" y="4585"/>
                    <a:pt x="14189" y="5500"/>
                    <a:pt x="13772" y="6346"/>
                  </a:cubicBezTo>
                  <a:cubicBezTo>
                    <a:pt x="14304" y="4307"/>
                    <a:pt x="14640" y="2246"/>
                    <a:pt x="14339" y="138"/>
                  </a:cubicBezTo>
                  <a:cubicBezTo>
                    <a:pt x="14323" y="41"/>
                    <a:pt x="14239" y="0"/>
                    <a:pt x="14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1019550" y="2331975"/>
              <a:ext cx="17975" cy="16675"/>
            </a:xfrm>
            <a:custGeom>
              <a:avLst/>
              <a:gdLst/>
              <a:ahLst/>
              <a:cxnLst/>
              <a:rect l="l" t="t" r="r" b="b"/>
              <a:pathLst>
                <a:path w="719" h="667" extrusionOk="0">
                  <a:moveTo>
                    <a:pt x="385" y="1"/>
                  </a:moveTo>
                  <a:cubicBezTo>
                    <a:pt x="365" y="1"/>
                    <a:pt x="345" y="2"/>
                    <a:pt x="325" y="6"/>
                  </a:cubicBezTo>
                  <a:cubicBezTo>
                    <a:pt x="128" y="40"/>
                    <a:pt x="0" y="237"/>
                    <a:pt x="47" y="423"/>
                  </a:cubicBezTo>
                  <a:cubicBezTo>
                    <a:pt x="99" y="588"/>
                    <a:pt x="236" y="666"/>
                    <a:pt x="374" y="666"/>
                  </a:cubicBezTo>
                  <a:cubicBezTo>
                    <a:pt x="543" y="666"/>
                    <a:pt x="712" y="548"/>
                    <a:pt x="719" y="330"/>
                  </a:cubicBezTo>
                  <a:cubicBezTo>
                    <a:pt x="719" y="142"/>
                    <a:pt x="567" y="1"/>
                    <a:pt x="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076000" y="2354825"/>
              <a:ext cx="53300" cy="45200"/>
            </a:xfrm>
            <a:custGeom>
              <a:avLst/>
              <a:gdLst/>
              <a:ahLst/>
              <a:cxnLst/>
              <a:rect l="l" t="t" r="r" b="b"/>
              <a:pathLst>
                <a:path w="2132" h="1808" extrusionOk="0">
                  <a:moveTo>
                    <a:pt x="1397" y="1"/>
                  </a:moveTo>
                  <a:cubicBezTo>
                    <a:pt x="1251" y="1"/>
                    <a:pt x="1104" y="50"/>
                    <a:pt x="984" y="146"/>
                  </a:cubicBezTo>
                  <a:cubicBezTo>
                    <a:pt x="973" y="146"/>
                    <a:pt x="973" y="157"/>
                    <a:pt x="961" y="169"/>
                  </a:cubicBezTo>
                  <a:cubicBezTo>
                    <a:pt x="950" y="180"/>
                    <a:pt x="950" y="204"/>
                    <a:pt x="938" y="215"/>
                  </a:cubicBezTo>
                  <a:cubicBezTo>
                    <a:pt x="880" y="817"/>
                    <a:pt x="568" y="1130"/>
                    <a:pt x="93" y="1454"/>
                  </a:cubicBezTo>
                  <a:cubicBezTo>
                    <a:pt x="0" y="1512"/>
                    <a:pt x="0" y="1628"/>
                    <a:pt x="93" y="1686"/>
                  </a:cubicBezTo>
                  <a:cubicBezTo>
                    <a:pt x="242" y="1773"/>
                    <a:pt x="420" y="1807"/>
                    <a:pt x="603" y="1807"/>
                  </a:cubicBezTo>
                  <a:cubicBezTo>
                    <a:pt x="859" y="1807"/>
                    <a:pt x="1127" y="1739"/>
                    <a:pt x="1344" y="1651"/>
                  </a:cubicBezTo>
                  <a:cubicBezTo>
                    <a:pt x="1737" y="1524"/>
                    <a:pt x="2027" y="1200"/>
                    <a:pt x="2120" y="806"/>
                  </a:cubicBezTo>
                  <a:cubicBezTo>
                    <a:pt x="2131" y="771"/>
                    <a:pt x="2131" y="725"/>
                    <a:pt x="2096" y="690"/>
                  </a:cubicBezTo>
                  <a:cubicBezTo>
                    <a:pt x="2073" y="470"/>
                    <a:pt x="1957" y="261"/>
                    <a:pt x="1784" y="134"/>
                  </a:cubicBezTo>
                  <a:cubicBezTo>
                    <a:pt x="1671" y="44"/>
                    <a:pt x="1535" y="1"/>
                    <a:pt x="1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2"/>
          <p:cNvSpPr/>
          <p:nvPr/>
        </p:nvSpPr>
        <p:spPr>
          <a:xfrm rot="6452445">
            <a:off x="-3552060" y="-1612083"/>
            <a:ext cx="5237987" cy="4143282"/>
          </a:xfrm>
          <a:custGeom>
            <a:avLst/>
            <a:gdLst/>
            <a:ahLst/>
            <a:cxnLst/>
            <a:rect l="l" t="t" r="r" b="b"/>
            <a:pathLst>
              <a:path w="141837" h="112194" extrusionOk="0">
                <a:moveTo>
                  <a:pt x="61795" y="0"/>
                </a:moveTo>
                <a:cubicBezTo>
                  <a:pt x="60284" y="0"/>
                  <a:pt x="58763" y="181"/>
                  <a:pt x="57264" y="550"/>
                </a:cubicBezTo>
                <a:cubicBezTo>
                  <a:pt x="51293" y="2023"/>
                  <a:pt x="46402" y="6298"/>
                  <a:pt x="44153" y="12019"/>
                </a:cubicBezTo>
                <a:cubicBezTo>
                  <a:pt x="41333" y="12715"/>
                  <a:pt x="38798" y="14277"/>
                  <a:pt x="36924" y="16499"/>
                </a:cubicBezTo>
                <a:cubicBezTo>
                  <a:pt x="36825" y="16499"/>
                  <a:pt x="36727" y="16490"/>
                  <a:pt x="36629" y="16490"/>
                </a:cubicBezTo>
                <a:cubicBezTo>
                  <a:pt x="27677" y="16490"/>
                  <a:pt x="19752" y="22265"/>
                  <a:pt x="17021" y="30779"/>
                </a:cubicBezTo>
                <a:cubicBezTo>
                  <a:pt x="13344" y="32029"/>
                  <a:pt x="10872" y="35474"/>
                  <a:pt x="10872" y="39356"/>
                </a:cubicBezTo>
                <a:cubicBezTo>
                  <a:pt x="10872" y="39883"/>
                  <a:pt x="10916" y="40400"/>
                  <a:pt x="11005" y="40918"/>
                </a:cubicBezTo>
                <a:cubicBezTo>
                  <a:pt x="4169" y="45050"/>
                  <a:pt x="1" y="52449"/>
                  <a:pt x="1" y="60437"/>
                </a:cubicBezTo>
                <a:cubicBezTo>
                  <a:pt x="1" y="73030"/>
                  <a:pt x="10211" y="83240"/>
                  <a:pt x="22804" y="83240"/>
                </a:cubicBezTo>
                <a:cubicBezTo>
                  <a:pt x="23741" y="83240"/>
                  <a:pt x="24679" y="83178"/>
                  <a:pt x="25607" y="83062"/>
                </a:cubicBezTo>
                <a:lnTo>
                  <a:pt x="25607" y="83062"/>
                </a:lnTo>
                <a:cubicBezTo>
                  <a:pt x="25607" y="83231"/>
                  <a:pt x="25589" y="83401"/>
                  <a:pt x="25589" y="83562"/>
                </a:cubicBezTo>
                <a:cubicBezTo>
                  <a:pt x="25589" y="97503"/>
                  <a:pt x="36897" y="108819"/>
                  <a:pt x="50847" y="108819"/>
                </a:cubicBezTo>
                <a:cubicBezTo>
                  <a:pt x="57398" y="108819"/>
                  <a:pt x="63681" y="106276"/>
                  <a:pt x="68384" y="101724"/>
                </a:cubicBezTo>
                <a:cubicBezTo>
                  <a:pt x="75569" y="108132"/>
                  <a:pt x="86225" y="112193"/>
                  <a:pt x="98131" y="112193"/>
                </a:cubicBezTo>
                <a:cubicBezTo>
                  <a:pt x="119748" y="112193"/>
                  <a:pt x="137276" y="98806"/>
                  <a:pt x="137276" y="82294"/>
                </a:cubicBezTo>
                <a:cubicBezTo>
                  <a:pt x="137267" y="81107"/>
                  <a:pt x="137178" y="79920"/>
                  <a:pt x="137000" y="78751"/>
                </a:cubicBezTo>
                <a:cubicBezTo>
                  <a:pt x="140159" y="73842"/>
                  <a:pt x="141837" y="68121"/>
                  <a:pt x="141837" y="62284"/>
                </a:cubicBezTo>
                <a:lnTo>
                  <a:pt x="141828" y="62276"/>
                </a:lnTo>
                <a:cubicBezTo>
                  <a:pt x="141828" y="51958"/>
                  <a:pt x="136696" y="42846"/>
                  <a:pt x="128860" y="37330"/>
                </a:cubicBezTo>
                <a:cubicBezTo>
                  <a:pt x="128860" y="37250"/>
                  <a:pt x="128860" y="37161"/>
                  <a:pt x="128860" y="37071"/>
                </a:cubicBezTo>
                <a:cubicBezTo>
                  <a:pt x="128860" y="32154"/>
                  <a:pt x="124969" y="28120"/>
                  <a:pt x="120051" y="27941"/>
                </a:cubicBezTo>
                <a:cubicBezTo>
                  <a:pt x="117856" y="19864"/>
                  <a:pt x="110930" y="13947"/>
                  <a:pt x="102603" y="13054"/>
                </a:cubicBezTo>
                <a:cubicBezTo>
                  <a:pt x="103290" y="11528"/>
                  <a:pt x="102799" y="9725"/>
                  <a:pt x="101425" y="8761"/>
                </a:cubicBezTo>
                <a:cubicBezTo>
                  <a:pt x="100819" y="8337"/>
                  <a:pt x="100118" y="8129"/>
                  <a:pt x="99422" y="8129"/>
                </a:cubicBezTo>
                <a:cubicBezTo>
                  <a:pt x="98537" y="8129"/>
                  <a:pt x="97658" y="8464"/>
                  <a:pt x="96989" y="9118"/>
                </a:cubicBezTo>
                <a:cubicBezTo>
                  <a:pt x="94176" y="4052"/>
                  <a:pt x="88977" y="1293"/>
                  <a:pt x="83683" y="1293"/>
                </a:cubicBezTo>
                <a:cubicBezTo>
                  <a:pt x="80378" y="1293"/>
                  <a:pt x="77035" y="2368"/>
                  <a:pt x="74212" y="4629"/>
                </a:cubicBezTo>
                <a:cubicBezTo>
                  <a:pt x="70728" y="1613"/>
                  <a:pt x="66308" y="0"/>
                  <a:pt x="61795" y="0"/>
                </a:cubicBezTo>
                <a:close/>
              </a:path>
            </a:pathLst>
          </a:custGeom>
          <a:solidFill>
            <a:srgbClr val="FFFFFF">
              <a:alpha val="31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2"/>
          <p:cNvSpPr/>
          <p:nvPr/>
        </p:nvSpPr>
        <p:spPr>
          <a:xfrm rot="6452445">
            <a:off x="-3896830" y="-1973704"/>
            <a:ext cx="5238319" cy="4142950"/>
          </a:xfrm>
          <a:custGeom>
            <a:avLst/>
            <a:gdLst/>
            <a:ahLst/>
            <a:cxnLst/>
            <a:rect l="l" t="t" r="r" b="b"/>
            <a:pathLst>
              <a:path w="141846" h="112185" extrusionOk="0">
                <a:moveTo>
                  <a:pt x="80048" y="0"/>
                </a:moveTo>
                <a:cubicBezTo>
                  <a:pt x="75539" y="0"/>
                  <a:pt x="71118" y="1613"/>
                  <a:pt x="67634" y="4629"/>
                </a:cubicBezTo>
                <a:cubicBezTo>
                  <a:pt x="64949" y="2477"/>
                  <a:pt x="61617" y="1300"/>
                  <a:pt x="58186" y="1300"/>
                </a:cubicBezTo>
                <a:cubicBezTo>
                  <a:pt x="58173" y="1300"/>
                  <a:pt x="58160" y="1300"/>
                  <a:pt x="58147" y="1300"/>
                </a:cubicBezTo>
                <a:cubicBezTo>
                  <a:pt x="58139" y="1300"/>
                  <a:pt x="58131" y="1300"/>
                  <a:pt x="58123" y="1300"/>
                </a:cubicBezTo>
                <a:cubicBezTo>
                  <a:pt x="52608" y="1300"/>
                  <a:pt x="47531" y="4297"/>
                  <a:pt x="44858" y="9118"/>
                </a:cubicBezTo>
                <a:cubicBezTo>
                  <a:pt x="44206" y="8485"/>
                  <a:pt x="43332" y="8128"/>
                  <a:pt x="42421" y="8128"/>
                </a:cubicBezTo>
                <a:cubicBezTo>
                  <a:pt x="40494" y="8128"/>
                  <a:pt x="38932" y="9698"/>
                  <a:pt x="38932" y="11626"/>
                </a:cubicBezTo>
                <a:cubicBezTo>
                  <a:pt x="38932" y="12117"/>
                  <a:pt x="39030" y="12608"/>
                  <a:pt x="39235" y="13063"/>
                </a:cubicBezTo>
                <a:cubicBezTo>
                  <a:pt x="30908" y="13956"/>
                  <a:pt x="23982" y="19864"/>
                  <a:pt x="21796" y="27941"/>
                </a:cubicBezTo>
                <a:cubicBezTo>
                  <a:pt x="16878" y="28120"/>
                  <a:pt x="12978" y="32154"/>
                  <a:pt x="12978" y="37080"/>
                </a:cubicBezTo>
                <a:cubicBezTo>
                  <a:pt x="12978" y="37161"/>
                  <a:pt x="12987" y="37250"/>
                  <a:pt x="12987" y="37339"/>
                </a:cubicBezTo>
                <a:cubicBezTo>
                  <a:pt x="5142" y="42855"/>
                  <a:pt x="10" y="51967"/>
                  <a:pt x="10" y="62285"/>
                </a:cubicBezTo>
                <a:cubicBezTo>
                  <a:pt x="1" y="68121"/>
                  <a:pt x="1688" y="73833"/>
                  <a:pt x="4847" y="78742"/>
                </a:cubicBezTo>
                <a:cubicBezTo>
                  <a:pt x="4669" y="79920"/>
                  <a:pt x="4570" y="81098"/>
                  <a:pt x="4570" y="82285"/>
                </a:cubicBezTo>
                <a:cubicBezTo>
                  <a:pt x="4570" y="98797"/>
                  <a:pt x="22099" y="112184"/>
                  <a:pt x="43715" y="112184"/>
                </a:cubicBezTo>
                <a:cubicBezTo>
                  <a:pt x="55621" y="112184"/>
                  <a:pt x="66278" y="108123"/>
                  <a:pt x="73454" y="101724"/>
                </a:cubicBezTo>
                <a:cubicBezTo>
                  <a:pt x="78149" y="106268"/>
                  <a:pt x="84427" y="108811"/>
                  <a:pt x="90966" y="108811"/>
                </a:cubicBezTo>
                <a:cubicBezTo>
                  <a:pt x="90977" y="108811"/>
                  <a:pt x="90989" y="108811"/>
                  <a:pt x="91000" y="108811"/>
                </a:cubicBezTo>
                <a:cubicBezTo>
                  <a:pt x="104950" y="108811"/>
                  <a:pt x="116258" y="97503"/>
                  <a:pt x="116258" y="83553"/>
                </a:cubicBezTo>
                <a:cubicBezTo>
                  <a:pt x="116258" y="83392"/>
                  <a:pt x="116240" y="83223"/>
                  <a:pt x="116240" y="83062"/>
                </a:cubicBezTo>
                <a:lnTo>
                  <a:pt x="116240" y="83062"/>
                </a:lnTo>
                <a:cubicBezTo>
                  <a:pt x="117168" y="83169"/>
                  <a:pt x="118105" y="83231"/>
                  <a:pt x="119034" y="83231"/>
                </a:cubicBezTo>
                <a:cubicBezTo>
                  <a:pt x="131636" y="83231"/>
                  <a:pt x="141837" y="73021"/>
                  <a:pt x="141837" y="60428"/>
                </a:cubicBezTo>
                <a:cubicBezTo>
                  <a:pt x="141846" y="52449"/>
                  <a:pt x="137669" y="45050"/>
                  <a:pt x="130841" y="40918"/>
                </a:cubicBezTo>
                <a:cubicBezTo>
                  <a:pt x="131618" y="36518"/>
                  <a:pt x="129056" y="32207"/>
                  <a:pt x="124817" y="30788"/>
                </a:cubicBezTo>
                <a:cubicBezTo>
                  <a:pt x="122086" y="22265"/>
                  <a:pt x="114160" y="16490"/>
                  <a:pt x="105218" y="16490"/>
                </a:cubicBezTo>
                <a:cubicBezTo>
                  <a:pt x="105119" y="16490"/>
                  <a:pt x="105021" y="16499"/>
                  <a:pt x="104914" y="16499"/>
                </a:cubicBezTo>
                <a:cubicBezTo>
                  <a:pt x="103040" y="14286"/>
                  <a:pt x="100514" y="12715"/>
                  <a:pt x="97694" y="12028"/>
                </a:cubicBezTo>
                <a:cubicBezTo>
                  <a:pt x="95445" y="6298"/>
                  <a:pt x="90554" y="2023"/>
                  <a:pt x="84574" y="550"/>
                </a:cubicBezTo>
                <a:cubicBezTo>
                  <a:pt x="83077" y="181"/>
                  <a:pt x="81558" y="0"/>
                  <a:pt x="80048" y="0"/>
                </a:cubicBezTo>
                <a:close/>
              </a:path>
            </a:pathLst>
          </a:custGeom>
          <a:solidFill>
            <a:srgbClr val="FFFFFF">
              <a:alpha val="31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2"/>
          <p:cNvSpPr/>
          <p:nvPr/>
        </p:nvSpPr>
        <p:spPr>
          <a:xfrm rot="-1518756">
            <a:off x="6614094" y="2786593"/>
            <a:ext cx="4968888" cy="3366314"/>
          </a:xfrm>
          <a:custGeom>
            <a:avLst/>
            <a:gdLst/>
            <a:ahLst/>
            <a:cxnLst/>
            <a:rect l="l" t="t" r="r" b="b"/>
            <a:pathLst>
              <a:path w="134546" h="91152" extrusionOk="0">
                <a:moveTo>
                  <a:pt x="105762" y="0"/>
                </a:moveTo>
                <a:cubicBezTo>
                  <a:pt x="92749" y="0"/>
                  <a:pt x="81754" y="8274"/>
                  <a:pt x="78193" y="19618"/>
                </a:cubicBezTo>
                <a:cubicBezTo>
                  <a:pt x="78148" y="19618"/>
                  <a:pt x="78104" y="19609"/>
                  <a:pt x="78050" y="19609"/>
                </a:cubicBezTo>
                <a:cubicBezTo>
                  <a:pt x="75899" y="19609"/>
                  <a:pt x="73873" y="20590"/>
                  <a:pt x="72543" y="22277"/>
                </a:cubicBezTo>
                <a:cubicBezTo>
                  <a:pt x="72043" y="22242"/>
                  <a:pt x="71544" y="22215"/>
                  <a:pt x="71026" y="22215"/>
                </a:cubicBezTo>
                <a:cubicBezTo>
                  <a:pt x="63020" y="22215"/>
                  <a:pt x="56327" y="27177"/>
                  <a:pt x="54577" y="33835"/>
                </a:cubicBezTo>
                <a:cubicBezTo>
                  <a:pt x="54100" y="33714"/>
                  <a:pt x="53625" y="33657"/>
                  <a:pt x="53160" y="33657"/>
                </a:cubicBezTo>
                <a:cubicBezTo>
                  <a:pt x="50089" y="33657"/>
                  <a:pt x="47438" y="36157"/>
                  <a:pt x="47446" y="39404"/>
                </a:cubicBezTo>
                <a:cubicBezTo>
                  <a:pt x="47446" y="39449"/>
                  <a:pt x="47455" y="39494"/>
                  <a:pt x="47455" y="39538"/>
                </a:cubicBezTo>
                <a:cubicBezTo>
                  <a:pt x="43957" y="39993"/>
                  <a:pt x="40690" y="41520"/>
                  <a:pt x="38111" y="43920"/>
                </a:cubicBezTo>
                <a:cubicBezTo>
                  <a:pt x="36340" y="43095"/>
                  <a:pt x="34495" y="42709"/>
                  <a:pt x="32687" y="42709"/>
                </a:cubicBezTo>
                <a:cubicBezTo>
                  <a:pt x="26932" y="42709"/>
                  <a:pt x="21553" y="46618"/>
                  <a:pt x="20154" y="52676"/>
                </a:cubicBezTo>
                <a:cubicBezTo>
                  <a:pt x="19510" y="52439"/>
                  <a:pt x="18848" y="52326"/>
                  <a:pt x="18195" y="52326"/>
                </a:cubicBezTo>
                <a:cubicBezTo>
                  <a:pt x="16114" y="52326"/>
                  <a:pt x="14126" y="53473"/>
                  <a:pt x="13121" y="55416"/>
                </a:cubicBezTo>
                <a:cubicBezTo>
                  <a:pt x="4820" y="58638"/>
                  <a:pt x="1" y="67322"/>
                  <a:pt x="1643" y="76068"/>
                </a:cubicBezTo>
                <a:cubicBezTo>
                  <a:pt x="3285" y="84815"/>
                  <a:pt x="10925" y="91151"/>
                  <a:pt x="19823" y="91151"/>
                </a:cubicBezTo>
                <a:lnTo>
                  <a:pt x="134545" y="91151"/>
                </a:lnTo>
                <a:lnTo>
                  <a:pt x="134545" y="27543"/>
                </a:lnTo>
                <a:cubicBezTo>
                  <a:pt x="134545" y="12335"/>
                  <a:pt x="121658" y="0"/>
                  <a:pt x="105762" y="0"/>
                </a:cubicBezTo>
                <a:close/>
              </a:path>
            </a:pathLst>
          </a:custGeom>
          <a:solidFill>
            <a:srgbClr val="FFFFFF">
              <a:alpha val="31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2"/>
          <p:cNvSpPr/>
          <p:nvPr/>
        </p:nvSpPr>
        <p:spPr>
          <a:xfrm rot="-1518756" flipH="1">
            <a:off x="6467647" y="3748180"/>
            <a:ext cx="4514012" cy="2239039"/>
          </a:xfrm>
          <a:custGeom>
            <a:avLst/>
            <a:gdLst/>
            <a:ahLst/>
            <a:cxnLst/>
            <a:rect l="l" t="t" r="r" b="b"/>
            <a:pathLst>
              <a:path w="122229" h="60628" extrusionOk="0">
                <a:moveTo>
                  <a:pt x="19332" y="0"/>
                </a:moveTo>
                <a:cubicBezTo>
                  <a:pt x="9006" y="0"/>
                  <a:pt x="572" y="7158"/>
                  <a:pt x="28" y="16172"/>
                </a:cubicBezTo>
                <a:lnTo>
                  <a:pt x="1" y="16172"/>
                </a:lnTo>
                <a:lnTo>
                  <a:pt x="1" y="60628"/>
                </a:lnTo>
                <a:lnTo>
                  <a:pt x="122229" y="60628"/>
                </a:lnTo>
                <a:cubicBezTo>
                  <a:pt x="119390" y="54345"/>
                  <a:pt x="112375" y="49891"/>
                  <a:pt x="104173" y="49891"/>
                </a:cubicBezTo>
                <a:cubicBezTo>
                  <a:pt x="103218" y="49891"/>
                  <a:pt x="102263" y="49953"/>
                  <a:pt x="101317" y="50078"/>
                </a:cubicBezTo>
                <a:cubicBezTo>
                  <a:pt x="100273" y="45571"/>
                  <a:pt x="95114" y="42046"/>
                  <a:pt x="88787" y="41858"/>
                </a:cubicBezTo>
                <a:cubicBezTo>
                  <a:pt x="88613" y="41853"/>
                  <a:pt x="88439" y="41851"/>
                  <a:pt x="88265" y="41851"/>
                </a:cubicBezTo>
                <a:cubicBezTo>
                  <a:pt x="87514" y="41851"/>
                  <a:pt x="86767" y="41898"/>
                  <a:pt x="86020" y="41992"/>
                </a:cubicBezTo>
                <a:cubicBezTo>
                  <a:pt x="84877" y="37574"/>
                  <a:pt x="79772" y="34138"/>
                  <a:pt x="73534" y="33951"/>
                </a:cubicBezTo>
                <a:cubicBezTo>
                  <a:pt x="73379" y="33946"/>
                  <a:pt x="73225" y="33944"/>
                  <a:pt x="73072" y="33944"/>
                </a:cubicBezTo>
                <a:cubicBezTo>
                  <a:pt x="72677" y="33944"/>
                  <a:pt x="72286" y="33958"/>
                  <a:pt x="71901" y="33978"/>
                </a:cubicBezTo>
                <a:cubicBezTo>
                  <a:pt x="71570" y="33674"/>
                  <a:pt x="71213" y="33398"/>
                  <a:pt x="70830" y="33165"/>
                </a:cubicBezTo>
                <a:cubicBezTo>
                  <a:pt x="70062" y="30426"/>
                  <a:pt x="67536" y="27837"/>
                  <a:pt x="64002" y="26552"/>
                </a:cubicBezTo>
                <a:cubicBezTo>
                  <a:pt x="63154" y="26249"/>
                  <a:pt x="62279" y="26034"/>
                  <a:pt x="61387" y="25909"/>
                </a:cubicBezTo>
                <a:cubicBezTo>
                  <a:pt x="60860" y="24981"/>
                  <a:pt x="59941" y="24348"/>
                  <a:pt x="58888" y="24196"/>
                </a:cubicBezTo>
                <a:cubicBezTo>
                  <a:pt x="58094" y="22893"/>
                  <a:pt x="57058" y="21742"/>
                  <a:pt x="55853" y="20822"/>
                </a:cubicBezTo>
                <a:cubicBezTo>
                  <a:pt x="55996" y="20430"/>
                  <a:pt x="56076" y="20019"/>
                  <a:pt x="56076" y="19600"/>
                </a:cubicBezTo>
                <a:cubicBezTo>
                  <a:pt x="56076" y="17707"/>
                  <a:pt x="54532" y="16163"/>
                  <a:pt x="52640" y="16163"/>
                </a:cubicBezTo>
                <a:cubicBezTo>
                  <a:pt x="51435" y="16163"/>
                  <a:pt x="50320" y="16797"/>
                  <a:pt x="49704" y="17823"/>
                </a:cubicBezTo>
                <a:cubicBezTo>
                  <a:pt x="47906" y="17341"/>
                  <a:pt x="46048" y="17091"/>
                  <a:pt x="44188" y="17091"/>
                </a:cubicBezTo>
                <a:cubicBezTo>
                  <a:pt x="44156" y="17091"/>
                  <a:pt x="44123" y="17091"/>
                  <a:pt x="44090" y="17092"/>
                </a:cubicBezTo>
                <a:lnTo>
                  <a:pt x="43983" y="17092"/>
                </a:lnTo>
                <a:cubicBezTo>
                  <a:pt x="43742" y="16119"/>
                  <a:pt x="43091" y="15307"/>
                  <a:pt x="42189" y="14851"/>
                </a:cubicBezTo>
                <a:cubicBezTo>
                  <a:pt x="42270" y="14432"/>
                  <a:pt x="42314" y="14004"/>
                  <a:pt x="42314" y="13584"/>
                </a:cubicBezTo>
                <a:cubicBezTo>
                  <a:pt x="42314" y="9791"/>
                  <a:pt x="39244" y="6712"/>
                  <a:pt x="35451" y="6712"/>
                </a:cubicBezTo>
                <a:cubicBezTo>
                  <a:pt x="35201" y="6712"/>
                  <a:pt x="34960" y="6730"/>
                  <a:pt x="34719" y="6756"/>
                </a:cubicBezTo>
                <a:cubicBezTo>
                  <a:pt x="31194" y="2651"/>
                  <a:pt x="25615" y="0"/>
                  <a:pt x="19332" y="0"/>
                </a:cubicBezTo>
                <a:close/>
              </a:path>
            </a:pathLst>
          </a:custGeom>
          <a:solidFill>
            <a:srgbClr val="FFFFFF">
              <a:alpha val="31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5" name="Google Shape;575;p22"/>
          <p:cNvGrpSpPr/>
          <p:nvPr/>
        </p:nvGrpSpPr>
        <p:grpSpPr>
          <a:xfrm>
            <a:off x="8240616" y="219192"/>
            <a:ext cx="732168" cy="892459"/>
            <a:chOff x="7945750" y="1454475"/>
            <a:chExt cx="655125" cy="798550"/>
          </a:xfrm>
        </p:grpSpPr>
        <p:sp>
          <p:nvSpPr>
            <p:cNvPr id="576" name="Google Shape;576;p22"/>
            <p:cNvSpPr/>
            <p:nvPr/>
          </p:nvSpPr>
          <p:spPr>
            <a:xfrm>
              <a:off x="8293800" y="1827150"/>
              <a:ext cx="307075" cy="143900"/>
            </a:xfrm>
            <a:custGeom>
              <a:avLst/>
              <a:gdLst/>
              <a:ahLst/>
              <a:cxnLst/>
              <a:rect l="l" t="t" r="r" b="b"/>
              <a:pathLst>
                <a:path w="12283" h="5756" extrusionOk="0">
                  <a:moveTo>
                    <a:pt x="11994" y="1"/>
                  </a:moveTo>
                  <a:cubicBezTo>
                    <a:pt x="11930" y="1"/>
                    <a:pt x="11866" y="25"/>
                    <a:pt x="11814" y="81"/>
                  </a:cubicBezTo>
                  <a:cubicBezTo>
                    <a:pt x="10864" y="892"/>
                    <a:pt x="9880" y="1633"/>
                    <a:pt x="8860" y="2351"/>
                  </a:cubicBezTo>
                  <a:cubicBezTo>
                    <a:pt x="9115" y="2038"/>
                    <a:pt x="9277" y="1714"/>
                    <a:pt x="9243" y="1390"/>
                  </a:cubicBezTo>
                  <a:cubicBezTo>
                    <a:pt x="9233" y="1256"/>
                    <a:pt x="9122" y="1154"/>
                    <a:pt x="8993" y="1154"/>
                  </a:cubicBezTo>
                  <a:cubicBezTo>
                    <a:pt x="8965" y="1154"/>
                    <a:pt x="8936" y="1159"/>
                    <a:pt x="8907" y="1169"/>
                  </a:cubicBezTo>
                  <a:cubicBezTo>
                    <a:pt x="8131" y="1482"/>
                    <a:pt x="7540" y="2223"/>
                    <a:pt x="6857" y="2710"/>
                  </a:cubicBezTo>
                  <a:cubicBezTo>
                    <a:pt x="6533" y="2942"/>
                    <a:pt x="6185" y="3150"/>
                    <a:pt x="5849" y="3358"/>
                  </a:cubicBezTo>
                  <a:lnTo>
                    <a:pt x="6104" y="3115"/>
                  </a:lnTo>
                  <a:cubicBezTo>
                    <a:pt x="6336" y="2884"/>
                    <a:pt x="6648" y="2571"/>
                    <a:pt x="6440" y="2223"/>
                  </a:cubicBezTo>
                  <a:cubicBezTo>
                    <a:pt x="6394" y="2159"/>
                    <a:pt x="6318" y="2124"/>
                    <a:pt x="6237" y="2124"/>
                  </a:cubicBezTo>
                  <a:cubicBezTo>
                    <a:pt x="6216" y="2124"/>
                    <a:pt x="6195" y="2126"/>
                    <a:pt x="6173" y="2131"/>
                  </a:cubicBezTo>
                  <a:cubicBezTo>
                    <a:pt x="5722" y="2247"/>
                    <a:pt x="5282" y="2687"/>
                    <a:pt x="4888" y="2942"/>
                  </a:cubicBezTo>
                  <a:cubicBezTo>
                    <a:pt x="4413" y="3277"/>
                    <a:pt x="3869" y="3509"/>
                    <a:pt x="3301" y="3625"/>
                  </a:cubicBezTo>
                  <a:cubicBezTo>
                    <a:pt x="3174" y="3605"/>
                    <a:pt x="3043" y="3596"/>
                    <a:pt x="2911" y="3596"/>
                  </a:cubicBezTo>
                  <a:cubicBezTo>
                    <a:pt x="1950" y="3596"/>
                    <a:pt x="903" y="4094"/>
                    <a:pt x="313" y="4806"/>
                  </a:cubicBezTo>
                  <a:cubicBezTo>
                    <a:pt x="290" y="4829"/>
                    <a:pt x="278" y="4864"/>
                    <a:pt x="267" y="4899"/>
                  </a:cubicBezTo>
                  <a:cubicBezTo>
                    <a:pt x="35" y="4980"/>
                    <a:pt x="0" y="5304"/>
                    <a:pt x="220" y="5432"/>
                  </a:cubicBezTo>
                  <a:cubicBezTo>
                    <a:pt x="727" y="5673"/>
                    <a:pt x="1324" y="5756"/>
                    <a:pt x="1927" y="5756"/>
                  </a:cubicBezTo>
                  <a:cubicBezTo>
                    <a:pt x="2509" y="5756"/>
                    <a:pt x="3096" y="5679"/>
                    <a:pt x="3614" y="5594"/>
                  </a:cubicBezTo>
                  <a:cubicBezTo>
                    <a:pt x="4714" y="5408"/>
                    <a:pt x="5780" y="5061"/>
                    <a:pt x="6776" y="4563"/>
                  </a:cubicBezTo>
                  <a:cubicBezTo>
                    <a:pt x="7911" y="3995"/>
                    <a:pt x="8988" y="3324"/>
                    <a:pt x="9995" y="2571"/>
                  </a:cubicBezTo>
                  <a:cubicBezTo>
                    <a:pt x="10806" y="1980"/>
                    <a:pt x="12011" y="1366"/>
                    <a:pt x="12242" y="312"/>
                  </a:cubicBezTo>
                  <a:cubicBezTo>
                    <a:pt x="12283" y="134"/>
                    <a:pt x="12142" y="1"/>
                    <a:pt x="119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2"/>
            <p:cNvSpPr/>
            <p:nvPr/>
          </p:nvSpPr>
          <p:spPr>
            <a:xfrm>
              <a:off x="7945750" y="1454475"/>
              <a:ext cx="531650" cy="798550"/>
            </a:xfrm>
            <a:custGeom>
              <a:avLst/>
              <a:gdLst/>
              <a:ahLst/>
              <a:cxnLst/>
              <a:rect l="l" t="t" r="r" b="b"/>
              <a:pathLst>
                <a:path w="21266" h="31942" extrusionOk="0">
                  <a:moveTo>
                    <a:pt x="5873" y="1"/>
                  </a:moveTo>
                  <a:cubicBezTo>
                    <a:pt x="5746" y="12"/>
                    <a:pt x="5641" y="94"/>
                    <a:pt x="5607" y="221"/>
                  </a:cubicBezTo>
                  <a:cubicBezTo>
                    <a:pt x="5271" y="1391"/>
                    <a:pt x="5734" y="2792"/>
                    <a:pt x="6012" y="3939"/>
                  </a:cubicBezTo>
                  <a:cubicBezTo>
                    <a:pt x="6035" y="4066"/>
                    <a:pt x="6070" y="4194"/>
                    <a:pt x="6105" y="4321"/>
                  </a:cubicBezTo>
                  <a:cubicBezTo>
                    <a:pt x="6012" y="4112"/>
                    <a:pt x="5919" y="3916"/>
                    <a:pt x="5827" y="3707"/>
                  </a:cubicBezTo>
                  <a:cubicBezTo>
                    <a:pt x="5585" y="3204"/>
                    <a:pt x="4757" y="1747"/>
                    <a:pt x="3967" y="1747"/>
                  </a:cubicBezTo>
                  <a:cubicBezTo>
                    <a:pt x="3848" y="1747"/>
                    <a:pt x="3730" y="1780"/>
                    <a:pt x="3615" y="1854"/>
                  </a:cubicBezTo>
                  <a:cubicBezTo>
                    <a:pt x="2734" y="2422"/>
                    <a:pt x="4124" y="4483"/>
                    <a:pt x="4472" y="5051"/>
                  </a:cubicBezTo>
                  <a:cubicBezTo>
                    <a:pt x="4842" y="5688"/>
                    <a:pt x="5248" y="6313"/>
                    <a:pt x="5676" y="6915"/>
                  </a:cubicBezTo>
                  <a:cubicBezTo>
                    <a:pt x="5387" y="6672"/>
                    <a:pt x="5097" y="6429"/>
                    <a:pt x="4784" y="6197"/>
                  </a:cubicBezTo>
                  <a:cubicBezTo>
                    <a:pt x="4298" y="5815"/>
                    <a:pt x="3811" y="5444"/>
                    <a:pt x="3302" y="5085"/>
                  </a:cubicBezTo>
                  <a:cubicBezTo>
                    <a:pt x="2896" y="4784"/>
                    <a:pt x="2514" y="4460"/>
                    <a:pt x="2005" y="4367"/>
                  </a:cubicBezTo>
                  <a:cubicBezTo>
                    <a:pt x="1984" y="4363"/>
                    <a:pt x="1962" y="4361"/>
                    <a:pt x="1941" y="4361"/>
                  </a:cubicBezTo>
                  <a:cubicBezTo>
                    <a:pt x="1800" y="4361"/>
                    <a:pt x="1664" y="4458"/>
                    <a:pt x="1634" y="4599"/>
                  </a:cubicBezTo>
                  <a:cubicBezTo>
                    <a:pt x="1437" y="5815"/>
                    <a:pt x="2746" y="7077"/>
                    <a:pt x="3533" y="7842"/>
                  </a:cubicBezTo>
                  <a:cubicBezTo>
                    <a:pt x="4031" y="8340"/>
                    <a:pt x="4576" y="8838"/>
                    <a:pt x="5120" y="9324"/>
                  </a:cubicBezTo>
                  <a:cubicBezTo>
                    <a:pt x="4865" y="9174"/>
                    <a:pt x="4611" y="9012"/>
                    <a:pt x="4344" y="8849"/>
                  </a:cubicBezTo>
                  <a:cubicBezTo>
                    <a:pt x="3371" y="8224"/>
                    <a:pt x="2329" y="7135"/>
                    <a:pt x="1148" y="6996"/>
                  </a:cubicBezTo>
                  <a:cubicBezTo>
                    <a:pt x="1127" y="6992"/>
                    <a:pt x="1106" y="6989"/>
                    <a:pt x="1086" y="6989"/>
                  </a:cubicBezTo>
                  <a:cubicBezTo>
                    <a:pt x="905" y="6989"/>
                    <a:pt x="760" y="7168"/>
                    <a:pt x="812" y="7355"/>
                  </a:cubicBezTo>
                  <a:cubicBezTo>
                    <a:pt x="1171" y="8502"/>
                    <a:pt x="2120" y="9197"/>
                    <a:pt x="3047" y="9880"/>
                  </a:cubicBezTo>
                  <a:lnTo>
                    <a:pt x="4946" y="11258"/>
                  </a:lnTo>
                  <a:lnTo>
                    <a:pt x="5155" y="11409"/>
                  </a:lnTo>
                  <a:cubicBezTo>
                    <a:pt x="4576" y="11224"/>
                    <a:pt x="3997" y="11073"/>
                    <a:pt x="3418" y="10946"/>
                  </a:cubicBezTo>
                  <a:cubicBezTo>
                    <a:pt x="3052" y="10864"/>
                    <a:pt x="2199" y="10633"/>
                    <a:pt x="1474" y="10633"/>
                  </a:cubicBezTo>
                  <a:cubicBezTo>
                    <a:pt x="961" y="10633"/>
                    <a:pt x="512" y="10749"/>
                    <a:pt x="348" y="11119"/>
                  </a:cubicBezTo>
                  <a:cubicBezTo>
                    <a:pt x="233" y="11374"/>
                    <a:pt x="372" y="11548"/>
                    <a:pt x="580" y="11699"/>
                  </a:cubicBezTo>
                  <a:cubicBezTo>
                    <a:pt x="1159" y="12104"/>
                    <a:pt x="1970" y="12359"/>
                    <a:pt x="2619" y="12637"/>
                  </a:cubicBezTo>
                  <a:cubicBezTo>
                    <a:pt x="3012" y="12799"/>
                    <a:pt x="3429" y="12973"/>
                    <a:pt x="3858" y="13135"/>
                  </a:cubicBezTo>
                  <a:cubicBezTo>
                    <a:pt x="3236" y="13062"/>
                    <a:pt x="2600" y="13012"/>
                    <a:pt x="2032" y="13012"/>
                  </a:cubicBezTo>
                  <a:cubicBezTo>
                    <a:pt x="874" y="13012"/>
                    <a:pt x="0" y="13219"/>
                    <a:pt x="117" y="13864"/>
                  </a:cubicBezTo>
                  <a:cubicBezTo>
                    <a:pt x="175" y="14212"/>
                    <a:pt x="534" y="14374"/>
                    <a:pt x="823" y="14490"/>
                  </a:cubicBezTo>
                  <a:cubicBezTo>
                    <a:pt x="1541" y="14745"/>
                    <a:pt x="2259" y="14941"/>
                    <a:pt x="3001" y="15092"/>
                  </a:cubicBezTo>
                  <a:cubicBezTo>
                    <a:pt x="2167" y="15104"/>
                    <a:pt x="661" y="15162"/>
                    <a:pt x="406" y="15903"/>
                  </a:cubicBezTo>
                  <a:cubicBezTo>
                    <a:pt x="82" y="16876"/>
                    <a:pt x="2445" y="17177"/>
                    <a:pt x="4483" y="17223"/>
                  </a:cubicBezTo>
                  <a:cubicBezTo>
                    <a:pt x="3325" y="17710"/>
                    <a:pt x="2236" y="18300"/>
                    <a:pt x="1206" y="18995"/>
                  </a:cubicBezTo>
                  <a:cubicBezTo>
                    <a:pt x="1043" y="19099"/>
                    <a:pt x="1020" y="19319"/>
                    <a:pt x="1159" y="19447"/>
                  </a:cubicBezTo>
                  <a:cubicBezTo>
                    <a:pt x="1348" y="19636"/>
                    <a:pt x="1554" y="19689"/>
                    <a:pt x="1780" y="19689"/>
                  </a:cubicBezTo>
                  <a:cubicBezTo>
                    <a:pt x="1927" y="19689"/>
                    <a:pt x="2083" y="19667"/>
                    <a:pt x="2248" y="19644"/>
                  </a:cubicBezTo>
                  <a:cubicBezTo>
                    <a:pt x="2850" y="19574"/>
                    <a:pt x="3441" y="19470"/>
                    <a:pt x="4043" y="19366"/>
                  </a:cubicBezTo>
                  <a:cubicBezTo>
                    <a:pt x="4553" y="19285"/>
                    <a:pt x="5097" y="19204"/>
                    <a:pt x="5641" y="19099"/>
                  </a:cubicBezTo>
                  <a:lnTo>
                    <a:pt x="5641" y="19099"/>
                  </a:lnTo>
                  <a:cubicBezTo>
                    <a:pt x="5120" y="19424"/>
                    <a:pt x="4622" y="19783"/>
                    <a:pt x="4136" y="20119"/>
                  </a:cubicBezTo>
                  <a:cubicBezTo>
                    <a:pt x="3800" y="20339"/>
                    <a:pt x="2804" y="20918"/>
                    <a:pt x="3186" y="21462"/>
                  </a:cubicBezTo>
                  <a:cubicBezTo>
                    <a:pt x="3316" y="21651"/>
                    <a:pt x="3527" y="21719"/>
                    <a:pt x="3770" y="21719"/>
                  </a:cubicBezTo>
                  <a:cubicBezTo>
                    <a:pt x="4288" y="21719"/>
                    <a:pt x="4951" y="21410"/>
                    <a:pt x="5282" y="21300"/>
                  </a:cubicBezTo>
                  <a:cubicBezTo>
                    <a:pt x="5850" y="21103"/>
                    <a:pt x="6487" y="20906"/>
                    <a:pt x="7078" y="20651"/>
                  </a:cubicBezTo>
                  <a:lnTo>
                    <a:pt x="7078" y="20651"/>
                  </a:lnTo>
                  <a:cubicBezTo>
                    <a:pt x="6904" y="20837"/>
                    <a:pt x="6742" y="21022"/>
                    <a:pt x="6579" y="21196"/>
                  </a:cubicBezTo>
                  <a:cubicBezTo>
                    <a:pt x="6336" y="21462"/>
                    <a:pt x="6070" y="21856"/>
                    <a:pt x="6510" y="22087"/>
                  </a:cubicBezTo>
                  <a:cubicBezTo>
                    <a:pt x="6581" y="22127"/>
                    <a:pt x="6658" y="22144"/>
                    <a:pt x="6739" y="22144"/>
                  </a:cubicBezTo>
                  <a:cubicBezTo>
                    <a:pt x="7161" y="22144"/>
                    <a:pt x="7689" y="21683"/>
                    <a:pt x="7981" y="21508"/>
                  </a:cubicBezTo>
                  <a:cubicBezTo>
                    <a:pt x="8131" y="21427"/>
                    <a:pt x="8270" y="21346"/>
                    <a:pt x="8421" y="21277"/>
                  </a:cubicBezTo>
                  <a:lnTo>
                    <a:pt x="8421" y="21277"/>
                  </a:lnTo>
                  <a:cubicBezTo>
                    <a:pt x="8409" y="21416"/>
                    <a:pt x="8456" y="21555"/>
                    <a:pt x="8537" y="21659"/>
                  </a:cubicBezTo>
                  <a:cubicBezTo>
                    <a:pt x="8658" y="21807"/>
                    <a:pt x="8815" y="21858"/>
                    <a:pt x="8980" y="21858"/>
                  </a:cubicBezTo>
                  <a:cubicBezTo>
                    <a:pt x="9098" y="21858"/>
                    <a:pt x="9220" y="21832"/>
                    <a:pt x="9336" y="21798"/>
                  </a:cubicBezTo>
                  <a:cubicBezTo>
                    <a:pt x="9429" y="21775"/>
                    <a:pt x="9533" y="21752"/>
                    <a:pt x="9626" y="21717"/>
                  </a:cubicBezTo>
                  <a:lnTo>
                    <a:pt x="9626" y="21717"/>
                  </a:lnTo>
                  <a:cubicBezTo>
                    <a:pt x="9452" y="23964"/>
                    <a:pt x="6811" y="24161"/>
                    <a:pt x="5039" y="24357"/>
                  </a:cubicBezTo>
                  <a:cubicBezTo>
                    <a:pt x="4217" y="24427"/>
                    <a:pt x="3406" y="24566"/>
                    <a:pt x="2607" y="24763"/>
                  </a:cubicBezTo>
                  <a:cubicBezTo>
                    <a:pt x="2132" y="24902"/>
                    <a:pt x="1194" y="25064"/>
                    <a:pt x="1124" y="25666"/>
                  </a:cubicBezTo>
                  <a:cubicBezTo>
                    <a:pt x="1090" y="25805"/>
                    <a:pt x="1206" y="25944"/>
                    <a:pt x="1345" y="25944"/>
                  </a:cubicBezTo>
                  <a:cubicBezTo>
                    <a:pt x="2317" y="25875"/>
                    <a:pt x="3394" y="25886"/>
                    <a:pt x="4414" y="25747"/>
                  </a:cubicBezTo>
                  <a:lnTo>
                    <a:pt x="4414" y="25747"/>
                  </a:lnTo>
                  <a:cubicBezTo>
                    <a:pt x="3140" y="26257"/>
                    <a:pt x="1889" y="26813"/>
                    <a:pt x="754" y="27612"/>
                  </a:cubicBezTo>
                  <a:cubicBezTo>
                    <a:pt x="580" y="27716"/>
                    <a:pt x="626" y="27971"/>
                    <a:pt x="823" y="28029"/>
                  </a:cubicBezTo>
                  <a:cubicBezTo>
                    <a:pt x="970" y="28081"/>
                    <a:pt x="1119" y="28103"/>
                    <a:pt x="1268" y="28103"/>
                  </a:cubicBezTo>
                  <a:cubicBezTo>
                    <a:pt x="1849" y="28103"/>
                    <a:pt x="2441" y="27768"/>
                    <a:pt x="2966" y="27566"/>
                  </a:cubicBezTo>
                  <a:lnTo>
                    <a:pt x="3313" y="27427"/>
                  </a:lnTo>
                  <a:lnTo>
                    <a:pt x="3313" y="27427"/>
                  </a:lnTo>
                  <a:cubicBezTo>
                    <a:pt x="3105" y="27542"/>
                    <a:pt x="2896" y="27647"/>
                    <a:pt x="2688" y="27763"/>
                  </a:cubicBezTo>
                  <a:cubicBezTo>
                    <a:pt x="2213" y="28029"/>
                    <a:pt x="1773" y="28330"/>
                    <a:pt x="1345" y="28666"/>
                  </a:cubicBezTo>
                  <a:cubicBezTo>
                    <a:pt x="1055" y="28898"/>
                    <a:pt x="534" y="29268"/>
                    <a:pt x="476" y="29662"/>
                  </a:cubicBezTo>
                  <a:cubicBezTo>
                    <a:pt x="430" y="29999"/>
                    <a:pt x="574" y="30116"/>
                    <a:pt x="797" y="30116"/>
                  </a:cubicBezTo>
                  <a:cubicBezTo>
                    <a:pt x="1255" y="30116"/>
                    <a:pt x="2046" y="29620"/>
                    <a:pt x="2202" y="29535"/>
                  </a:cubicBezTo>
                  <a:cubicBezTo>
                    <a:pt x="2781" y="29222"/>
                    <a:pt x="3348" y="28921"/>
                    <a:pt x="3916" y="28608"/>
                  </a:cubicBezTo>
                  <a:lnTo>
                    <a:pt x="3916" y="28608"/>
                  </a:lnTo>
                  <a:cubicBezTo>
                    <a:pt x="3603" y="28898"/>
                    <a:pt x="3290" y="29210"/>
                    <a:pt x="2989" y="29511"/>
                  </a:cubicBezTo>
                  <a:cubicBezTo>
                    <a:pt x="2607" y="29882"/>
                    <a:pt x="916" y="31121"/>
                    <a:pt x="1599" y="31781"/>
                  </a:cubicBezTo>
                  <a:cubicBezTo>
                    <a:pt x="1702" y="31879"/>
                    <a:pt x="1811" y="31917"/>
                    <a:pt x="1920" y="31917"/>
                  </a:cubicBezTo>
                  <a:cubicBezTo>
                    <a:pt x="2097" y="31917"/>
                    <a:pt x="2276" y="31819"/>
                    <a:pt x="2433" y="31712"/>
                  </a:cubicBezTo>
                  <a:cubicBezTo>
                    <a:pt x="2989" y="31341"/>
                    <a:pt x="3522" y="30936"/>
                    <a:pt x="4043" y="30519"/>
                  </a:cubicBezTo>
                  <a:cubicBezTo>
                    <a:pt x="4286" y="30322"/>
                    <a:pt x="4530" y="30137"/>
                    <a:pt x="4773" y="29940"/>
                  </a:cubicBezTo>
                  <a:lnTo>
                    <a:pt x="4773" y="29940"/>
                  </a:lnTo>
                  <a:cubicBezTo>
                    <a:pt x="4379" y="30450"/>
                    <a:pt x="4066" y="30994"/>
                    <a:pt x="3811" y="31585"/>
                  </a:cubicBezTo>
                  <a:cubicBezTo>
                    <a:pt x="3719" y="31749"/>
                    <a:pt x="3855" y="31941"/>
                    <a:pt x="4033" y="31941"/>
                  </a:cubicBezTo>
                  <a:cubicBezTo>
                    <a:pt x="4055" y="31941"/>
                    <a:pt x="4078" y="31938"/>
                    <a:pt x="4101" y="31932"/>
                  </a:cubicBezTo>
                  <a:cubicBezTo>
                    <a:pt x="4437" y="31816"/>
                    <a:pt x="4587" y="31527"/>
                    <a:pt x="4807" y="31249"/>
                  </a:cubicBezTo>
                  <a:cubicBezTo>
                    <a:pt x="5155" y="30820"/>
                    <a:pt x="5502" y="30403"/>
                    <a:pt x="5850" y="29975"/>
                  </a:cubicBezTo>
                  <a:cubicBezTo>
                    <a:pt x="5989" y="29813"/>
                    <a:pt x="6128" y="29650"/>
                    <a:pt x="6267" y="29477"/>
                  </a:cubicBezTo>
                  <a:lnTo>
                    <a:pt x="6267" y="29477"/>
                  </a:lnTo>
                  <a:lnTo>
                    <a:pt x="6070" y="29917"/>
                  </a:lnTo>
                  <a:cubicBezTo>
                    <a:pt x="5885" y="30311"/>
                    <a:pt x="5630" y="30704"/>
                    <a:pt x="5966" y="31075"/>
                  </a:cubicBezTo>
                  <a:cubicBezTo>
                    <a:pt x="6012" y="31117"/>
                    <a:pt x="6068" y="31136"/>
                    <a:pt x="6124" y="31136"/>
                  </a:cubicBezTo>
                  <a:cubicBezTo>
                    <a:pt x="6206" y="31136"/>
                    <a:pt x="6288" y="31093"/>
                    <a:pt x="6336" y="31017"/>
                  </a:cubicBezTo>
                  <a:cubicBezTo>
                    <a:pt x="6857" y="30172"/>
                    <a:pt x="7483" y="29384"/>
                    <a:pt x="8074" y="28585"/>
                  </a:cubicBezTo>
                  <a:cubicBezTo>
                    <a:pt x="8548" y="27925"/>
                    <a:pt x="8989" y="27241"/>
                    <a:pt x="9498" y="26604"/>
                  </a:cubicBezTo>
                  <a:cubicBezTo>
                    <a:pt x="10019" y="25933"/>
                    <a:pt x="10714" y="25411"/>
                    <a:pt x="11502" y="25087"/>
                  </a:cubicBezTo>
                  <a:cubicBezTo>
                    <a:pt x="12150" y="24821"/>
                    <a:pt x="12892" y="24705"/>
                    <a:pt x="13505" y="24357"/>
                  </a:cubicBezTo>
                  <a:cubicBezTo>
                    <a:pt x="13505" y="24357"/>
                    <a:pt x="13517" y="24357"/>
                    <a:pt x="13529" y="24346"/>
                  </a:cubicBezTo>
                  <a:cubicBezTo>
                    <a:pt x="14918" y="23813"/>
                    <a:pt x="15984" y="22238"/>
                    <a:pt x="16690" y="21068"/>
                  </a:cubicBezTo>
                  <a:cubicBezTo>
                    <a:pt x="17293" y="20037"/>
                    <a:pt x="17825" y="18960"/>
                    <a:pt x="18277" y="17860"/>
                  </a:cubicBezTo>
                  <a:cubicBezTo>
                    <a:pt x="18752" y="16725"/>
                    <a:pt x="19319" y="15613"/>
                    <a:pt x="20420" y="15011"/>
                  </a:cubicBezTo>
                  <a:cubicBezTo>
                    <a:pt x="20447" y="15022"/>
                    <a:pt x="20474" y="15027"/>
                    <a:pt x="20500" y="15027"/>
                  </a:cubicBezTo>
                  <a:cubicBezTo>
                    <a:pt x="20585" y="15027"/>
                    <a:pt x="20660" y="14972"/>
                    <a:pt x="20686" y="14884"/>
                  </a:cubicBezTo>
                  <a:cubicBezTo>
                    <a:pt x="20686" y="14872"/>
                    <a:pt x="20686" y="14849"/>
                    <a:pt x="20698" y="14837"/>
                  </a:cubicBezTo>
                  <a:cubicBezTo>
                    <a:pt x="20709" y="14814"/>
                    <a:pt x="20709" y="14791"/>
                    <a:pt x="20709" y="14768"/>
                  </a:cubicBezTo>
                  <a:cubicBezTo>
                    <a:pt x="20744" y="14594"/>
                    <a:pt x="20779" y="14420"/>
                    <a:pt x="20825" y="14247"/>
                  </a:cubicBezTo>
                  <a:cubicBezTo>
                    <a:pt x="20860" y="14154"/>
                    <a:pt x="20906" y="14061"/>
                    <a:pt x="20953" y="13969"/>
                  </a:cubicBezTo>
                  <a:cubicBezTo>
                    <a:pt x="20973" y="13977"/>
                    <a:pt x="20995" y="13982"/>
                    <a:pt x="21016" y="13982"/>
                  </a:cubicBezTo>
                  <a:cubicBezTo>
                    <a:pt x="21076" y="13982"/>
                    <a:pt x="21132" y="13945"/>
                    <a:pt x="21149" y="13876"/>
                  </a:cubicBezTo>
                  <a:cubicBezTo>
                    <a:pt x="21265" y="13135"/>
                    <a:pt x="20640" y="12602"/>
                    <a:pt x="19933" y="12498"/>
                  </a:cubicBezTo>
                  <a:cubicBezTo>
                    <a:pt x="19852" y="12487"/>
                    <a:pt x="19771" y="12482"/>
                    <a:pt x="19691" y="12482"/>
                  </a:cubicBezTo>
                  <a:cubicBezTo>
                    <a:pt x="18730" y="12482"/>
                    <a:pt x="17843" y="13210"/>
                    <a:pt x="17084" y="13691"/>
                  </a:cubicBezTo>
                  <a:cubicBezTo>
                    <a:pt x="16178" y="14276"/>
                    <a:pt x="14965" y="15276"/>
                    <a:pt x="13783" y="15276"/>
                  </a:cubicBezTo>
                  <a:cubicBezTo>
                    <a:pt x="13514" y="15276"/>
                    <a:pt x="13246" y="15224"/>
                    <a:pt x="12984" y="15104"/>
                  </a:cubicBezTo>
                  <a:cubicBezTo>
                    <a:pt x="12359" y="14814"/>
                    <a:pt x="12000" y="14026"/>
                    <a:pt x="11687" y="13447"/>
                  </a:cubicBezTo>
                  <a:cubicBezTo>
                    <a:pt x="11664" y="13413"/>
                    <a:pt x="11652" y="13378"/>
                    <a:pt x="11629" y="13343"/>
                  </a:cubicBezTo>
                  <a:cubicBezTo>
                    <a:pt x="11629" y="13297"/>
                    <a:pt x="11618" y="13251"/>
                    <a:pt x="11594" y="13216"/>
                  </a:cubicBezTo>
                  <a:cubicBezTo>
                    <a:pt x="10992" y="11977"/>
                    <a:pt x="10263" y="10818"/>
                    <a:pt x="9695" y="9567"/>
                  </a:cubicBezTo>
                  <a:cubicBezTo>
                    <a:pt x="9162" y="8398"/>
                    <a:pt x="8699" y="7216"/>
                    <a:pt x="8317" y="6000"/>
                  </a:cubicBezTo>
                  <a:cubicBezTo>
                    <a:pt x="7923" y="4773"/>
                    <a:pt x="7645" y="3522"/>
                    <a:pt x="7286" y="2283"/>
                  </a:cubicBezTo>
                  <a:cubicBezTo>
                    <a:pt x="7078" y="1530"/>
                    <a:pt x="6834" y="82"/>
                    <a:pt x="5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2"/>
            <p:cNvSpPr/>
            <p:nvPr/>
          </p:nvSpPr>
          <p:spPr>
            <a:xfrm>
              <a:off x="8453325" y="1797550"/>
              <a:ext cx="52075" cy="31125"/>
            </a:xfrm>
            <a:custGeom>
              <a:avLst/>
              <a:gdLst/>
              <a:ahLst/>
              <a:cxnLst/>
              <a:rect l="l" t="t" r="r" b="b"/>
              <a:pathLst>
                <a:path w="2083" h="1245" extrusionOk="0">
                  <a:moveTo>
                    <a:pt x="643" y="1"/>
                  </a:moveTo>
                  <a:cubicBezTo>
                    <a:pt x="594" y="1"/>
                    <a:pt x="544" y="25"/>
                    <a:pt x="511" y="72"/>
                  </a:cubicBezTo>
                  <a:cubicBezTo>
                    <a:pt x="360" y="188"/>
                    <a:pt x="244" y="338"/>
                    <a:pt x="140" y="500"/>
                  </a:cubicBezTo>
                  <a:cubicBezTo>
                    <a:pt x="47" y="674"/>
                    <a:pt x="1" y="883"/>
                    <a:pt x="24" y="1079"/>
                  </a:cubicBezTo>
                  <a:cubicBezTo>
                    <a:pt x="24" y="1114"/>
                    <a:pt x="47" y="1149"/>
                    <a:pt x="82" y="1161"/>
                  </a:cubicBezTo>
                  <a:cubicBezTo>
                    <a:pt x="94" y="1172"/>
                    <a:pt x="105" y="1184"/>
                    <a:pt x="128" y="1195"/>
                  </a:cubicBezTo>
                  <a:cubicBezTo>
                    <a:pt x="229" y="1227"/>
                    <a:pt x="332" y="1238"/>
                    <a:pt x="436" y="1238"/>
                  </a:cubicBezTo>
                  <a:cubicBezTo>
                    <a:pt x="594" y="1238"/>
                    <a:pt x="755" y="1214"/>
                    <a:pt x="916" y="1207"/>
                  </a:cubicBezTo>
                  <a:cubicBezTo>
                    <a:pt x="1229" y="1207"/>
                    <a:pt x="1553" y="1218"/>
                    <a:pt x="1866" y="1242"/>
                  </a:cubicBezTo>
                  <a:cubicBezTo>
                    <a:pt x="1877" y="1244"/>
                    <a:pt x="1887" y="1245"/>
                    <a:pt x="1898" y="1245"/>
                  </a:cubicBezTo>
                  <a:cubicBezTo>
                    <a:pt x="2000" y="1245"/>
                    <a:pt x="2082" y="1149"/>
                    <a:pt x="2051" y="1033"/>
                  </a:cubicBezTo>
                  <a:cubicBezTo>
                    <a:pt x="1900" y="547"/>
                    <a:pt x="1205" y="327"/>
                    <a:pt x="812" y="72"/>
                  </a:cubicBezTo>
                  <a:cubicBezTo>
                    <a:pt x="789" y="49"/>
                    <a:pt x="765" y="49"/>
                    <a:pt x="742" y="37"/>
                  </a:cubicBezTo>
                  <a:cubicBezTo>
                    <a:pt x="713" y="13"/>
                    <a:pt x="678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2"/>
            <p:cNvSpPr/>
            <p:nvPr/>
          </p:nvSpPr>
          <p:spPr>
            <a:xfrm>
              <a:off x="8430450" y="1791925"/>
              <a:ext cx="14800" cy="14100"/>
            </a:xfrm>
            <a:custGeom>
              <a:avLst/>
              <a:gdLst/>
              <a:ahLst/>
              <a:cxnLst/>
              <a:rect l="l" t="t" r="r" b="b"/>
              <a:pathLst>
                <a:path w="592" h="564" extrusionOk="0">
                  <a:moveTo>
                    <a:pt x="267" y="0"/>
                  </a:moveTo>
                  <a:cubicBezTo>
                    <a:pt x="195" y="0"/>
                    <a:pt x="125" y="33"/>
                    <a:pt x="70" y="88"/>
                  </a:cubicBezTo>
                  <a:cubicBezTo>
                    <a:pt x="24" y="135"/>
                    <a:pt x="1" y="204"/>
                    <a:pt x="1" y="274"/>
                  </a:cubicBezTo>
                  <a:cubicBezTo>
                    <a:pt x="1" y="343"/>
                    <a:pt x="24" y="401"/>
                    <a:pt x="70" y="447"/>
                  </a:cubicBezTo>
                  <a:cubicBezTo>
                    <a:pt x="117" y="517"/>
                    <a:pt x="198" y="563"/>
                    <a:pt x="279" y="563"/>
                  </a:cubicBezTo>
                  <a:cubicBezTo>
                    <a:pt x="337" y="563"/>
                    <a:pt x="395" y="540"/>
                    <a:pt x="441" y="505"/>
                  </a:cubicBezTo>
                  <a:lnTo>
                    <a:pt x="487" y="471"/>
                  </a:lnTo>
                  <a:cubicBezTo>
                    <a:pt x="522" y="436"/>
                    <a:pt x="545" y="401"/>
                    <a:pt x="557" y="355"/>
                  </a:cubicBezTo>
                  <a:cubicBezTo>
                    <a:pt x="592" y="193"/>
                    <a:pt x="487" y="42"/>
                    <a:pt x="325" y="7"/>
                  </a:cubicBezTo>
                  <a:cubicBezTo>
                    <a:pt x="306" y="2"/>
                    <a:pt x="287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0" name="Google Shape;580;p22"/>
          <p:cNvSpPr txBox="1">
            <a:spLocks noGrp="1"/>
          </p:cNvSpPr>
          <p:nvPr>
            <p:ph type="title"/>
          </p:nvPr>
        </p:nvSpPr>
        <p:spPr>
          <a:xfrm>
            <a:off x="1025025" y="1885950"/>
            <a:ext cx="1986000" cy="4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1" name="Google Shape;581;p22"/>
          <p:cNvSpPr txBox="1">
            <a:spLocks noGrp="1"/>
          </p:cNvSpPr>
          <p:nvPr>
            <p:ph type="subTitle" idx="1"/>
          </p:nvPr>
        </p:nvSpPr>
        <p:spPr>
          <a:xfrm>
            <a:off x="1025025" y="2269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2"/>
          <p:cNvSpPr txBox="1">
            <a:spLocks noGrp="1"/>
          </p:cNvSpPr>
          <p:nvPr>
            <p:ph type="title" idx="2"/>
          </p:nvPr>
        </p:nvSpPr>
        <p:spPr>
          <a:xfrm>
            <a:off x="3578997" y="1885950"/>
            <a:ext cx="1986000" cy="4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3" name="Google Shape;583;p22"/>
          <p:cNvSpPr txBox="1">
            <a:spLocks noGrp="1"/>
          </p:cNvSpPr>
          <p:nvPr>
            <p:ph type="subTitle" idx="3"/>
          </p:nvPr>
        </p:nvSpPr>
        <p:spPr>
          <a:xfrm>
            <a:off x="3578997" y="2269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22"/>
          <p:cNvSpPr txBox="1">
            <a:spLocks noGrp="1"/>
          </p:cNvSpPr>
          <p:nvPr>
            <p:ph type="title" idx="4"/>
          </p:nvPr>
        </p:nvSpPr>
        <p:spPr>
          <a:xfrm>
            <a:off x="1025025" y="3700350"/>
            <a:ext cx="1986000" cy="4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5" name="Google Shape;585;p22"/>
          <p:cNvSpPr txBox="1">
            <a:spLocks noGrp="1"/>
          </p:cNvSpPr>
          <p:nvPr>
            <p:ph type="subTitle" idx="5"/>
          </p:nvPr>
        </p:nvSpPr>
        <p:spPr>
          <a:xfrm>
            <a:off x="1025025" y="40837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22"/>
          <p:cNvSpPr txBox="1">
            <a:spLocks noGrp="1"/>
          </p:cNvSpPr>
          <p:nvPr>
            <p:ph type="title" idx="6"/>
          </p:nvPr>
        </p:nvSpPr>
        <p:spPr>
          <a:xfrm>
            <a:off x="3578997" y="3700350"/>
            <a:ext cx="1986000" cy="4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7" name="Google Shape;587;p22"/>
          <p:cNvSpPr txBox="1">
            <a:spLocks noGrp="1"/>
          </p:cNvSpPr>
          <p:nvPr>
            <p:ph type="subTitle" idx="7"/>
          </p:nvPr>
        </p:nvSpPr>
        <p:spPr>
          <a:xfrm>
            <a:off x="3578997" y="40837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22"/>
          <p:cNvSpPr txBox="1">
            <a:spLocks noGrp="1"/>
          </p:cNvSpPr>
          <p:nvPr>
            <p:ph type="title" idx="8"/>
          </p:nvPr>
        </p:nvSpPr>
        <p:spPr>
          <a:xfrm>
            <a:off x="6132975" y="1885950"/>
            <a:ext cx="1986000" cy="4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9" name="Google Shape;589;p22"/>
          <p:cNvSpPr txBox="1">
            <a:spLocks noGrp="1"/>
          </p:cNvSpPr>
          <p:nvPr>
            <p:ph type="subTitle" idx="9"/>
          </p:nvPr>
        </p:nvSpPr>
        <p:spPr>
          <a:xfrm>
            <a:off x="6132975" y="2269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22"/>
          <p:cNvSpPr txBox="1">
            <a:spLocks noGrp="1"/>
          </p:cNvSpPr>
          <p:nvPr>
            <p:ph type="title" idx="13"/>
          </p:nvPr>
        </p:nvSpPr>
        <p:spPr>
          <a:xfrm>
            <a:off x="6132975" y="3700350"/>
            <a:ext cx="1986000" cy="4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1" name="Google Shape;591;p22"/>
          <p:cNvSpPr txBox="1">
            <a:spLocks noGrp="1"/>
          </p:cNvSpPr>
          <p:nvPr>
            <p:ph type="subTitle" idx="14"/>
          </p:nvPr>
        </p:nvSpPr>
        <p:spPr>
          <a:xfrm>
            <a:off x="6132975" y="40837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22"/>
          <p:cNvSpPr txBox="1">
            <a:spLocks noGrp="1"/>
          </p:cNvSpPr>
          <p:nvPr>
            <p:ph type="title" idx="15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" name="Google Shape;607;p24"/>
          <p:cNvGrpSpPr/>
          <p:nvPr/>
        </p:nvGrpSpPr>
        <p:grpSpPr>
          <a:xfrm rot="5400000">
            <a:off x="-5777986" y="129592"/>
            <a:ext cx="10151407" cy="5805741"/>
            <a:chOff x="179478" y="2474730"/>
            <a:chExt cx="6872060" cy="3930234"/>
          </a:xfrm>
        </p:grpSpPr>
        <p:sp>
          <p:nvSpPr>
            <p:cNvPr id="608" name="Google Shape;608;p24"/>
            <p:cNvSpPr/>
            <p:nvPr/>
          </p:nvSpPr>
          <p:spPr>
            <a:xfrm>
              <a:off x="179478" y="2572827"/>
              <a:ext cx="2547425" cy="1733250"/>
            </a:xfrm>
            <a:custGeom>
              <a:avLst/>
              <a:gdLst/>
              <a:ahLst/>
              <a:cxnLst/>
              <a:rect l="l" t="t" r="r" b="b"/>
              <a:pathLst>
                <a:path w="101897" h="69330" extrusionOk="0">
                  <a:moveTo>
                    <a:pt x="22066" y="1"/>
                  </a:moveTo>
                  <a:cubicBezTo>
                    <a:pt x="21863" y="1"/>
                    <a:pt x="21660" y="4"/>
                    <a:pt x="21456" y="9"/>
                  </a:cubicBezTo>
                  <a:cubicBezTo>
                    <a:pt x="9470" y="330"/>
                    <a:pt x="0" y="9898"/>
                    <a:pt x="313" y="21366"/>
                  </a:cubicBezTo>
                  <a:lnTo>
                    <a:pt x="1616" y="69329"/>
                  </a:lnTo>
                  <a:lnTo>
                    <a:pt x="88117" y="66982"/>
                  </a:lnTo>
                  <a:cubicBezTo>
                    <a:pt x="95819" y="66777"/>
                    <a:pt x="101897" y="60360"/>
                    <a:pt x="101692" y="52657"/>
                  </a:cubicBezTo>
                  <a:cubicBezTo>
                    <a:pt x="101531" y="46910"/>
                    <a:pt x="97872" y="41840"/>
                    <a:pt x="92454" y="39895"/>
                  </a:cubicBezTo>
                  <a:cubicBezTo>
                    <a:pt x="91688" y="38520"/>
                    <a:pt x="90244" y="37671"/>
                    <a:pt x="88674" y="37671"/>
                  </a:cubicBezTo>
                  <a:cubicBezTo>
                    <a:pt x="88634" y="37671"/>
                    <a:pt x="88594" y="37671"/>
                    <a:pt x="88554" y="37672"/>
                  </a:cubicBezTo>
                  <a:cubicBezTo>
                    <a:pt x="88054" y="37690"/>
                    <a:pt x="87554" y="37788"/>
                    <a:pt x="87090" y="37976"/>
                  </a:cubicBezTo>
                  <a:cubicBezTo>
                    <a:pt x="85978" y="33693"/>
                    <a:pt x="82107" y="30717"/>
                    <a:pt x="77695" y="30717"/>
                  </a:cubicBezTo>
                  <a:cubicBezTo>
                    <a:pt x="77611" y="30717"/>
                    <a:pt x="77527" y="30718"/>
                    <a:pt x="77442" y="30720"/>
                  </a:cubicBezTo>
                  <a:cubicBezTo>
                    <a:pt x="76032" y="30764"/>
                    <a:pt x="74640" y="31112"/>
                    <a:pt x="73373" y="31746"/>
                  </a:cubicBezTo>
                  <a:cubicBezTo>
                    <a:pt x="71373" y="29988"/>
                    <a:pt x="68883" y="28899"/>
                    <a:pt x="66233" y="28631"/>
                  </a:cubicBezTo>
                  <a:lnTo>
                    <a:pt x="66233" y="28524"/>
                  </a:lnTo>
                  <a:cubicBezTo>
                    <a:pt x="66171" y="26171"/>
                    <a:pt x="64244" y="24310"/>
                    <a:pt x="61904" y="24310"/>
                  </a:cubicBezTo>
                  <a:cubicBezTo>
                    <a:pt x="61865" y="24310"/>
                    <a:pt x="61827" y="24311"/>
                    <a:pt x="61788" y="24312"/>
                  </a:cubicBezTo>
                  <a:cubicBezTo>
                    <a:pt x="61431" y="24321"/>
                    <a:pt x="61083" y="24374"/>
                    <a:pt x="60744" y="24472"/>
                  </a:cubicBezTo>
                  <a:cubicBezTo>
                    <a:pt x="59320" y="19599"/>
                    <a:pt x="54359" y="16042"/>
                    <a:pt x="48493" y="16042"/>
                  </a:cubicBezTo>
                  <a:cubicBezTo>
                    <a:pt x="48365" y="16042"/>
                    <a:pt x="48235" y="16044"/>
                    <a:pt x="48106" y="16047"/>
                  </a:cubicBezTo>
                  <a:cubicBezTo>
                    <a:pt x="47722" y="16056"/>
                    <a:pt x="47338" y="16083"/>
                    <a:pt x="46964" y="16127"/>
                  </a:cubicBezTo>
                  <a:cubicBezTo>
                    <a:pt x="45951" y="14924"/>
                    <a:pt x="44467" y="14224"/>
                    <a:pt x="42896" y="14224"/>
                  </a:cubicBezTo>
                  <a:cubicBezTo>
                    <a:pt x="42848" y="14224"/>
                    <a:pt x="42799" y="14225"/>
                    <a:pt x="42751" y="14226"/>
                  </a:cubicBezTo>
                  <a:cubicBezTo>
                    <a:pt x="42715" y="14235"/>
                    <a:pt x="42680" y="14235"/>
                    <a:pt x="42644" y="14235"/>
                  </a:cubicBezTo>
                  <a:cubicBezTo>
                    <a:pt x="39786" y="5933"/>
                    <a:pt x="31622" y="1"/>
                    <a:pt x="22066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533275" y="2991627"/>
              <a:ext cx="2200950" cy="1345225"/>
            </a:xfrm>
            <a:custGeom>
              <a:avLst/>
              <a:gdLst/>
              <a:ahLst/>
              <a:cxnLst/>
              <a:rect l="l" t="t" r="r" b="b"/>
              <a:pathLst>
                <a:path w="88038" h="53809" extrusionOk="0">
                  <a:moveTo>
                    <a:pt x="16973" y="1"/>
                  </a:moveTo>
                  <a:cubicBezTo>
                    <a:pt x="9801" y="1"/>
                    <a:pt x="3402" y="3642"/>
                    <a:pt x="992" y="9818"/>
                  </a:cubicBezTo>
                  <a:cubicBezTo>
                    <a:pt x="483" y="11147"/>
                    <a:pt x="171" y="12540"/>
                    <a:pt x="72" y="13959"/>
                  </a:cubicBezTo>
                  <a:lnTo>
                    <a:pt x="1" y="13950"/>
                  </a:lnTo>
                  <a:lnTo>
                    <a:pt x="1081" y="53809"/>
                  </a:lnTo>
                  <a:lnTo>
                    <a:pt x="74328" y="51828"/>
                  </a:lnTo>
                  <a:cubicBezTo>
                    <a:pt x="81977" y="51613"/>
                    <a:pt x="88037" y="46205"/>
                    <a:pt x="87859" y="39734"/>
                  </a:cubicBezTo>
                  <a:cubicBezTo>
                    <a:pt x="87684" y="33390"/>
                    <a:pt x="81589" y="28385"/>
                    <a:pt x="74142" y="28385"/>
                  </a:cubicBezTo>
                  <a:cubicBezTo>
                    <a:pt x="73993" y="28385"/>
                    <a:pt x="73844" y="28387"/>
                    <a:pt x="73695" y="28391"/>
                  </a:cubicBezTo>
                  <a:lnTo>
                    <a:pt x="73704" y="28400"/>
                  </a:lnTo>
                  <a:cubicBezTo>
                    <a:pt x="72293" y="28435"/>
                    <a:pt x="70892" y="28658"/>
                    <a:pt x="69545" y="29051"/>
                  </a:cubicBezTo>
                  <a:cubicBezTo>
                    <a:pt x="69396" y="28150"/>
                    <a:pt x="68620" y="27488"/>
                    <a:pt x="67707" y="27488"/>
                  </a:cubicBezTo>
                  <a:cubicBezTo>
                    <a:pt x="67689" y="27488"/>
                    <a:pt x="67671" y="27489"/>
                    <a:pt x="67652" y="27489"/>
                  </a:cubicBezTo>
                  <a:cubicBezTo>
                    <a:pt x="67474" y="27498"/>
                    <a:pt x="67304" y="27525"/>
                    <a:pt x="67135" y="27587"/>
                  </a:cubicBezTo>
                  <a:cubicBezTo>
                    <a:pt x="66465" y="25133"/>
                    <a:pt x="64314" y="23375"/>
                    <a:pt x="61780" y="23205"/>
                  </a:cubicBezTo>
                  <a:cubicBezTo>
                    <a:pt x="60566" y="20242"/>
                    <a:pt x="57755" y="18252"/>
                    <a:pt x="54568" y="18100"/>
                  </a:cubicBezTo>
                  <a:lnTo>
                    <a:pt x="54568" y="18073"/>
                  </a:lnTo>
                  <a:cubicBezTo>
                    <a:pt x="54516" y="16116"/>
                    <a:pt x="52909" y="14564"/>
                    <a:pt x="50963" y="14564"/>
                  </a:cubicBezTo>
                  <a:cubicBezTo>
                    <a:pt x="50930" y="14564"/>
                    <a:pt x="50898" y="14565"/>
                    <a:pt x="50865" y="14566"/>
                  </a:cubicBezTo>
                  <a:cubicBezTo>
                    <a:pt x="50454" y="14575"/>
                    <a:pt x="50052" y="14655"/>
                    <a:pt x="49669" y="14807"/>
                  </a:cubicBezTo>
                  <a:cubicBezTo>
                    <a:pt x="47905" y="11983"/>
                    <a:pt x="44551" y="10081"/>
                    <a:pt x="40727" y="10081"/>
                  </a:cubicBezTo>
                  <a:cubicBezTo>
                    <a:pt x="40623" y="10081"/>
                    <a:pt x="40518" y="10083"/>
                    <a:pt x="40413" y="10085"/>
                  </a:cubicBezTo>
                  <a:cubicBezTo>
                    <a:pt x="38941" y="10121"/>
                    <a:pt x="37504" y="10451"/>
                    <a:pt x="36156" y="11040"/>
                  </a:cubicBezTo>
                  <a:cubicBezTo>
                    <a:pt x="33961" y="6988"/>
                    <a:pt x="30096" y="3508"/>
                    <a:pt x="25089" y="1553"/>
                  </a:cubicBezTo>
                  <a:cubicBezTo>
                    <a:pt x="22387" y="500"/>
                    <a:pt x="19627" y="1"/>
                    <a:pt x="16973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2035702" y="3303975"/>
              <a:ext cx="3545925" cy="2804850"/>
            </a:xfrm>
            <a:custGeom>
              <a:avLst/>
              <a:gdLst/>
              <a:ahLst/>
              <a:cxnLst/>
              <a:rect l="l" t="t" r="r" b="b"/>
              <a:pathLst>
                <a:path w="141837" h="112194" extrusionOk="0">
                  <a:moveTo>
                    <a:pt x="61795" y="0"/>
                  </a:moveTo>
                  <a:cubicBezTo>
                    <a:pt x="60284" y="0"/>
                    <a:pt x="58763" y="181"/>
                    <a:pt x="57264" y="550"/>
                  </a:cubicBezTo>
                  <a:cubicBezTo>
                    <a:pt x="51293" y="2023"/>
                    <a:pt x="46402" y="6298"/>
                    <a:pt x="44153" y="12019"/>
                  </a:cubicBezTo>
                  <a:cubicBezTo>
                    <a:pt x="41333" y="12715"/>
                    <a:pt x="38798" y="14277"/>
                    <a:pt x="36924" y="16499"/>
                  </a:cubicBezTo>
                  <a:cubicBezTo>
                    <a:pt x="36825" y="16499"/>
                    <a:pt x="36727" y="16490"/>
                    <a:pt x="36629" y="16490"/>
                  </a:cubicBezTo>
                  <a:cubicBezTo>
                    <a:pt x="27677" y="16490"/>
                    <a:pt x="19752" y="22265"/>
                    <a:pt x="17021" y="30779"/>
                  </a:cubicBezTo>
                  <a:cubicBezTo>
                    <a:pt x="13344" y="32029"/>
                    <a:pt x="10872" y="35474"/>
                    <a:pt x="10872" y="39356"/>
                  </a:cubicBezTo>
                  <a:cubicBezTo>
                    <a:pt x="10872" y="39883"/>
                    <a:pt x="10916" y="40400"/>
                    <a:pt x="11005" y="40918"/>
                  </a:cubicBezTo>
                  <a:cubicBezTo>
                    <a:pt x="4169" y="45050"/>
                    <a:pt x="1" y="52449"/>
                    <a:pt x="1" y="60437"/>
                  </a:cubicBezTo>
                  <a:cubicBezTo>
                    <a:pt x="1" y="73030"/>
                    <a:pt x="10211" y="83240"/>
                    <a:pt x="22804" y="83240"/>
                  </a:cubicBezTo>
                  <a:cubicBezTo>
                    <a:pt x="23741" y="83240"/>
                    <a:pt x="24679" y="83178"/>
                    <a:pt x="25607" y="83062"/>
                  </a:cubicBezTo>
                  <a:lnTo>
                    <a:pt x="25607" y="83062"/>
                  </a:lnTo>
                  <a:cubicBezTo>
                    <a:pt x="25607" y="83231"/>
                    <a:pt x="25589" y="83401"/>
                    <a:pt x="25589" y="83562"/>
                  </a:cubicBezTo>
                  <a:cubicBezTo>
                    <a:pt x="25589" y="97503"/>
                    <a:pt x="36897" y="108819"/>
                    <a:pt x="50847" y="108819"/>
                  </a:cubicBezTo>
                  <a:cubicBezTo>
                    <a:pt x="57398" y="108819"/>
                    <a:pt x="63681" y="106276"/>
                    <a:pt x="68384" y="101724"/>
                  </a:cubicBezTo>
                  <a:cubicBezTo>
                    <a:pt x="75569" y="108132"/>
                    <a:pt x="86225" y="112193"/>
                    <a:pt x="98131" y="112193"/>
                  </a:cubicBezTo>
                  <a:cubicBezTo>
                    <a:pt x="119748" y="112193"/>
                    <a:pt x="137276" y="98806"/>
                    <a:pt x="137276" y="82294"/>
                  </a:cubicBezTo>
                  <a:cubicBezTo>
                    <a:pt x="137267" y="81107"/>
                    <a:pt x="137178" y="79920"/>
                    <a:pt x="137000" y="78751"/>
                  </a:cubicBezTo>
                  <a:cubicBezTo>
                    <a:pt x="140159" y="73842"/>
                    <a:pt x="141837" y="68121"/>
                    <a:pt x="141837" y="62284"/>
                  </a:cubicBezTo>
                  <a:lnTo>
                    <a:pt x="141828" y="62276"/>
                  </a:lnTo>
                  <a:cubicBezTo>
                    <a:pt x="141828" y="51958"/>
                    <a:pt x="136696" y="42846"/>
                    <a:pt x="128860" y="37330"/>
                  </a:cubicBezTo>
                  <a:cubicBezTo>
                    <a:pt x="128860" y="37250"/>
                    <a:pt x="128860" y="37161"/>
                    <a:pt x="128860" y="37071"/>
                  </a:cubicBezTo>
                  <a:cubicBezTo>
                    <a:pt x="128860" y="32154"/>
                    <a:pt x="124969" y="28120"/>
                    <a:pt x="120051" y="27941"/>
                  </a:cubicBezTo>
                  <a:cubicBezTo>
                    <a:pt x="117856" y="19864"/>
                    <a:pt x="110930" y="13947"/>
                    <a:pt x="102603" y="13054"/>
                  </a:cubicBezTo>
                  <a:cubicBezTo>
                    <a:pt x="103290" y="11528"/>
                    <a:pt x="102799" y="9725"/>
                    <a:pt x="101425" y="8761"/>
                  </a:cubicBezTo>
                  <a:cubicBezTo>
                    <a:pt x="100819" y="8337"/>
                    <a:pt x="100118" y="8129"/>
                    <a:pt x="99422" y="8129"/>
                  </a:cubicBezTo>
                  <a:cubicBezTo>
                    <a:pt x="98537" y="8129"/>
                    <a:pt x="97658" y="8464"/>
                    <a:pt x="96989" y="9118"/>
                  </a:cubicBezTo>
                  <a:cubicBezTo>
                    <a:pt x="94176" y="4052"/>
                    <a:pt x="88977" y="1293"/>
                    <a:pt x="83683" y="1293"/>
                  </a:cubicBezTo>
                  <a:cubicBezTo>
                    <a:pt x="80378" y="1293"/>
                    <a:pt x="77035" y="2368"/>
                    <a:pt x="74212" y="4629"/>
                  </a:cubicBezTo>
                  <a:cubicBezTo>
                    <a:pt x="70728" y="1613"/>
                    <a:pt x="66308" y="0"/>
                    <a:pt x="61795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4"/>
            <p:cNvSpPr/>
            <p:nvPr/>
          </p:nvSpPr>
          <p:spPr>
            <a:xfrm>
              <a:off x="1872377" y="3600338"/>
              <a:ext cx="3546150" cy="2804625"/>
            </a:xfrm>
            <a:custGeom>
              <a:avLst/>
              <a:gdLst/>
              <a:ahLst/>
              <a:cxnLst/>
              <a:rect l="l" t="t" r="r" b="b"/>
              <a:pathLst>
                <a:path w="141846" h="112185" extrusionOk="0">
                  <a:moveTo>
                    <a:pt x="80048" y="0"/>
                  </a:moveTo>
                  <a:cubicBezTo>
                    <a:pt x="75539" y="0"/>
                    <a:pt x="71118" y="1613"/>
                    <a:pt x="67634" y="4629"/>
                  </a:cubicBezTo>
                  <a:cubicBezTo>
                    <a:pt x="64949" y="2477"/>
                    <a:pt x="61617" y="1300"/>
                    <a:pt x="58186" y="1300"/>
                  </a:cubicBezTo>
                  <a:cubicBezTo>
                    <a:pt x="58173" y="1300"/>
                    <a:pt x="58160" y="1300"/>
                    <a:pt x="58147" y="1300"/>
                  </a:cubicBezTo>
                  <a:cubicBezTo>
                    <a:pt x="58139" y="1300"/>
                    <a:pt x="58131" y="1300"/>
                    <a:pt x="58123" y="1300"/>
                  </a:cubicBezTo>
                  <a:cubicBezTo>
                    <a:pt x="52608" y="1300"/>
                    <a:pt x="47531" y="4297"/>
                    <a:pt x="44858" y="9118"/>
                  </a:cubicBezTo>
                  <a:cubicBezTo>
                    <a:pt x="44206" y="8485"/>
                    <a:pt x="43332" y="8128"/>
                    <a:pt x="42421" y="8128"/>
                  </a:cubicBezTo>
                  <a:cubicBezTo>
                    <a:pt x="40494" y="8128"/>
                    <a:pt x="38932" y="9698"/>
                    <a:pt x="38932" y="11626"/>
                  </a:cubicBezTo>
                  <a:cubicBezTo>
                    <a:pt x="38932" y="12117"/>
                    <a:pt x="39030" y="12608"/>
                    <a:pt x="39235" y="13063"/>
                  </a:cubicBezTo>
                  <a:cubicBezTo>
                    <a:pt x="30908" y="13956"/>
                    <a:pt x="23982" y="19864"/>
                    <a:pt x="21796" y="27941"/>
                  </a:cubicBezTo>
                  <a:cubicBezTo>
                    <a:pt x="16878" y="28120"/>
                    <a:pt x="12978" y="32154"/>
                    <a:pt x="12978" y="37080"/>
                  </a:cubicBezTo>
                  <a:cubicBezTo>
                    <a:pt x="12978" y="37161"/>
                    <a:pt x="12987" y="37250"/>
                    <a:pt x="12987" y="37339"/>
                  </a:cubicBezTo>
                  <a:cubicBezTo>
                    <a:pt x="5142" y="42855"/>
                    <a:pt x="10" y="51967"/>
                    <a:pt x="10" y="62285"/>
                  </a:cubicBezTo>
                  <a:cubicBezTo>
                    <a:pt x="1" y="68121"/>
                    <a:pt x="1688" y="73833"/>
                    <a:pt x="4847" y="78742"/>
                  </a:cubicBezTo>
                  <a:cubicBezTo>
                    <a:pt x="4669" y="79920"/>
                    <a:pt x="4570" y="81098"/>
                    <a:pt x="4570" y="82285"/>
                  </a:cubicBezTo>
                  <a:cubicBezTo>
                    <a:pt x="4570" y="98797"/>
                    <a:pt x="22099" y="112184"/>
                    <a:pt x="43715" y="112184"/>
                  </a:cubicBezTo>
                  <a:cubicBezTo>
                    <a:pt x="55621" y="112184"/>
                    <a:pt x="66278" y="108123"/>
                    <a:pt x="73454" y="101724"/>
                  </a:cubicBezTo>
                  <a:cubicBezTo>
                    <a:pt x="78149" y="106268"/>
                    <a:pt x="84427" y="108811"/>
                    <a:pt x="90966" y="108811"/>
                  </a:cubicBezTo>
                  <a:cubicBezTo>
                    <a:pt x="90977" y="108811"/>
                    <a:pt x="90989" y="108811"/>
                    <a:pt x="91000" y="108811"/>
                  </a:cubicBezTo>
                  <a:cubicBezTo>
                    <a:pt x="104950" y="108811"/>
                    <a:pt x="116258" y="97503"/>
                    <a:pt x="116258" y="83553"/>
                  </a:cubicBezTo>
                  <a:cubicBezTo>
                    <a:pt x="116258" y="83392"/>
                    <a:pt x="116240" y="83223"/>
                    <a:pt x="116240" y="83062"/>
                  </a:cubicBezTo>
                  <a:lnTo>
                    <a:pt x="116240" y="83062"/>
                  </a:lnTo>
                  <a:cubicBezTo>
                    <a:pt x="117168" y="83169"/>
                    <a:pt x="118105" y="83231"/>
                    <a:pt x="119034" y="83231"/>
                  </a:cubicBezTo>
                  <a:cubicBezTo>
                    <a:pt x="131636" y="83231"/>
                    <a:pt x="141837" y="73021"/>
                    <a:pt x="141837" y="60428"/>
                  </a:cubicBezTo>
                  <a:cubicBezTo>
                    <a:pt x="141846" y="52449"/>
                    <a:pt x="137669" y="45050"/>
                    <a:pt x="130841" y="40918"/>
                  </a:cubicBezTo>
                  <a:cubicBezTo>
                    <a:pt x="131618" y="36518"/>
                    <a:pt x="129056" y="32207"/>
                    <a:pt x="124817" y="30788"/>
                  </a:cubicBezTo>
                  <a:cubicBezTo>
                    <a:pt x="122086" y="22265"/>
                    <a:pt x="114160" y="16490"/>
                    <a:pt x="105218" y="16490"/>
                  </a:cubicBezTo>
                  <a:cubicBezTo>
                    <a:pt x="105119" y="16490"/>
                    <a:pt x="105021" y="16499"/>
                    <a:pt x="104914" y="16499"/>
                  </a:cubicBezTo>
                  <a:cubicBezTo>
                    <a:pt x="103040" y="14286"/>
                    <a:pt x="100514" y="12715"/>
                    <a:pt x="97694" y="12028"/>
                  </a:cubicBezTo>
                  <a:cubicBezTo>
                    <a:pt x="95445" y="6298"/>
                    <a:pt x="90554" y="2023"/>
                    <a:pt x="84574" y="550"/>
                  </a:cubicBezTo>
                  <a:cubicBezTo>
                    <a:pt x="83077" y="181"/>
                    <a:pt x="81558" y="0"/>
                    <a:pt x="80048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4"/>
            <p:cNvSpPr/>
            <p:nvPr/>
          </p:nvSpPr>
          <p:spPr>
            <a:xfrm>
              <a:off x="3687889" y="2474730"/>
              <a:ext cx="3363650" cy="2278800"/>
            </a:xfrm>
            <a:custGeom>
              <a:avLst/>
              <a:gdLst/>
              <a:ahLst/>
              <a:cxnLst/>
              <a:rect l="l" t="t" r="r" b="b"/>
              <a:pathLst>
                <a:path w="134546" h="91152" extrusionOk="0">
                  <a:moveTo>
                    <a:pt x="105762" y="0"/>
                  </a:moveTo>
                  <a:cubicBezTo>
                    <a:pt x="92749" y="0"/>
                    <a:pt x="81754" y="8274"/>
                    <a:pt x="78193" y="19618"/>
                  </a:cubicBezTo>
                  <a:cubicBezTo>
                    <a:pt x="78148" y="19618"/>
                    <a:pt x="78104" y="19609"/>
                    <a:pt x="78050" y="19609"/>
                  </a:cubicBezTo>
                  <a:cubicBezTo>
                    <a:pt x="75899" y="19609"/>
                    <a:pt x="73873" y="20590"/>
                    <a:pt x="72543" y="22277"/>
                  </a:cubicBezTo>
                  <a:cubicBezTo>
                    <a:pt x="72043" y="22242"/>
                    <a:pt x="71544" y="22215"/>
                    <a:pt x="71026" y="22215"/>
                  </a:cubicBezTo>
                  <a:cubicBezTo>
                    <a:pt x="63020" y="22215"/>
                    <a:pt x="56327" y="27177"/>
                    <a:pt x="54577" y="33835"/>
                  </a:cubicBezTo>
                  <a:cubicBezTo>
                    <a:pt x="54100" y="33714"/>
                    <a:pt x="53625" y="33657"/>
                    <a:pt x="53160" y="33657"/>
                  </a:cubicBezTo>
                  <a:cubicBezTo>
                    <a:pt x="50089" y="33657"/>
                    <a:pt x="47438" y="36157"/>
                    <a:pt x="47446" y="39404"/>
                  </a:cubicBezTo>
                  <a:cubicBezTo>
                    <a:pt x="47446" y="39449"/>
                    <a:pt x="47455" y="39494"/>
                    <a:pt x="47455" y="39538"/>
                  </a:cubicBezTo>
                  <a:cubicBezTo>
                    <a:pt x="43957" y="39993"/>
                    <a:pt x="40690" y="41520"/>
                    <a:pt x="38111" y="43920"/>
                  </a:cubicBezTo>
                  <a:cubicBezTo>
                    <a:pt x="36340" y="43095"/>
                    <a:pt x="34495" y="42709"/>
                    <a:pt x="32687" y="42709"/>
                  </a:cubicBezTo>
                  <a:cubicBezTo>
                    <a:pt x="26932" y="42709"/>
                    <a:pt x="21553" y="46618"/>
                    <a:pt x="20154" y="52676"/>
                  </a:cubicBezTo>
                  <a:cubicBezTo>
                    <a:pt x="19510" y="52439"/>
                    <a:pt x="18848" y="52326"/>
                    <a:pt x="18195" y="52326"/>
                  </a:cubicBezTo>
                  <a:cubicBezTo>
                    <a:pt x="16114" y="52326"/>
                    <a:pt x="14126" y="53473"/>
                    <a:pt x="13121" y="55416"/>
                  </a:cubicBezTo>
                  <a:cubicBezTo>
                    <a:pt x="4820" y="58638"/>
                    <a:pt x="1" y="67322"/>
                    <a:pt x="1643" y="76068"/>
                  </a:cubicBezTo>
                  <a:cubicBezTo>
                    <a:pt x="3285" y="84815"/>
                    <a:pt x="10925" y="91151"/>
                    <a:pt x="19823" y="91151"/>
                  </a:cubicBezTo>
                  <a:lnTo>
                    <a:pt x="134545" y="91151"/>
                  </a:lnTo>
                  <a:lnTo>
                    <a:pt x="134545" y="27543"/>
                  </a:lnTo>
                  <a:cubicBezTo>
                    <a:pt x="134545" y="12335"/>
                    <a:pt x="121658" y="0"/>
                    <a:pt x="105762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357700" y="3408629"/>
              <a:ext cx="3184225" cy="1950250"/>
            </a:xfrm>
            <a:custGeom>
              <a:avLst/>
              <a:gdLst/>
              <a:ahLst/>
              <a:cxnLst/>
              <a:rect l="l" t="t" r="r" b="b"/>
              <a:pathLst>
                <a:path w="127369" h="78010" extrusionOk="0">
                  <a:moveTo>
                    <a:pt x="24516" y="0"/>
                  </a:moveTo>
                  <a:cubicBezTo>
                    <a:pt x="14372" y="0"/>
                    <a:pt x="5282" y="5031"/>
                    <a:pt x="1624" y="13723"/>
                  </a:cubicBezTo>
                  <a:cubicBezTo>
                    <a:pt x="812" y="15642"/>
                    <a:pt x="303" y="17668"/>
                    <a:pt x="107" y="19738"/>
                  </a:cubicBezTo>
                  <a:lnTo>
                    <a:pt x="0" y="19721"/>
                  </a:lnTo>
                  <a:lnTo>
                    <a:pt x="0" y="78010"/>
                  </a:lnTo>
                  <a:lnTo>
                    <a:pt x="107127" y="78010"/>
                  </a:lnTo>
                  <a:cubicBezTo>
                    <a:pt x="118301" y="78010"/>
                    <a:pt x="127369" y="70334"/>
                    <a:pt x="127369" y="60874"/>
                  </a:cubicBezTo>
                  <a:cubicBezTo>
                    <a:pt x="127369" y="51413"/>
                    <a:pt x="118301" y="43747"/>
                    <a:pt x="107118" y="43747"/>
                  </a:cubicBezTo>
                  <a:cubicBezTo>
                    <a:pt x="107085" y="43747"/>
                    <a:pt x="107052" y="43746"/>
                    <a:pt x="107018" y="43746"/>
                  </a:cubicBezTo>
                  <a:cubicBezTo>
                    <a:pt x="104999" y="43746"/>
                    <a:pt x="102980" y="44014"/>
                    <a:pt x="101022" y="44532"/>
                  </a:cubicBezTo>
                  <a:cubicBezTo>
                    <a:pt x="100835" y="43184"/>
                    <a:pt x="99683" y="42185"/>
                    <a:pt x="98327" y="42185"/>
                  </a:cubicBezTo>
                  <a:cubicBezTo>
                    <a:pt x="98059" y="42185"/>
                    <a:pt x="97800" y="42220"/>
                    <a:pt x="97550" y="42292"/>
                  </a:cubicBezTo>
                  <a:cubicBezTo>
                    <a:pt x="96676" y="38677"/>
                    <a:pt x="93596" y="36027"/>
                    <a:pt x="89901" y="35678"/>
                  </a:cubicBezTo>
                  <a:cubicBezTo>
                    <a:pt x="88250" y="31305"/>
                    <a:pt x="84216" y="28289"/>
                    <a:pt x="79566" y="27932"/>
                  </a:cubicBezTo>
                  <a:lnTo>
                    <a:pt x="79566" y="27896"/>
                  </a:lnTo>
                  <a:cubicBezTo>
                    <a:pt x="79566" y="24986"/>
                    <a:pt x="77201" y="22621"/>
                    <a:pt x="74292" y="22621"/>
                  </a:cubicBezTo>
                  <a:cubicBezTo>
                    <a:pt x="73694" y="22630"/>
                    <a:pt x="73096" y="22728"/>
                    <a:pt x="72533" y="22934"/>
                  </a:cubicBezTo>
                  <a:cubicBezTo>
                    <a:pt x="69999" y="18614"/>
                    <a:pt x="64983" y="15669"/>
                    <a:pt x="59200" y="15669"/>
                  </a:cubicBezTo>
                  <a:cubicBezTo>
                    <a:pt x="57058" y="15669"/>
                    <a:pt x="54933" y="16088"/>
                    <a:pt x="52952" y="16900"/>
                  </a:cubicBezTo>
                  <a:cubicBezTo>
                    <a:pt x="49900" y="10894"/>
                    <a:pt x="44393" y="5655"/>
                    <a:pt x="37155" y="2602"/>
                  </a:cubicBezTo>
                  <a:cubicBezTo>
                    <a:pt x="32964" y="837"/>
                    <a:pt x="28653" y="0"/>
                    <a:pt x="24516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4"/>
            <p:cNvSpPr/>
            <p:nvPr/>
          </p:nvSpPr>
          <p:spPr>
            <a:xfrm flipH="1">
              <a:off x="3497931" y="2991617"/>
              <a:ext cx="3055725" cy="1515700"/>
            </a:xfrm>
            <a:custGeom>
              <a:avLst/>
              <a:gdLst/>
              <a:ahLst/>
              <a:cxnLst/>
              <a:rect l="l" t="t" r="r" b="b"/>
              <a:pathLst>
                <a:path w="122229" h="60628" extrusionOk="0">
                  <a:moveTo>
                    <a:pt x="19332" y="0"/>
                  </a:moveTo>
                  <a:cubicBezTo>
                    <a:pt x="9006" y="0"/>
                    <a:pt x="572" y="7158"/>
                    <a:pt x="28" y="16172"/>
                  </a:cubicBezTo>
                  <a:lnTo>
                    <a:pt x="1" y="16172"/>
                  </a:lnTo>
                  <a:lnTo>
                    <a:pt x="1" y="60628"/>
                  </a:lnTo>
                  <a:lnTo>
                    <a:pt x="122229" y="60628"/>
                  </a:lnTo>
                  <a:cubicBezTo>
                    <a:pt x="119390" y="54345"/>
                    <a:pt x="112375" y="49891"/>
                    <a:pt x="104173" y="49891"/>
                  </a:cubicBezTo>
                  <a:cubicBezTo>
                    <a:pt x="103218" y="49891"/>
                    <a:pt x="102263" y="49953"/>
                    <a:pt x="101317" y="50078"/>
                  </a:cubicBezTo>
                  <a:cubicBezTo>
                    <a:pt x="100273" y="45571"/>
                    <a:pt x="95114" y="42046"/>
                    <a:pt x="88787" y="41858"/>
                  </a:cubicBezTo>
                  <a:cubicBezTo>
                    <a:pt x="88613" y="41853"/>
                    <a:pt x="88439" y="41851"/>
                    <a:pt x="88265" y="41851"/>
                  </a:cubicBezTo>
                  <a:cubicBezTo>
                    <a:pt x="87514" y="41851"/>
                    <a:pt x="86767" y="41898"/>
                    <a:pt x="86020" y="41992"/>
                  </a:cubicBezTo>
                  <a:cubicBezTo>
                    <a:pt x="84877" y="37574"/>
                    <a:pt x="79772" y="34138"/>
                    <a:pt x="73534" y="33951"/>
                  </a:cubicBezTo>
                  <a:cubicBezTo>
                    <a:pt x="73379" y="33946"/>
                    <a:pt x="73225" y="33944"/>
                    <a:pt x="73072" y="33944"/>
                  </a:cubicBezTo>
                  <a:cubicBezTo>
                    <a:pt x="72677" y="33944"/>
                    <a:pt x="72286" y="33958"/>
                    <a:pt x="71901" y="33978"/>
                  </a:cubicBezTo>
                  <a:cubicBezTo>
                    <a:pt x="71570" y="33674"/>
                    <a:pt x="71213" y="33398"/>
                    <a:pt x="70830" y="33165"/>
                  </a:cubicBezTo>
                  <a:cubicBezTo>
                    <a:pt x="70062" y="30426"/>
                    <a:pt x="67536" y="27837"/>
                    <a:pt x="64002" y="26552"/>
                  </a:cubicBezTo>
                  <a:cubicBezTo>
                    <a:pt x="63154" y="26249"/>
                    <a:pt x="62279" y="26034"/>
                    <a:pt x="61387" y="25909"/>
                  </a:cubicBezTo>
                  <a:cubicBezTo>
                    <a:pt x="60860" y="24981"/>
                    <a:pt x="59941" y="24348"/>
                    <a:pt x="58888" y="24196"/>
                  </a:cubicBezTo>
                  <a:cubicBezTo>
                    <a:pt x="58094" y="22893"/>
                    <a:pt x="57058" y="21742"/>
                    <a:pt x="55853" y="20822"/>
                  </a:cubicBezTo>
                  <a:cubicBezTo>
                    <a:pt x="55996" y="20430"/>
                    <a:pt x="56076" y="20019"/>
                    <a:pt x="56076" y="19600"/>
                  </a:cubicBezTo>
                  <a:cubicBezTo>
                    <a:pt x="56076" y="17707"/>
                    <a:pt x="54532" y="16163"/>
                    <a:pt x="52640" y="16163"/>
                  </a:cubicBezTo>
                  <a:cubicBezTo>
                    <a:pt x="51435" y="16163"/>
                    <a:pt x="50320" y="16797"/>
                    <a:pt x="49704" y="17823"/>
                  </a:cubicBezTo>
                  <a:cubicBezTo>
                    <a:pt x="47906" y="17341"/>
                    <a:pt x="46048" y="17091"/>
                    <a:pt x="44188" y="17091"/>
                  </a:cubicBezTo>
                  <a:cubicBezTo>
                    <a:pt x="44156" y="17091"/>
                    <a:pt x="44123" y="17091"/>
                    <a:pt x="44090" y="17092"/>
                  </a:cubicBezTo>
                  <a:lnTo>
                    <a:pt x="43983" y="17092"/>
                  </a:lnTo>
                  <a:cubicBezTo>
                    <a:pt x="43742" y="16119"/>
                    <a:pt x="43091" y="15307"/>
                    <a:pt x="42189" y="14851"/>
                  </a:cubicBezTo>
                  <a:cubicBezTo>
                    <a:pt x="42270" y="14432"/>
                    <a:pt x="42314" y="14004"/>
                    <a:pt x="42314" y="13584"/>
                  </a:cubicBezTo>
                  <a:cubicBezTo>
                    <a:pt x="42314" y="9791"/>
                    <a:pt x="39244" y="6712"/>
                    <a:pt x="35451" y="6712"/>
                  </a:cubicBezTo>
                  <a:cubicBezTo>
                    <a:pt x="35201" y="6712"/>
                    <a:pt x="34960" y="6730"/>
                    <a:pt x="34719" y="6756"/>
                  </a:cubicBezTo>
                  <a:cubicBezTo>
                    <a:pt x="31194" y="2651"/>
                    <a:pt x="25615" y="0"/>
                    <a:pt x="19332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24"/>
          <p:cNvGrpSpPr/>
          <p:nvPr/>
        </p:nvGrpSpPr>
        <p:grpSpPr>
          <a:xfrm rot="10800000">
            <a:off x="-41986" y="1"/>
            <a:ext cx="1175459" cy="1175482"/>
            <a:chOff x="-6803911" y="5353501"/>
            <a:chExt cx="1175459" cy="1175482"/>
          </a:xfrm>
        </p:grpSpPr>
        <p:sp>
          <p:nvSpPr>
            <p:cNvPr id="616" name="Google Shape;616;p24"/>
            <p:cNvSpPr/>
            <p:nvPr/>
          </p:nvSpPr>
          <p:spPr>
            <a:xfrm>
              <a:off x="-6803911" y="5353501"/>
              <a:ext cx="1175459" cy="1175482"/>
            </a:xfrm>
            <a:custGeom>
              <a:avLst/>
              <a:gdLst/>
              <a:ahLst/>
              <a:cxnLst/>
              <a:rect l="l" t="t" r="r" b="b"/>
              <a:pathLst>
                <a:path w="52394" h="52395" extrusionOk="0">
                  <a:moveTo>
                    <a:pt x="52394" y="1"/>
                  </a:moveTo>
                  <a:cubicBezTo>
                    <a:pt x="23505" y="1"/>
                    <a:pt x="0" y="23506"/>
                    <a:pt x="0" y="52395"/>
                  </a:cubicBezTo>
                  <a:lnTo>
                    <a:pt x="52394" y="52395"/>
                  </a:lnTo>
                  <a:lnTo>
                    <a:pt x="52394" y="1"/>
                  </a:lnTo>
                  <a:close/>
                </a:path>
              </a:pathLst>
            </a:custGeom>
            <a:solidFill>
              <a:srgbClr val="69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-6741250" y="5416162"/>
              <a:ext cx="1112798" cy="1112821"/>
            </a:xfrm>
            <a:custGeom>
              <a:avLst/>
              <a:gdLst/>
              <a:ahLst/>
              <a:cxnLst/>
              <a:rect l="l" t="t" r="r" b="b"/>
              <a:pathLst>
                <a:path w="49601" h="49602" extrusionOk="0">
                  <a:moveTo>
                    <a:pt x="49601" y="1"/>
                  </a:moveTo>
                  <a:cubicBezTo>
                    <a:pt x="22204" y="1"/>
                    <a:pt x="0" y="22204"/>
                    <a:pt x="0" y="49602"/>
                  </a:cubicBezTo>
                  <a:lnTo>
                    <a:pt x="49601" y="49602"/>
                  </a:lnTo>
                  <a:lnTo>
                    <a:pt x="496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-6594682" y="5967884"/>
              <a:ext cx="757002" cy="442867"/>
            </a:xfrm>
            <a:custGeom>
              <a:avLst/>
              <a:gdLst/>
              <a:ahLst/>
              <a:cxnLst/>
              <a:rect l="l" t="t" r="r" b="b"/>
              <a:pathLst>
                <a:path w="33742" h="19740" extrusionOk="0">
                  <a:moveTo>
                    <a:pt x="228" y="1"/>
                  </a:moveTo>
                  <a:lnTo>
                    <a:pt x="0" y="418"/>
                  </a:lnTo>
                  <a:lnTo>
                    <a:pt x="33451" y="19740"/>
                  </a:lnTo>
                  <a:cubicBezTo>
                    <a:pt x="33552" y="19614"/>
                    <a:pt x="33653" y="19475"/>
                    <a:pt x="33742" y="19348"/>
                  </a:cubicBezTo>
                  <a:lnTo>
                    <a:pt x="2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-6531752" y="5870651"/>
              <a:ext cx="710516" cy="519707"/>
            </a:xfrm>
            <a:custGeom>
              <a:avLst/>
              <a:gdLst/>
              <a:ahLst/>
              <a:cxnLst/>
              <a:rect l="l" t="t" r="r" b="b"/>
              <a:pathLst>
                <a:path w="31670" h="23165" extrusionOk="0">
                  <a:moveTo>
                    <a:pt x="279" y="0"/>
                  </a:moveTo>
                  <a:lnTo>
                    <a:pt x="1" y="379"/>
                  </a:lnTo>
                  <a:lnTo>
                    <a:pt x="31354" y="23164"/>
                  </a:lnTo>
                  <a:cubicBezTo>
                    <a:pt x="31455" y="23038"/>
                    <a:pt x="31556" y="22924"/>
                    <a:pt x="31670" y="22798"/>
                  </a:cubicBezTo>
                  <a:lnTo>
                    <a:pt x="2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-6647135" y="6071646"/>
              <a:ext cx="794154" cy="360665"/>
            </a:xfrm>
            <a:custGeom>
              <a:avLst/>
              <a:gdLst/>
              <a:ahLst/>
              <a:cxnLst/>
              <a:rect l="l" t="t" r="r" b="b"/>
              <a:pathLst>
                <a:path w="35398" h="16076" extrusionOk="0">
                  <a:moveTo>
                    <a:pt x="190" y="1"/>
                  </a:moveTo>
                  <a:lnTo>
                    <a:pt x="1" y="430"/>
                  </a:lnTo>
                  <a:lnTo>
                    <a:pt x="35132" y="16075"/>
                  </a:lnTo>
                  <a:cubicBezTo>
                    <a:pt x="35220" y="15936"/>
                    <a:pt x="35309" y="15810"/>
                    <a:pt x="35397" y="15671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4"/>
            <p:cNvSpPr/>
            <p:nvPr/>
          </p:nvSpPr>
          <p:spPr>
            <a:xfrm>
              <a:off x="-6718007" y="6292227"/>
              <a:ext cx="837229" cy="187422"/>
            </a:xfrm>
            <a:custGeom>
              <a:avLst/>
              <a:gdLst/>
              <a:ahLst/>
              <a:cxnLst/>
              <a:rect l="l" t="t" r="r" b="b"/>
              <a:pathLst>
                <a:path w="37318" h="8354" extrusionOk="0">
                  <a:moveTo>
                    <a:pt x="101" y="1"/>
                  </a:moveTo>
                  <a:lnTo>
                    <a:pt x="0" y="481"/>
                  </a:lnTo>
                  <a:lnTo>
                    <a:pt x="37090" y="8354"/>
                  </a:lnTo>
                  <a:cubicBezTo>
                    <a:pt x="37154" y="8202"/>
                    <a:pt x="37229" y="8063"/>
                    <a:pt x="37318" y="791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4"/>
            <p:cNvSpPr/>
            <p:nvPr/>
          </p:nvSpPr>
          <p:spPr>
            <a:xfrm>
              <a:off x="-6735596" y="6407341"/>
              <a:ext cx="842075" cy="98669"/>
            </a:xfrm>
            <a:custGeom>
              <a:avLst/>
              <a:gdLst/>
              <a:ahLst/>
              <a:cxnLst/>
              <a:rect l="l" t="t" r="r" b="b"/>
              <a:pathLst>
                <a:path w="37534" h="4398" extrusionOk="0">
                  <a:moveTo>
                    <a:pt x="51" y="0"/>
                  </a:moveTo>
                  <a:lnTo>
                    <a:pt x="1" y="480"/>
                  </a:lnTo>
                  <a:lnTo>
                    <a:pt x="37331" y="4398"/>
                  </a:lnTo>
                  <a:cubicBezTo>
                    <a:pt x="37394" y="4246"/>
                    <a:pt x="37470" y="4095"/>
                    <a:pt x="37533" y="3943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-6688528" y="6179962"/>
              <a:ext cx="821076" cy="275300"/>
            </a:xfrm>
            <a:custGeom>
              <a:avLst/>
              <a:gdLst/>
              <a:ahLst/>
              <a:cxnLst/>
              <a:rect l="l" t="t" r="r" b="b"/>
              <a:pathLst>
                <a:path w="36598" h="12271" extrusionOk="0">
                  <a:moveTo>
                    <a:pt x="152" y="0"/>
                  </a:moveTo>
                  <a:lnTo>
                    <a:pt x="1" y="455"/>
                  </a:lnTo>
                  <a:lnTo>
                    <a:pt x="36345" y="12271"/>
                  </a:lnTo>
                  <a:cubicBezTo>
                    <a:pt x="36434" y="12132"/>
                    <a:pt x="36509" y="11993"/>
                    <a:pt x="36598" y="11854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-6459152" y="5780193"/>
              <a:ext cx="654923" cy="591162"/>
            </a:xfrm>
            <a:custGeom>
              <a:avLst/>
              <a:gdLst/>
              <a:ahLst/>
              <a:cxnLst/>
              <a:rect l="l" t="t" r="r" b="b"/>
              <a:pathLst>
                <a:path w="29192" h="26350" extrusionOk="0">
                  <a:moveTo>
                    <a:pt x="316" y="1"/>
                  </a:moveTo>
                  <a:lnTo>
                    <a:pt x="0" y="367"/>
                  </a:lnTo>
                  <a:lnTo>
                    <a:pt x="28863" y="26349"/>
                  </a:lnTo>
                  <a:cubicBezTo>
                    <a:pt x="28964" y="26223"/>
                    <a:pt x="29078" y="26109"/>
                    <a:pt x="29192" y="25995"/>
                  </a:cubicBezTo>
                  <a:lnTo>
                    <a:pt x="3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4"/>
            <p:cNvSpPr/>
            <p:nvPr/>
          </p:nvSpPr>
          <p:spPr>
            <a:xfrm>
              <a:off x="-6376951" y="5698552"/>
              <a:ext cx="590871" cy="654945"/>
            </a:xfrm>
            <a:custGeom>
              <a:avLst/>
              <a:gdLst/>
              <a:ahLst/>
              <a:cxnLst/>
              <a:rect l="l" t="t" r="r" b="b"/>
              <a:pathLst>
                <a:path w="26337" h="29193" extrusionOk="0">
                  <a:moveTo>
                    <a:pt x="355" y="0"/>
                  </a:moveTo>
                  <a:lnTo>
                    <a:pt x="1" y="316"/>
                  </a:lnTo>
                  <a:lnTo>
                    <a:pt x="25996" y="29180"/>
                  </a:lnTo>
                  <a:lnTo>
                    <a:pt x="25983" y="29192"/>
                  </a:lnTo>
                  <a:cubicBezTo>
                    <a:pt x="26097" y="29078"/>
                    <a:pt x="26210" y="28965"/>
                    <a:pt x="26337" y="28851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4"/>
            <p:cNvSpPr/>
            <p:nvPr/>
          </p:nvSpPr>
          <p:spPr>
            <a:xfrm>
              <a:off x="-5865208" y="5439405"/>
              <a:ext cx="187714" cy="836960"/>
            </a:xfrm>
            <a:custGeom>
              <a:avLst/>
              <a:gdLst/>
              <a:ahLst/>
              <a:cxnLst/>
              <a:rect l="l" t="t" r="r" b="b"/>
              <a:pathLst>
                <a:path w="8367" h="37306" extrusionOk="0">
                  <a:moveTo>
                    <a:pt x="481" y="1"/>
                  </a:moveTo>
                  <a:lnTo>
                    <a:pt x="1" y="102"/>
                  </a:lnTo>
                  <a:lnTo>
                    <a:pt x="7924" y="37306"/>
                  </a:lnTo>
                  <a:cubicBezTo>
                    <a:pt x="8063" y="37230"/>
                    <a:pt x="8215" y="37154"/>
                    <a:pt x="8367" y="37091"/>
                  </a:cubicBezTo>
                  <a:lnTo>
                    <a:pt x="4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-5750094" y="5421838"/>
              <a:ext cx="98692" cy="842345"/>
            </a:xfrm>
            <a:custGeom>
              <a:avLst/>
              <a:gdLst/>
              <a:ahLst/>
              <a:cxnLst/>
              <a:rect l="l" t="t" r="r" b="b"/>
              <a:pathLst>
                <a:path w="4399" h="37546" extrusionOk="0">
                  <a:moveTo>
                    <a:pt x="468" y="0"/>
                  </a:moveTo>
                  <a:lnTo>
                    <a:pt x="1" y="51"/>
                  </a:lnTo>
                  <a:lnTo>
                    <a:pt x="3943" y="37533"/>
                  </a:lnTo>
                  <a:lnTo>
                    <a:pt x="3943" y="37545"/>
                  </a:lnTo>
                  <a:cubicBezTo>
                    <a:pt x="4095" y="37482"/>
                    <a:pt x="4247" y="37406"/>
                    <a:pt x="4398" y="37343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4"/>
            <p:cNvSpPr/>
            <p:nvPr/>
          </p:nvSpPr>
          <p:spPr>
            <a:xfrm>
              <a:off x="-5977765" y="5469176"/>
              <a:ext cx="275614" cy="820807"/>
            </a:xfrm>
            <a:custGeom>
              <a:avLst/>
              <a:gdLst/>
              <a:ahLst/>
              <a:cxnLst/>
              <a:rect l="l" t="t" r="r" b="b"/>
              <a:pathLst>
                <a:path w="12285" h="36586" extrusionOk="0">
                  <a:moveTo>
                    <a:pt x="469" y="1"/>
                  </a:moveTo>
                  <a:lnTo>
                    <a:pt x="1" y="140"/>
                  </a:lnTo>
                  <a:lnTo>
                    <a:pt x="11855" y="36585"/>
                  </a:lnTo>
                  <a:cubicBezTo>
                    <a:pt x="11994" y="36497"/>
                    <a:pt x="12133" y="36421"/>
                    <a:pt x="12284" y="36345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4"/>
            <p:cNvSpPr/>
            <p:nvPr/>
          </p:nvSpPr>
          <p:spPr>
            <a:xfrm>
              <a:off x="-6189551" y="5562753"/>
              <a:ext cx="442889" cy="757271"/>
            </a:xfrm>
            <a:custGeom>
              <a:avLst/>
              <a:gdLst/>
              <a:ahLst/>
              <a:cxnLst/>
              <a:rect l="l" t="t" r="r" b="b"/>
              <a:pathLst>
                <a:path w="19741" h="33754" extrusionOk="0">
                  <a:moveTo>
                    <a:pt x="418" y="0"/>
                  </a:moveTo>
                  <a:lnTo>
                    <a:pt x="1" y="240"/>
                  </a:lnTo>
                  <a:lnTo>
                    <a:pt x="19349" y="33754"/>
                  </a:lnTo>
                  <a:cubicBezTo>
                    <a:pt x="19475" y="33653"/>
                    <a:pt x="19601" y="33552"/>
                    <a:pt x="19740" y="33451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-6086058" y="5510300"/>
              <a:ext cx="360665" cy="794132"/>
            </a:xfrm>
            <a:custGeom>
              <a:avLst/>
              <a:gdLst/>
              <a:ahLst/>
              <a:cxnLst/>
              <a:rect l="l" t="t" r="r" b="b"/>
              <a:pathLst>
                <a:path w="16076" h="35397" extrusionOk="0">
                  <a:moveTo>
                    <a:pt x="443" y="0"/>
                  </a:moveTo>
                  <a:lnTo>
                    <a:pt x="1" y="190"/>
                  </a:lnTo>
                  <a:lnTo>
                    <a:pt x="15681" y="35391"/>
                  </a:lnTo>
                  <a:lnTo>
                    <a:pt x="15681" y="35391"/>
                  </a:lnTo>
                  <a:cubicBezTo>
                    <a:pt x="15816" y="35304"/>
                    <a:pt x="15952" y="35218"/>
                    <a:pt x="16075" y="35132"/>
                  </a:cubicBezTo>
                  <a:lnTo>
                    <a:pt x="443" y="0"/>
                  </a:lnTo>
                  <a:close/>
                  <a:moveTo>
                    <a:pt x="15681" y="35391"/>
                  </a:moveTo>
                  <a:lnTo>
                    <a:pt x="15681" y="35391"/>
                  </a:lnTo>
                  <a:cubicBezTo>
                    <a:pt x="15677" y="35393"/>
                    <a:pt x="15674" y="35395"/>
                    <a:pt x="15671" y="35397"/>
                  </a:cubicBezTo>
                  <a:lnTo>
                    <a:pt x="15683" y="35397"/>
                  </a:lnTo>
                  <a:lnTo>
                    <a:pt x="15681" y="353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-6286784" y="5625683"/>
              <a:ext cx="519707" cy="710516"/>
            </a:xfrm>
            <a:custGeom>
              <a:avLst/>
              <a:gdLst/>
              <a:ahLst/>
              <a:cxnLst/>
              <a:rect l="l" t="t" r="r" b="b"/>
              <a:pathLst>
                <a:path w="23165" h="31670" extrusionOk="0">
                  <a:moveTo>
                    <a:pt x="380" y="1"/>
                  </a:moveTo>
                  <a:lnTo>
                    <a:pt x="0" y="279"/>
                  </a:lnTo>
                  <a:lnTo>
                    <a:pt x="22798" y="31669"/>
                  </a:lnTo>
                  <a:cubicBezTo>
                    <a:pt x="22924" y="31568"/>
                    <a:pt x="23038" y="31454"/>
                    <a:pt x="23164" y="31353"/>
                  </a:cubicBezTo>
                  <a:lnTo>
                    <a:pt x="3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-5923046" y="6234389"/>
              <a:ext cx="294594" cy="294594"/>
            </a:xfrm>
            <a:custGeom>
              <a:avLst/>
              <a:gdLst/>
              <a:ahLst/>
              <a:cxnLst/>
              <a:rect l="l" t="t" r="r" b="b"/>
              <a:pathLst>
                <a:path w="13131" h="13131" extrusionOk="0">
                  <a:moveTo>
                    <a:pt x="13131" y="1"/>
                  </a:moveTo>
                  <a:cubicBezTo>
                    <a:pt x="5877" y="1"/>
                    <a:pt x="1" y="5877"/>
                    <a:pt x="1" y="13131"/>
                  </a:cubicBezTo>
                  <a:lnTo>
                    <a:pt x="13131" y="13131"/>
                  </a:lnTo>
                  <a:lnTo>
                    <a:pt x="13131" y="1"/>
                  </a:lnTo>
                  <a:close/>
                </a:path>
              </a:pathLst>
            </a:custGeom>
            <a:solidFill>
              <a:srgbClr val="69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-6024811" y="5947199"/>
              <a:ext cx="20999" cy="57860"/>
            </a:xfrm>
            <a:custGeom>
              <a:avLst/>
              <a:gdLst/>
              <a:ahLst/>
              <a:cxnLst/>
              <a:rect l="l" t="t" r="r" b="b"/>
              <a:pathLst>
                <a:path w="936" h="2579" fill="none" extrusionOk="0">
                  <a:moveTo>
                    <a:pt x="0" y="0"/>
                  </a:moveTo>
                  <a:cubicBezTo>
                    <a:pt x="303" y="0"/>
                    <a:pt x="569" y="291"/>
                    <a:pt x="632" y="682"/>
                  </a:cubicBezTo>
                  <a:lnTo>
                    <a:pt x="935" y="2578"/>
                  </a:ln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" name="Google Shape;634;p24"/>
          <p:cNvGrpSpPr/>
          <p:nvPr/>
        </p:nvGrpSpPr>
        <p:grpSpPr>
          <a:xfrm flipH="1">
            <a:off x="7948452" y="3886169"/>
            <a:ext cx="875181" cy="1066783"/>
            <a:chOff x="7945750" y="1454475"/>
            <a:chExt cx="655125" cy="798550"/>
          </a:xfrm>
        </p:grpSpPr>
        <p:sp>
          <p:nvSpPr>
            <p:cNvPr id="635" name="Google Shape;635;p24"/>
            <p:cNvSpPr/>
            <p:nvPr/>
          </p:nvSpPr>
          <p:spPr>
            <a:xfrm>
              <a:off x="8293800" y="1827150"/>
              <a:ext cx="307075" cy="143900"/>
            </a:xfrm>
            <a:custGeom>
              <a:avLst/>
              <a:gdLst/>
              <a:ahLst/>
              <a:cxnLst/>
              <a:rect l="l" t="t" r="r" b="b"/>
              <a:pathLst>
                <a:path w="12283" h="5756" extrusionOk="0">
                  <a:moveTo>
                    <a:pt x="11994" y="1"/>
                  </a:moveTo>
                  <a:cubicBezTo>
                    <a:pt x="11930" y="1"/>
                    <a:pt x="11866" y="25"/>
                    <a:pt x="11814" y="81"/>
                  </a:cubicBezTo>
                  <a:cubicBezTo>
                    <a:pt x="10864" y="892"/>
                    <a:pt x="9880" y="1633"/>
                    <a:pt x="8860" y="2351"/>
                  </a:cubicBezTo>
                  <a:cubicBezTo>
                    <a:pt x="9115" y="2038"/>
                    <a:pt x="9277" y="1714"/>
                    <a:pt x="9243" y="1390"/>
                  </a:cubicBezTo>
                  <a:cubicBezTo>
                    <a:pt x="9233" y="1256"/>
                    <a:pt x="9122" y="1154"/>
                    <a:pt x="8993" y="1154"/>
                  </a:cubicBezTo>
                  <a:cubicBezTo>
                    <a:pt x="8965" y="1154"/>
                    <a:pt x="8936" y="1159"/>
                    <a:pt x="8907" y="1169"/>
                  </a:cubicBezTo>
                  <a:cubicBezTo>
                    <a:pt x="8131" y="1482"/>
                    <a:pt x="7540" y="2223"/>
                    <a:pt x="6857" y="2710"/>
                  </a:cubicBezTo>
                  <a:cubicBezTo>
                    <a:pt x="6533" y="2942"/>
                    <a:pt x="6185" y="3150"/>
                    <a:pt x="5849" y="3358"/>
                  </a:cubicBezTo>
                  <a:lnTo>
                    <a:pt x="6104" y="3115"/>
                  </a:lnTo>
                  <a:cubicBezTo>
                    <a:pt x="6336" y="2884"/>
                    <a:pt x="6648" y="2571"/>
                    <a:pt x="6440" y="2223"/>
                  </a:cubicBezTo>
                  <a:cubicBezTo>
                    <a:pt x="6394" y="2159"/>
                    <a:pt x="6318" y="2124"/>
                    <a:pt x="6237" y="2124"/>
                  </a:cubicBezTo>
                  <a:cubicBezTo>
                    <a:pt x="6216" y="2124"/>
                    <a:pt x="6195" y="2126"/>
                    <a:pt x="6173" y="2131"/>
                  </a:cubicBezTo>
                  <a:cubicBezTo>
                    <a:pt x="5722" y="2247"/>
                    <a:pt x="5282" y="2687"/>
                    <a:pt x="4888" y="2942"/>
                  </a:cubicBezTo>
                  <a:cubicBezTo>
                    <a:pt x="4413" y="3277"/>
                    <a:pt x="3869" y="3509"/>
                    <a:pt x="3301" y="3625"/>
                  </a:cubicBezTo>
                  <a:cubicBezTo>
                    <a:pt x="3174" y="3605"/>
                    <a:pt x="3043" y="3596"/>
                    <a:pt x="2911" y="3596"/>
                  </a:cubicBezTo>
                  <a:cubicBezTo>
                    <a:pt x="1950" y="3596"/>
                    <a:pt x="903" y="4094"/>
                    <a:pt x="313" y="4806"/>
                  </a:cubicBezTo>
                  <a:cubicBezTo>
                    <a:pt x="290" y="4829"/>
                    <a:pt x="278" y="4864"/>
                    <a:pt x="267" y="4899"/>
                  </a:cubicBezTo>
                  <a:cubicBezTo>
                    <a:pt x="35" y="4980"/>
                    <a:pt x="0" y="5304"/>
                    <a:pt x="220" y="5432"/>
                  </a:cubicBezTo>
                  <a:cubicBezTo>
                    <a:pt x="727" y="5673"/>
                    <a:pt x="1324" y="5756"/>
                    <a:pt x="1927" y="5756"/>
                  </a:cubicBezTo>
                  <a:cubicBezTo>
                    <a:pt x="2509" y="5756"/>
                    <a:pt x="3096" y="5679"/>
                    <a:pt x="3614" y="5594"/>
                  </a:cubicBezTo>
                  <a:cubicBezTo>
                    <a:pt x="4714" y="5408"/>
                    <a:pt x="5780" y="5061"/>
                    <a:pt x="6776" y="4563"/>
                  </a:cubicBezTo>
                  <a:cubicBezTo>
                    <a:pt x="7911" y="3995"/>
                    <a:pt x="8988" y="3324"/>
                    <a:pt x="9995" y="2571"/>
                  </a:cubicBezTo>
                  <a:cubicBezTo>
                    <a:pt x="10806" y="1980"/>
                    <a:pt x="12011" y="1366"/>
                    <a:pt x="12242" y="312"/>
                  </a:cubicBezTo>
                  <a:cubicBezTo>
                    <a:pt x="12283" y="134"/>
                    <a:pt x="12142" y="1"/>
                    <a:pt x="119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4"/>
            <p:cNvSpPr/>
            <p:nvPr/>
          </p:nvSpPr>
          <p:spPr>
            <a:xfrm>
              <a:off x="7945750" y="1454475"/>
              <a:ext cx="531650" cy="798550"/>
            </a:xfrm>
            <a:custGeom>
              <a:avLst/>
              <a:gdLst/>
              <a:ahLst/>
              <a:cxnLst/>
              <a:rect l="l" t="t" r="r" b="b"/>
              <a:pathLst>
                <a:path w="21266" h="31942" extrusionOk="0">
                  <a:moveTo>
                    <a:pt x="5873" y="1"/>
                  </a:moveTo>
                  <a:cubicBezTo>
                    <a:pt x="5746" y="12"/>
                    <a:pt x="5641" y="94"/>
                    <a:pt x="5607" y="221"/>
                  </a:cubicBezTo>
                  <a:cubicBezTo>
                    <a:pt x="5271" y="1391"/>
                    <a:pt x="5734" y="2792"/>
                    <a:pt x="6012" y="3939"/>
                  </a:cubicBezTo>
                  <a:cubicBezTo>
                    <a:pt x="6035" y="4066"/>
                    <a:pt x="6070" y="4194"/>
                    <a:pt x="6105" y="4321"/>
                  </a:cubicBezTo>
                  <a:cubicBezTo>
                    <a:pt x="6012" y="4112"/>
                    <a:pt x="5919" y="3916"/>
                    <a:pt x="5827" y="3707"/>
                  </a:cubicBezTo>
                  <a:cubicBezTo>
                    <a:pt x="5585" y="3204"/>
                    <a:pt x="4757" y="1747"/>
                    <a:pt x="3967" y="1747"/>
                  </a:cubicBezTo>
                  <a:cubicBezTo>
                    <a:pt x="3848" y="1747"/>
                    <a:pt x="3730" y="1780"/>
                    <a:pt x="3615" y="1854"/>
                  </a:cubicBezTo>
                  <a:cubicBezTo>
                    <a:pt x="2734" y="2422"/>
                    <a:pt x="4124" y="4483"/>
                    <a:pt x="4472" y="5051"/>
                  </a:cubicBezTo>
                  <a:cubicBezTo>
                    <a:pt x="4842" y="5688"/>
                    <a:pt x="5248" y="6313"/>
                    <a:pt x="5676" y="6915"/>
                  </a:cubicBezTo>
                  <a:cubicBezTo>
                    <a:pt x="5387" y="6672"/>
                    <a:pt x="5097" y="6429"/>
                    <a:pt x="4784" y="6197"/>
                  </a:cubicBezTo>
                  <a:cubicBezTo>
                    <a:pt x="4298" y="5815"/>
                    <a:pt x="3811" y="5444"/>
                    <a:pt x="3302" y="5085"/>
                  </a:cubicBezTo>
                  <a:cubicBezTo>
                    <a:pt x="2896" y="4784"/>
                    <a:pt x="2514" y="4460"/>
                    <a:pt x="2005" y="4367"/>
                  </a:cubicBezTo>
                  <a:cubicBezTo>
                    <a:pt x="1984" y="4363"/>
                    <a:pt x="1962" y="4361"/>
                    <a:pt x="1941" y="4361"/>
                  </a:cubicBezTo>
                  <a:cubicBezTo>
                    <a:pt x="1800" y="4361"/>
                    <a:pt x="1664" y="4458"/>
                    <a:pt x="1634" y="4599"/>
                  </a:cubicBezTo>
                  <a:cubicBezTo>
                    <a:pt x="1437" y="5815"/>
                    <a:pt x="2746" y="7077"/>
                    <a:pt x="3533" y="7842"/>
                  </a:cubicBezTo>
                  <a:cubicBezTo>
                    <a:pt x="4031" y="8340"/>
                    <a:pt x="4576" y="8838"/>
                    <a:pt x="5120" y="9324"/>
                  </a:cubicBezTo>
                  <a:cubicBezTo>
                    <a:pt x="4865" y="9174"/>
                    <a:pt x="4611" y="9012"/>
                    <a:pt x="4344" y="8849"/>
                  </a:cubicBezTo>
                  <a:cubicBezTo>
                    <a:pt x="3371" y="8224"/>
                    <a:pt x="2329" y="7135"/>
                    <a:pt x="1148" y="6996"/>
                  </a:cubicBezTo>
                  <a:cubicBezTo>
                    <a:pt x="1127" y="6992"/>
                    <a:pt x="1106" y="6989"/>
                    <a:pt x="1086" y="6989"/>
                  </a:cubicBezTo>
                  <a:cubicBezTo>
                    <a:pt x="905" y="6989"/>
                    <a:pt x="760" y="7168"/>
                    <a:pt x="812" y="7355"/>
                  </a:cubicBezTo>
                  <a:cubicBezTo>
                    <a:pt x="1171" y="8502"/>
                    <a:pt x="2120" y="9197"/>
                    <a:pt x="3047" y="9880"/>
                  </a:cubicBezTo>
                  <a:lnTo>
                    <a:pt x="4946" y="11258"/>
                  </a:lnTo>
                  <a:lnTo>
                    <a:pt x="5155" y="11409"/>
                  </a:lnTo>
                  <a:cubicBezTo>
                    <a:pt x="4576" y="11224"/>
                    <a:pt x="3997" y="11073"/>
                    <a:pt x="3418" y="10946"/>
                  </a:cubicBezTo>
                  <a:cubicBezTo>
                    <a:pt x="3052" y="10864"/>
                    <a:pt x="2199" y="10633"/>
                    <a:pt x="1474" y="10633"/>
                  </a:cubicBezTo>
                  <a:cubicBezTo>
                    <a:pt x="961" y="10633"/>
                    <a:pt x="512" y="10749"/>
                    <a:pt x="348" y="11119"/>
                  </a:cubicBezTo>
                  <a:cubicBezTo>
                    <a:pt x="233" y="11374"/>
                    <a:pt x="372" y="11548"/>
                    <a:pt x="580" y="11699"/>
                  </a:cubicBezTo>
                  <a:cubicBezTo>
                    <a:pt x="1159" y="12104"/>
                    <a:pt x="1970" y="12359"/>
                    <a:pt x="2619" y="12637"/>
                  </a:cubicBezTo>
                  <a:cubicBezTo>
                    <a:pt x="3012" y="12799"/>
                    <a:pt x="3429" y="12973"/>
                    <a:pt x="3858" y="13135"/>
                  </a:cubicBezTo>
                  <a:cubicBezTo>
                    <a:pt x="3236" y="13062"/>
                    <a:pt x="2600" y="13012"/>
                    <a:pt x="2032" y="13012"/>
                  </a:cubicBezTo>
                  <a:cubicBezTo>
                    <a:pt x="874" y="13012"/>
                    <a:pt x="0" y="13219"/>
                    <a:pt x="117" y="13864"/>
                  </a:cubicBezTo>
                  <a:cubicBezTo>
                    <a:pt x="175" y="14212"/>
                    <a:pt x="534" y="14374"/>
                    <a:pt x="823" y="14490"/>
                  </a:cubicBezTo>
                  <a:cubicBezTo>
                    <a:pt x="1541" y="14745"/>
                    <a:pt x="2259" y="14941"/>
                    <a:pt x="3001" y="15092"/>
                  </a:cubicBezTo>
                  <a:cubicBezTo>
                    <a:pt x="2167" y="15104"/>
                    <a:pt x="661" y="15162"/>
                    <a:pt x="406" y="15903"/>
                  </a:cubicBezTo>
                  <a:cubicBezTo>
                    <a:pt x="82" y="16876"/>
                    <a:pt x="2445" y="17177"/>
                    <a:pt x="4483" y="17223"/>
                  </a:cubicBezTo>
                  <a:cubicBezTo>
                    <a:pt x="3325" y="17710"/>
                    <a:pt x="2236" y="18300"/>
                    <a:pt x="1206" y="18995"/>
                  </a:cubicBezTo>
                  <a:cubicBezTo>
                    <a:pt x="1043" y="19099"/>
                    <a:pt x="1020" y="19319"/>
                    <a:pt x="1159" y="19447"/>
                  </a:cubicBezTo>
                  <a:cubicBezTo>
                    <a:pt x="1348" y="19636"/>
                    <a:pt x="1554" y="19689"/>
                    <a:pt x="1780" y="19689"/>
                  </a:cubicBezTo>
                  <a:cubicBezTo>
                    <a:pt x="1927" y="19689"/>
                    <a:pt x="2083" y="19667"/>
                    <a:pt x="2248" y="19644"/>
                  </a:cubicBezTo>
                  <a:cubicBezTo>
                    <a:pt x="2850" y="19574"/>
                    <a:pt x="3441" y="19470"/>
                    <a:pt x="4043" y="19366"/>
                  </a:cubicBezTo>
                  <a:cubicBezTo>
                    <a:pt x="4553" y="19285"/>
                    <a:pt x="5097" y="19204"/>
                    <a:pt x="5641" y="19099"/>
                  </a:cubicBezTo>
                  <a:lnTo>
                    <a:pt x="5641" y="19099"/>
                  </a:lnTo>
                  <a:cubicBezTo>
                    <a:pt x="5120" y="19424"/>
                    <a:pt x="4622" y="19783"/>
                    <a:pt x="4136" y="20119"/>
                  </a:cubicBezTo>
                  <a:cubicBezTo>
                    <a:pt x="3800" y="20339"/>
                    <a:pt x="2804" y="20918"/>
                    <a:pt x="3186" y="21462"/>
                  </a:cubicBezTo>
                  <a:cubicBezTo>
                    <a:pt x="3316" y="21651"/>
                    <a:pt x="3527" y="21719"/>
                    <a:pt x="3770" y="21719"/>
                  </a:cubicBezTo>
                  <a:cubicBezTo>
                    <a:pt x="4288" y="21719"/>
                    <a:pt x="4951" y="21410"/>
                    <a:pt x="5282" y="21300"/>
                  </a:cubicBezTo>
                  <a:cubicBezTo>
                    <a:pt x="5850" y="21103"/>
                    <a:pt x="6487" y="20906"/>
                    <a:pt x="7078" y="20651"/>
                  </a:cubicBezTo>
                  <a:lnTo>
                    <a:pt x="7078" y="20651"/>
                  </a:lnTo>
                  <a:cubicBezTo>
                    <a:pt x="6904" y="20837"/>
                    <a:pt x="6742" y="21022"/>
                    <a:pt x="6579" y="21196"/>
                  </a:cubicBezTo>
                  <a:cubicBezTo>
                    <a:pt x="6336" y="21462"/>
                    <a:pt x="6070" y="21856"/>
                    <a:pt x="6510" y="22087"/>
                  </a:cubicBezTo>
                  <a:cubicBezTo>
                    <a:pt x="6581" y="22127"/>
                    <a:pt x="6658" y="22144"/>
                    <a:pt x="6739" y="22144"/>
                  </a:cubicBezTo>
                  <a:cubicBezTo>
                    <a:pt x="7161" y="22144"/>
                    <a:pt x="7689" y="21683"/>
                    <a:pt x="7981" y="21508"/>
                  </a:cubicBezTo>
                  <a:cubicBezTo>
                    <a:pt x="8131" y="21427"/>
                    <a:pt x="8270" y="21346"/>
                    <a:pt x="8421" y="21277"/>
                  </a:cubicBezTo>
                  <a:lnTo>
                    <a:pt x="8421" y="21277"/>
                  </a:lnTo>
                  <a:cubicBezTo>
                    <a:pt x="8409" y="21416"/>
                    <a:pt x="8456" y="21555"/>
                    <a:pt x="8537" y="21659"/>
                  </a:cubicBezTo>
                  <a:cubicBezTo>
                    <a:pt x="8658" y="21807"/>
                    <a:pt x="8815" y="21858"/>
                    <a:pt x="8980" y="21858"/>
                  </a:cubicBezTo>
                  <a:cubicBezTo>
                    <a:pt x="9098" y="21858"/>
                    <a:pt x="9220" y="21832"/>
                    <a:pt x="9336" y="21798"/>
                  </a:cubicBezTo>
                  <a:cubicBezTo>
                    <a:pt x="9429" y="21775"/>
                    <a:pt x="9533" y="21752"/>
                    <a:pt x="9626" y="21717"/>
                  </a:cubicBezTo>
                  <a:lnTo>
                    <a:pt x="9626" y="21717"/>
                  </a:lnTo>
                  <a:cubicBezTo>
                    <a:pt x="9452" y="23964"/>
                    <a:pt x="6811" y="24161"/>
                    <a:pt x="5039" y="24357"/>
                  </a:cubicBezTo>
                  <a:cubicBezTo>
                    <a:pt x="4217" y="24427"/>
                    <a:pt x="3406" y="24566"/>
                    <a:pt x="2607" y="24763"/>
                  </a:cubicBezTo>
                  <a:cubicBezTo>
                    <a:pt x="2132" y="24902"/>
                    <a:pt x="1194" y="25064"/>
                    <a:pt x="1124" y="25666"/>
                  </a:cubicBezTo>
                  <a:cubicBezTo>
                    <a:pt x="1090" y="25805"/>
                    <a:pt x="1206" y="25944"/>
                    <a:pt x="1345" y="25944"/>
                  </a:cubicBezTo>
                  <a:cubicBezTo>
                    <a:pt x="2317" y="25875"/>
                    <a:pt x="3394" y="25886"/>
                    <a:pt x="4414" y="25747"/>
                  </a:cubicBezTo>
                  <a:lnTo>
                    <a:pt x="4414" y="25747"/>
                  </a:lnTo>
                  <a:cubicBezTo>
                    <a:pt x="3140" y="26257"/>
                    <a:pt x="1889" y="26813"/>
                    <a:pt x="754" y="27612"/>
                  </a:cubicBezTo>
                  <a:cubicBezTo>
                    <a:pt x="580" y="27716"/>
                    <a:pt x="626" y="27971"/>
                    <a:pt x="823" y="28029"/>
                  </a:cubicBezTo>
                  <a:cubicBezTo>
                    <a:pt x="970" y="28081"/>
                    <a:pt x="1119" y="28103"/>
                    <a:pt x="1268" y="28103"/>
                  </a:cubicBezTo>
                  <a:cubicBezTo>
                    <a:pt x="1849" y="28103"/>
                    <a:pt x="2441" y="27768"/>
                    <a:pt x="2966" y="27566"/>
                  </a:cubicBezTo>
                  <a:lnTo>
                    <a:pt x="3313" y="27427"/>
                  </a:lnTo>
                  <a:lnTo>
                    <a:pt x="3313" y="27427"/>
                  </a:lnTo>
                  <a:cubicBezTo>
                    <a:pt x="3105" y="27542"/>
                    <a:pt x="2896" y="27647"/>
                    <a:pt x="2688" y="27763"/>
                  </a:cubicBezTo>
                  <a:cubicBezTo>
                    <a:pt x="2213" y="28029"/>
                    <a:pt x="1773" y="28330"/>
                    <a:pt x="1345" y="28666"/>
                  </a:cubicBezTo>
                  <a:cubicBezTo>
                    <a:pt x="1055" y="28898"/>
                    <a:pt x="534" y="29268"/>
                    <a:pt x="476" y="29662"/>
                  </a:cubicBezTo>
                  <a:cubicBezTo>
                    <a:pt x="430" y="29999"/>
                    <a:pt x="574" y="30116"/>
                    <a:pt x="797" y="30116"/>
                  </a:cubicBezTo>
                  <a:cubicBezTo>
                    <a:pt x="1255" y="30116"/>
                    <a:pt x="2046" y="29620"/>
                    <a:pt x="2202" y="29535"/>
                  </a:cubicBezTo>
                  <a:cubicBezTo>
                    <a:pt x="2781" y="29222"/>
                    <a:pt x="3348" y="28921"/>
                    <a:pt x="3916" y="28608"/>
                  </a:cubicBezTo>
                  <a:lnTo>
                    <a:pt x="3916" y="28608"/>
                  </a:lnTo>
                  <a:cubicBezTo>
                    <a:pt x="3603" y="28898"/>
                    <a:pt x="3290" y="29210"/>
                    <a:pt x="2989" y="29511"/>
                  </a:cubicBezTo>
                  <a:cubicBezTo>
                    <a:pt x="2607" y="29882"/>
                    <a:pt x="916" y="31121"/>
                    <a:pt x="1599" y="31781"/>
                  </a:cubicBezTo>
                  <a:cubicBezTo>
                    <a:pt x="1702" y="31879"/>
                    <a:pt x="1811" y="31917"/>
                    <a:pt x="1920" y="31917"/>
                  </a:cubicBezTo>
                  <a:cubicBezTo>
                    <a:pt x="2097" y="31917"/>
                    <a:pt x="2276" y="31819"/>
                    <a:pt x="2433" y="31712"/>
                  </a:cubicBezTo>
                  <a:cubicBezTo>
                    <a:pt x="2989" y="31341"/>
                    <a:pt x="3522" y="30936"/>
                    <a:pt x="4043" y="30519"/>
                  </a:cubicBezTo>
                  <a:cubicBezTo>
                    <a:pt x="4286" y="30322"/>
                    <a:pt x="4530" y="30137"/>
                    <a:pt x="4773" y="29940"/>
                  </a:cubicBezTo>
                  <a:lnTo>
                    <a:pt x="4773" y="29940"/>
                  </a:lnTo>
                  <a:cubicBezTo>
                    <a:pt x="4379" y="30450"/>
                    <a:pt x="4066" y="30994"/>
                    <a:pt x="3811" y="31585"/>
                  </a:cubicBezTo>
                  <a:cubicBezTo>
                    <a:pt x="3719" y="31749"/>
                    <a:pt x="3855" y="31941"/>
                    <a:pt x="4033" y="31941"/>
                  </a:cubicBezTo>
                  <a:cubicBezTo>
                    <a:pt x="4055" y="31941"/>
                    <a:pt x="4078" y="31938"/>
                    <a:pt x="4101" y="31932"/>
                  </a:cubicBezTo>
                  <a:cubicBezTo>
                    <a:pt x="4437" y="31816"/>
                    <a:pt x="4587" y="31527"/>
                    <a:pt x="4807" y="31249"/>
                  </a:cubicBezTo>
                  <a:cubicBezTo>
                    <a:pt x="5155" y="30820"/>
                    <a:pt x="5502" y="30403"/>
                    <a:pt x="5850" y="29975"/>
                  </a:cubicBezTo>
                  <a:cubicBezTo>
                    <a:pt x="5989" y="29813"/>
                    <a:pt x="6128" y="29650"/>
                    <a:pt x="6267" y="29477"/>
                  </a:cubicBezTo>
                  <a:lnTo>
                    <a:pt x="6267" y="29477"/>
                  </a:lnTo>
                  <a:lnTo>
                    <a:pt x="6070" y="29917"/>
                  </a:lnTo>
                  <a:cubicBezTo>
                    <a:pt x="5885" y="30311"/>
                    <a:pt x="5630" y="30704"/>
                    <a:pt x="5966" y="31075"/>
                  </a:cubicBezTo>
                  <a:cubicBezTo>
                    <a:pt x="6012" y="31117"/>
                    <a:pt x="6068" y="31136"/>
                    <a:pt x="6124" y="31136"/>
                  </a:cubicBezTo>
                  <a:cubicBezTo>
                    <a:pt x="6206" y="31136"/>
                    <a:pt x="6288" y="31093"/>
                    <a:pt x="6336" y="31017"/>
                  </a:cubicBezTo>
                  <a:cubicBezTo>
                    <a:pt x="6857" y="30172"/>
                    <a:pt x="7483" y="29384"/>
                    <a:pt x="8074" y="28585"/>
                  </a:cubicBezTo>
                  <a:cubicBezTo>
                    <a:pt x="8548" y="27925"/>
                    <a:pt x="8989" y="27241"/>
                    <a:pt x="9498" y="26604"/>
                  </a:cubicBezTo>
                  <a:cubicBezTo>
                    <a:pt x="10019" y="25933"/>
                    <a:pt x="10714" y="25411"/>
                    <a:pt x="11502" y="25087"/>
                  </a:cubicBezTo>
                  <a:cubicBezTo>
                    <a:pt x="12150" y="24821"/>
                    <a:pt x="12892" y="24705"/>
                    <a:pt x="13505" y="24357"/>
                  </a:cubicBezTo>
                  <a:cubicBezTo>
                    <a:pt x="13505" y="24357"/>
                    <a:pt x="13517" y="24357"/>
                    <a:pt x="13529" y="24346"/>
                  </a:cubicBezTo>
                  <a:cubicBezTo>
                    <a:pt x="14918" y="23813"/>
                    <a:pt x="15984" y="22238"/>
                    <a:pt x="16690" y="21068"/>
                  </a:cubicBezTo>
                  <a:cubicBezTo>
                    <a:pt x="17293" y="20037"/>
                    <a:pt x="17825" y="18960"/>
                    <a:pt x="18277" y="17860"/>
                  </a:cubicBezTo>
                  <a:cubicBezTo>
                    <a:pt x="18752" y="16725"/>
                    <a:pt x="19319" y="15613"/>
                    <a:pt x="20420" y="15011"/>
                  </a:cubicBezTo>
                  <a:cubicBezTo>
                    <a:pt x="20447" y="15022"/>
                    <a:pt x="20474" y="15027"/>
                    <a:pt x="20500" y="15027"/>
                  </a:cubicBezTo>
                  <a:cubicBezTo>
                    <a:pt x="20585" y="15027"/>
                    <a:pt x="20660" y="14972"/>
                    <a:pt x="20686" y="14884"/>
                  </a:cubicBezTo>
                  <a:cubicBezTo>
                    <a:pt x="20686" y="14872"/>
                    <a:pt x="20686" y="14849"/>
                    <a:pt x="20698" y="14837"/>
                  </a:cubicBezTo>
                  <a:cubicBezTo>
                    <a:pt x="20709" y="14814"/>
                    <a:pt x="20709" y="14791"/>
                    <a:pt x="20709" y="14768"/>
                  </a:cubicBezTo>
                  <a:cubicBezTo>
                    <a:pt x="20744" y="14594"/>
                    <a:pt x="20779" y="14420"/>
                    <a:pt x="20825" y="14247"/>
                  </a:cubicBezTo>
                  <a:cubicBezTo>
                    <a:pt x="20860" y="14154"/>
                    <a:pt x="20906" y="14061"/>
                    <a:pt x="20953" y="13969"/>
                  </a:cubicBezTo>
                  <a:cubicBezTo>
                    <a:pt x="20973" y="13977"/>
                    <a:pt x="20995" y="13982"/>
                    <a:pt x="21016" y="13982"/>
                  </a:cubicBezTo>
                  <a:cubicBezTo>
                    <a:pt x="21076" y="13982"/>
                    <a:pt x="21132" y="13945"/>
                    <a:pt x="21149" y="13876"/>
                  </a:cubicBezTo>
                  <a:cubicBezTo>
                    <a:pt x="21265" y="13135"/>
                    <a:pt x="20640" y="12602"/>
                    <a:pt x="19933" y="12498"/>
                  </a:cubicBezTo>
                  <a:cubicBezTo>
                    <a:pt x="19852" y="12487"/>
                    <a:pt x="19771" y="12482"/>
                    <a:pt x="19691" y="12482"/>
                  </a:cubicBezTo>
                  <a:cubicBezTo>
                    <a:pt x="18730" y="12482"/>
                    <a:pt x="17843" y="13210"/>
                    <a:pt x="17084" y="13691"/>
                  </a:cubicBezTo>
                  <a:cubicBezTo>
                    <a:pt x="16178" y="14276"/>
                    <a:pt x="14965" y="15276"/>
                    <a:pt x="13783" y="15276"/>
                  </a:cubicBezTo>
                  <a:cubicBezTo>
                    <a:pt x="13514" y="15276"/>
                    <a:pt x="13246" y="15224"/>
                    <a:pt x="12984" y="15104"/>
                  </a:cubicBezTo>
                  <a:cubicBezTo>
                    <a:pt x="12359" y="14814"/>
                    <a:pt x="12000" y="14026"/>
                    <a:pt x="11687" y="13447"/>
                  </a:cubicBezTo>
                  <a:cubicBezTo>
                    <a:pt x="11664" y="13413"/>
                    <a:pt x="11652" y="13378"/>
                    <a:pt x="11629" y="13343"/>
                  </a:cubicBezTo>
                  <a:cubicBezTo>
                    <a:pt x="11629" y="13297"/>
                    <a:pt x="11618" y="13251"/>
                    <a:pt x="11594" y="13216"/>
                  </a:cubicBezTo>
                  <a:cubicBezTo>
                    <a:pt x="10992" y="11977"/>
                    <a:pt x="10263" y="10818"/>
                    <a:pt x="9695" y="9567"/>
                  </a:cubicBezTo>
                  <a:cubicBezTo>
                    <a:pt x="9162" y="8398"/>
                    <a:pt x="8699" y="7216"/>
                    <a:pt x="8317" y="6000"/>
                  </a:cubicBezTo>
                  <a:cubicBezTo>
                    <a:pt x="7923" y="4773"/>
                    <a:pt x="7645" y="3522"/>
                    <a:pt x="7286" y="2283"/>
                  </a:cubicBezTo>
                  <a:cubicBezTo>
                    <a:pt x="7078" y="1530"/>
                    <a:pt x="6834" y="82"/>
                    <a:pt x="5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8453325" y="1797550"/>
              <a:ext cx="52075" cy="31125"/>
            </a:xfrm>
            <a:custGeom>
              <a:avLst/>
              <a:gdLst/>
              <a:ahLst/>
              <a:cxnLst/>
              <a:rect l="l" t="t" r="r" b="b"/>
              <a:pathLst>
                <a:path w="2083" h="1245" extrusionOk="0">
                  <a:moveTo>
                    <a:pt x="643" y="1"/>
                  </a:moveTo>
                  <a:cubicBezTo>
                    <a:pt x="594" y="1"/>
                    <a:pt x="544" y="25"/>
                    <a:pt x="511" y="72"/>
                  </a:cubicBezTo>
                  <a:cubicBezTo>
                    <a:pt x="360" y="188"/>
                    <a:pt x="244" y="338"/>
                    <a:pt x="140" y="500"/>
                  </a:cubicBezTo>
                  <a:cubicBezTo>
                    <a:pt x="47" y="674"/>
                    <a:pt x="1" y="883"/>
                    <a:pt x="24" y="1079"/>
                  </a:cubicBezTo>
                  <a:cubicBezTo>
                    <a:pt x="24" y="1114"/>
                    <a:pt x="47" y="1149"/>
                    <a:pt x="82" y="1161"/>
                  </a:cubicBezTo>
                  <a:cubicBezTo>
                    <a:pt x="94" y="1172"/>
                    <a:pt x="105" y="1184"/>
                    <a:pt x="128" y="1195"/>
                  </a:cubicBezTo>
                  <a:cubicBezTo>
                    <a:pt x="229" y="1227"/>
                    <a:pt x="332" y="1238"/>
                    <a:pt x="436" y="1238"/>
                  </a:cubicBezTo>
                  <a:cubicBezTo>
                    <a:pt x="594" y="1238"/>
                    <a:pt x="755" y="1214"/>
                    <a:pt x="916" y="1207"/>
                  </a:cubicBezTo>
                  <a:cubicBezTo>
                    <a:pt x="1229" y="1207"/>
                    <a:pt x="1553" y="1218"/>
                    <a:pt x="1866" y="1242"/>
                  </a:cubicBezTo>
                  <a:cubicBezTo>
                    <a:pt x="1877" y="1244"/>
                    <a:pt x="1887" y="1245"/>
                    <a:pt x="1898" y="1245"/>
                  </a:cubicBezTo>
                  <a:cubicBezTo>
                    <a:pt x="2000" y="1245"/>
                    <a:pt x="2082" y="1149"/>
                    <a:pt x="2051" y="1033"/>
                  </a:cubicBezTo>
                  <a:cubicBezTo>
                    <a:pt x="1900" y="547"/>
                    <a:pt x="1205" y="327"/>
                    <a:pt x="812" y="72"/>
                  </a:cubicBezTo>
                  <a:cubicBezTo>
                    <a:pt x="789" y="49"/>
                    <a:pt x="765" y="49"/>
                    <a:pt x="742" y="37"/>
                  </a:cubicBezTo>
                  <a:cubicBezTo>
                    <a:pt x="713" y="13"/>
                    <a:pt x="678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4"/>
            <p:cNvSpPr/>
            <p:nvPr/>
          </p:nvSpPr>
          <p:spPr>
            <a:xfrm>
              <a:off x="8430450" y="1791925"/>
              <a:ext cx="14800" cy="14100"/>
            </a:xfrm>
            <a:custGeom>
              <a:avLst/>
              <a:gdLst/>
              <a:ahLst/>
              <a:cxnLst/>
              <a:rect l="l" t="t" r="r" b="b"/>
              <a:pathLst>
                <a:path w="592" h="564" extrusionOk="0">
                  <a:moveTo>
                    <a:pt x="267" y="0"/>
                  </a:moveTo>
                  <a:cubicBezTo>
                    <a:pt x="195" y="0"/>
                    <a:pt x="125" y="33"/>
                    <a:pt x="70" y="88"/>
                  </a:cubicBezTo>
                  <a:cubicBezTo>
                    <a:pt x="24" y="135"/>
                    <a:pt x="1" y="204"/>
                    <a:pt x="1" y="274"/>
                  </a:cubicBezTo>
                  <a:cubicBezTo>
                    <a:pt x="1" y="343"/>
                    <a:pt x="24" y="401"/>
                    <a:pt x="70" y="447"/>
                  </a:cubicBezTo>
                  <a:cubicBezTo>
                    <a:pt x="117" y="517"/>
                    <a:pt x="198" y="563"/>
                    <a:pt x="279" y="563"/>
                  </a:cubicBezTo>
                  <a:cubicBezTo>
                    <a:pt x="337" y="563"/>
                    <a:pt x="395" y="540"/>
                    <a:pt x="441" y="505"/>
                  </a:cubicBezTo>
                  <a:lnTo>
                    <a:pt x="487" y="471"/>
                  </a:lnTo>
                  <a:cubicBezTo>
                    <a:pt x="522" y="436"/>
                    <a:pt x="545" y="401"/>
                    <a:pt x="557" y="355"/>
                  </a:cubicBezTo>
                  <a:cubicBezTo>
                    <a:pt x="592" y="193"/>
                    <a:pt x="487" y="42"/>
                    <a:pt x="325" y="7"/>
                  </a:cubicBezTo>
                  <a:cubicBezTo>
                    <a:pt x="306" y="2"/>
                    <a:pt x="287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oogle Shape;640;p25"/>
          <p:cNvGrpSpPr/>
          <p:nvPr/>
        </p:nvGrpSpPr>
        <p:grpSpPr>
          <a:xfrm flipH="1">
            <a:off x="-1817622" y="2741618"/>
            <a:ext cx="6503387" cy="5275171"/>
            <a:chOff x="4867739" y="2741618"/>
            <a:chExt cx="6503387" cy="5275171"/>
          </a:xfrm>
        </p:grpSpPr>
        <p:sp>
          <p:nvSpPr>
            <p:cNvPr id="641" name="Google Shape;641;p25"/>
            <p:cNvSpPr/>
            <p:nvPr/>
          </p:nvSpPr>
          <p:spPr>
            <a:xfrm rot="1044865">
              <a:off x="6189694" y="3383447"/>
              <a:ext cx="4796050" cy="3309905"/>
            </a:xfrm>
            <a:custGeom>
              <a:avLst/>
              <a:gdLst/>
              <a:ahLst/>
              <a:cxnLst/>
              <a:rect l="l" t="t" r="r" b="b"/>
              <a:pathLst>
                <a:path w="129868" h="89626" extrusionOk="0">
                  <a:moveTo>
                    <a:pt x="98689" y="1"/>
                  </a:moveTo>
                  <a:cubicBezTo>
                    <a:pt x="93258" y="1"/>
                    <a:pt x="87533" y="1527"/>
                    <a:pt x="82271" y="4703"/>
                  </a:cubicBezTo>
                  <a:cubicBezTo>
                    <a:pt x="75541" y="8755"/>
                    <a:pt x="70847" y="14735"/>
                    <a:pt x="68696" y="21125"/>
                  </a:cubicBezTo>
                  <a:cubicBezTo>
                    <a:pt x="67391" y="20795"/>
                    <a:pt x="66054" y="20629"/>
                    <a:pt x="64714" y="20629"/>
                  </a:cubicBezTo>
                  <a:cubicBezTo>
                    <a:pt x="63919" y="20629"/>
                    <a:pt x="63123" y="20688"/>
                    <a:pt x="62332" y="20804"/>
                  </a:cubicBezTo>
                  <a:cubicBezTo>
                    <a:pt x="56611" y="21634"/>
                    <a:pt x="52060" y="25266"/>
                    <a:pt x="50176" y="29907"/>
                  </a:cubicBezTo>
                  <a:cubicBezTo>
                    <a:pt x="49818" y="29835"/>
                    <a:pt x="49463" y="29800"/>
                    <a:pt x="49115" y="29800"/>
                  </a:cubicBezTo>
                  <a:cubicBezTo>
                    <a:pt x="45993" y="29800"/>
                    <a:pt x="43447" y="32589"/>
                    <a:pt x="43929" y="35825"/>
                  </a:cubicBezTo>
                  <a:cubicBezTo>
                    <a:pt x="43929" y="35843"/>
                    <a:pt x="43938" y="35851"/>
                    <a:pt x="43938" y="35869"/>
                  </a:cubicBezTo>
                  <a:cubicBezTo>
                    <a:pt x="39377" y="36887"/>
                    <a:pt x="35825" y="40457"/>
                    <a:pt x="34825" y="45017"/>
                  </a:cubicBezTo>
                  <a:cubicBezTo>
                    <a:pt x="31211" y="45892"/>
                    <a:pt x="28551" y="48953"/>
                    <a:pt x="28194" y="52657"/>
                  </a:cubicBezTo>
                  <a:cubicBezTo>
                    <a:pt x="28060" y="52638"/>
                    <a:pt x="27928" y="52628"/>
                    <a:pt x="27797" y="52628"/>
                  </a:cubicBezTo>
                  <a:cubicBezTo>
                    <a:pt x="26314" y="52628"/>
                    <a:pt x="25071" y="53845"/>
                    <a:pt x="25079" y="55379"/>
                  </a:cubicBezTo>
                  <a:cubicBezTo>
                    <a:pt x="24176" y="55273"/>
                    <a:pt x="23270" y="55220"/>
                    <a:pt x="22364" y="55220"/>
                  </a:cubicBezTo>
                  <a:cubicBezTo>
                    <a:pt x="21219" y="55220"/>
                    <a:pt x="20075" y="55304"/>
                    <a:pt x="18939" y="55469"/>
                  </a:cubicBezTo>
                  <a:cubicBezTo>
                    <a:pt x="7872" y="57075"/>
                    <a:pt x="0" y="65973"/>
                    <a:pt x="1357" y="75327"/>
                  </a:cubicBezTo>
                  <a:cubicBezTo>
                    <a:pt x="2579" y="83705"/>
                    <a:pt x="10770" y="89625"/>
                    <a:pt x="20410" y="89625"/>
                  </a:cubicBezTo>
                  <a:cubicBezTo>
                    <a:pt x="21542" y="89625"/>
                    <a:pt x="22694" y="89543"/>
                    <a:pt x="23857" y="89375"/>
                  </a:cubicBezTo>
                  <a:lnTo>
                    <a:pt x="129868" y="73988"/>
                  </a:lnTo>
                  <a:lnTo>
                    <a:pt x="121496" y="16306"/>
                  </a:lnTo>
                  <a:lnTo>
                    <a:pt x="121398" y="16332"/>
                  </a:lnTo>
                  <a:cubicBezTo>
                    <a:pt x="120898" y="14315"/>
                    <a:pt x="120104" y="12388"/>
                    <a:pt x="119033" y="10603"/>
                  </a:cubicBezTo>
                  <a:cubicBezTo>
                    <a:pt x="114862" y="3689"/>
                    <a:pt x="107131" y="1"/>
                    <a:pt x="98689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5"/>
            <p:cNvSpPr/>
            <p:nvPr/>
          </p:nvSpPr>
          <p:spPr>
            <a:xfrm rot="1044865">
              <a:off x="6910395" y="4285722"/>
              <a:ext cx="3754840" cy="2265040"/>
            </a:xfrm>
            <a:custGeom>
              <a:avLst/>
              <a:gdLst/>
              <a:ahLst/>
              <a:cxnLst/>
              <a:rect l="l" t="t" r="r" b="b"/>
              <a:pathLst>
                <a:path w="101674" h="61333" extrusionOk="0">
                  <a:moveTo>
                    <a:pt x="82342" y="0"/>
                  </a:moveTo>
                  <a:cubicBezTo>
                    <a:pt x="76059" y="0"/>
                    <a:pt x="70481" y="2651"/>
                    <a:pt x="66956" y="6756"/>
                  </a:cubicBezTo>
                  <a:cubicBezTo>
                    <a:pt x="66715" y="6729"/>
                    <a:pt x="66474" y="6712"/>
                    <a:pt x="66233" y="6712"/>
                  </a:cubicBezTo>
                  <a:cubicBezTo>
                    <a:pt x="66228" y="6712"/>
                    <a:pt x="66223" y="6712"/>
                    <a:pt x="66218" y="6712"/>
                  </a:cubicBezTo>
                  <a:cubicBezTo>
                    <a:pt x="61915" y="6712"/>
                    <a:pt x="58665" y="10634"/>
                    <a:pt x="59485" y="14860"/>
                  </a:cubicBezTo>
                  <a:cubicBezTo>
                    <a:pt x="58584" y="15306"/>
                    <a:pt x="57933" y="16127"/>
                    <a:pt x="57692" y="17100"/>
                  </a:cubicBezTo>
                  <a:lnTo>
                    <a:pt x="57584" y="17100"/>
                  </a:lnTo>
                  <a:cubicBezTo>
                    <a:pt x="57552" y="17100"/>
                    <a:pt x="57519" y="17100"/>
                    <a:pt x="57487" y="17100"/>
                  </a:cubicBezTo>
                  <a:cubicBezTo>
                    <a:pt x="55627" y="17100"/>
                    <a:pt x="53769" y="17350"/>
                    <a:pt x="51980" y="17832"/>
                  </a:cubicBezTo>
                  <a:cubicBezTo>
                    <a:pt x="51342" y="16750"/>
                    <a:pt x="50196" y="16137"/>
                    <a:pt x="49014" y="16137"/>
                  </a:cubicBezTo>
                  <a:cubicBezTo>
                    <a:pt x="48509" y="16137"/>
                    <a:pt x="47998" y="16249"/>
                    <a:pt x="47517" y="16484"/>
                  </a:cubicBezTo>
                  <a:cubicBezTo>
                    <a:pt x="45902" y="17270"/>
                    <a:pt x="45170" y="19162"/>
                    <a:pt x="45830" y="20831"/>
                  </a:cubicBezTo>
                  <a:cubicBezTo>
                    <a:pt x="44608" y="21750"/>
                    <a:pt x="43581" y="22902"/>
                    <a:pt x="42787" y="24205"/>
                  </a:cubicBezTo>
                  <a:cubicBezTo>
                    <a:pt x="41734" y="24356"/>
                    <a:pt x="40805" y="24990"/>
                    <a:pt x="40288" y="25918"/>
                  </a:cubicBezTo>
                  <a:cubicBezTo>
                    <a:pt x="39395" y="26043"/>
                    <a:pt x="38521" y="26257"/>
                    <a:pt x="37673" y="26561"/>
                  </a:cubicBezTo>
                  <a:cubicBezTo>
                    <a:pt x="34138" y="27837"/>
                    <a:pt x="31604" y="30434"/>
                    <a:pt x="30836" y="33174"/>
                  </a:cubicBezTo>
                  <a:cubicBezTo>
                    <a:pt x="30461" y="33406"/>
                    <a:pt x="30104" y="33683"/>
                    <a:pt x="29774" y="33986"/>
                  </a:cubicBezTo>
                  <a:cubicBezTo>
                    <a:pt x="29388" y="33967"/>
                    <a:pt x="28998" y="33952"/>
                    <a:pt x="28602" y="33952"/>
                  </a:cubicBezTo>
                  <a:cubicBezTo>
                    <a:pt x="28449" y="33952"/>
                    <a:pt x="28295" y="33955"/>
                    <a:pt x="28141" y="33960"/>
                  </a:cubicBezTo>
                  <a:cubicBezTo>
                    <a:pt x="21902" y="34147"/>
                    <a:pt x="16788" y="37583"/>
                    <a:pt x="15655" y="42001"/>
                  </a:cubicBezTo>
                  <a:cubicBezTo>
                    <a:pt x="14925" y="41909"/>
                    <a:pt x="14190" y="41856"/>
                    <a:pt x="13454" y="41856"/>
                  </a:cubicBezTo>
                  <a:cubicBezTo>
                    <a:pt x="13262" y="41856"/>
                    <a:pt x="13071" y="41860"/>
                    <a:pt x="12879" y="41867"/>
                  </a:cubicBezTo>
                  <a:cubicBezTo>
                    <a:pt x="5695" y="42081"/>
                    <a:pt x="0" y="46606"/>
                    <a:pt x="161" y="51988"/>
                  </a:cubicBezTo>
                  <a:cubicBezTo>
                    <a:pt x="318" y="57224"/>
                    <a:pt x="5983" y="61332"/>
                    <a:pt x="12920" y="61332"/>
                  </a:cubicBezTo>
                  <a:cubicBezTo>
                    <a:pt x="13102" y="61332"/>
                    <a:pt x="13285" y="61329"/>
                    <a:pt x="13468" y="61324"/>
                  </a:cubicBezTo>
                  <a:lnTo>
                    <a:pt x="101674" y="61324"/>
                  </a:lnTo>
                  <a:lnTo>
                    <a:pt x="101674" y="16172"/>
                  </a:lnTo>
                  <a:lnTo>
                    <a:pt x="101647" y="16172"/>
                  </a:lnTo>
                  <a:cubicBezTo>
                    <a:pt x="101103" y="7158"/>
                    <a:pt x="92669" y="0"/>
                    <a:pt x="82342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5"/>
            <p:cNvSpPr/>
            <p:nvPr/>
          </p:nvSpPr>
          <p:spPr>
            <a:xfrm rot="1044865">
              <a:off x="5257596" y="3984140"/>
              <a:ext cx="4968810" cy="3366261"/>
            </a:xfrm>
            <a:custGeom>
              <a:avLst/>
              <a:gdLst/>
              <a:ahLst/>
              <a:cxnLst/>
              <a:rect l="l" t="t" r="r" b="b"/>
              <a:pathLst>
                <a:path w="134546" h="91152" extrusionOk="0">
                  <a:moveTo>
                    <a:pt x="105762" y="0"/>
                  </a:moveTo>
                  <a:cubicBezTo>
                    <a:pt x="92749" y="0"/>
                    <a:pt x="81754" y="8274"/>
                    <a:pt x="78193" y="19618"/>
                  </a:cubicBezTo>
                  <a:cubicBezTo>
                    <a:pt x="78148" y="19618"/>
                    <a:pt x="78104" y="19609"/>
                    <a:pt x="78050" y="19609"/>
                  </a:cubicBezTo>
                  <a:cubicBezTo>
                    <a:pt x="75899" y="19609"/>
                    <a:pt x="73873" y="20590"/>
                    <a:pt x="72543" y="22277"/>
                  </a:cubicBezTo>
                  <a:cubicBezTo>
                    <a:pt x="72043" y="22242"/>
                    <a:pt x="71544" y="22215"/>
                    <a:pt x="71026" y="22215"/>
                  </a:cubicBezTo>
                  <a:cubicBezTo>
                    <a:pt x="63020" y="22215"/>
                    <a:pt x="56327" y="27177"/>
                    <a:pt x="54577" y="33835"/>
                  </a:cubicBezTo>
                  <a:cubicBezTo>
                    <a:pt x="54100" y="33714"/>
                    <a:pt x="53625" y="33657"/>
                    <a:pt x="53160" y="33657"/>
                  </a:cubicBezTo>
                  <a:cubicBezTo>
                    <a:pt x="50089" y="33657"/>
                    <a:pt x="47438" y="36157"/>
                    <a:pt x="47446" y="39404"/>
                  </a:cubicBezTo>
                  <a:cubicBezTo>
                    <a:pt x="47446" y="39449"/>
                    <a:pt x="47455" y="39494"/>
                    <a:pt x="47455" y="39538"/>
                  </a:cubicBezTo>
                  <a:cubicBezTo>
                    <a:pt x="43957" y="39993"/>
                    <a:pt x="40690" y="41520"/>
                    <a:pt x="38111" y="43920"/>
                  </a:cubicBezTo>
                  <a:cubicBezTo>
                    <a:pt x="36340" y="43095"/>
                    <a:pt x="34495" y="42709"/>
                    <a:pt x="32687" y="42709"/>
                  </a:cubicBezTo>
                  <a:cubicBezTo>
                    <a:pt x="26932" y="42709"/>
                    <a:pt x="21553" y="46618"/>
                    <a:pt x="20154" y="52676"/>
                  </a:cubicBezTo>
                  <a:cubicBezTo>
                    <a:pt x="19510" y="52439"/>
                    <a:pt x="18848" y="52326"/>
                    <a:pt x="18195" y="52326"/>
                  </a:cubicBezTo>
                  <a:cubicBezTo>
                    <a:pt x="16114" y="52326"/>
                    <a:pt x="14126" y="53473"/>
                    <a:pt x="13121" y="55416"/>
                  </a:cubicBezTo>
                  <a:cubicBezTo>
                    <a:pt x="4820" y="58638"/>
                    <a:pt x="1" y="67322"/>
                    <a:pt x="1643" y="76068"/>
                  </a:cubicBezTo>
                  <a:cubicBezTo>
                    <a:pt x="3285" y="84815"/>
                    <a:pt x="10925" y="91151"/>
                    <a:pt x="19823" y="91151"/>
                  </a:cubicBezTo>
                  <a:lnTo>
                    <a:pt x="134545" y="91151"/>
                  </a:lnTo>
                  <a:lnTo>
                    <a:pt x="134545" y="27543"/>
                  </a:lnTo>
                  <a:cubicBezTo>
                    <a:pt x="134545" y="12335"/>
                    <a:pt x="121658" y="0"/>
                    <a:pt x="105762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25"/>
          <p:cNvGrpSpPr/>
          <p:nvPr/>
        </p:nvGrpSpPr>
        <p:grpSpPr>
          <a:xfrm flipH="1">
            <a:off x="5966323" y="3016467"/>
            <a:ext cx="5328604" cy="4997864"/>
            <a:chOff x="-2503422" y="3092667"/>
            <a:chExt cx="5328604" cy="4997864"/>
          </a:xfrm>
        </p:grpSpPr>
        <p:sp>
          <p:nvSpPr>
            <p:cNvPr id="645" name="Google Shape;645;p25"/>
            <p:cNvSpPr/>
            <p:nvPr/>
          </p:nvSpPr>
          <p:spPr>
            <a:xfrm rot="991121">
              <a:off x="-1617440" y="3574791"/>
              <a:ext cx="3762972" cy="2560300"/>
            </a:xfrm>
            <a:custGeom>
              <a:avLst/>
              <a:gdLst/>
              <a:ahLst/>
              <a:cxnLst/>
              <a:rect l="l" t="t" r="r" b="b"/>
              <a:pathLst>
                <a:path w="101897" h="69330" extrusionOk="0">
                  <a:moveTo>
                    <a:pt x="22066" y="1"/>
                  </a:moveTo>
                  <a:cubicBezTo>
                    <a:pt x="21863" y="1"/>
                    <a:pt x="21660" y="4"/>
                    <a:pt x="21456" y="9"/>
                  </a:cubicBezTo>
                  <a:cubicBezTo>
                    <a:pt x="9470" y="330"/>
                    <a:pt x="0" y="9898"/>
                    <a:pt x="313" y="21366"/>
                  </a:cubicBezTo>
                  <a:lnTo>
                    <a:pt x="1616" y="69329"/>
                  </a:lnTo>
                  <a:lnTo>
                    <a:pt x="88117" y="66982"/>
                  </a:lnTo>
                  <a:cubicBezTo>
                    <a:pt x="95819" y="66777"/>
                    <a:pt x="101897" y="60360"/>
                    <a:pt x="101692" y="52657"/>
                  </a:cubicBezTo>
                  <a:cubicBezTo>
                    <a:pt x="101531" y="46910"/>
                    <a:pt x="97872" y="41840"/>
                    <a:pt x="92454" y="39895"/>
                  </a:cubicBezTo>
                  <a:cubicBezTo>
                    <a:pt x="91688" y="38520"/>
                    <a:pt x="90244" y="37671"/>
                    <a:pt x="88674" y="37671"/>
                  </a:cubicBezTo>
                  <a:cubicBezTo>
                    <a:pt x="88634" y="37671"/>
                    <a:pt x="88594" y="37671"/>
                    <a:pt x="88554" y="37672"/>
                  </a:cubicBezTo>
                  <a:cubicBezTo>
                    <a:pt x="88054" y="37690"/>
                    <a:pt x="87554" y="37788"/>
                    <a:pt x="87090" y="37976"/>
                  </a:cubicBezTo>
                  <a:cubicBezTo>
                    <a:pt x="85978" y="33693"/>
                    <a:pt x="82107" y="30717"/>
                    <a:pt x="77695" y="30717"/>
                  </a:cubicBezTo>
                  <a:cubicBezTo>
                    <a:pt x="77611" y="30717"/>
                    <a:pt x="77527" y="30718"/>
                    <a:pt x="77442" y="30720"/>
                  </a:cubicBezTo>
                  <a:cubicBezTo>
                    <a:pt x="76032" y="30764"/>
                    <a:pt x="74640" y="31112"/>
                    <a:pt x="73373" y="31746"/>
                  </a:cubicBezTo>
                  <a:cubicBezTo>
                    <a:pt x="71373" y="29988"/>
                    <a:pt x="68883" y="28899"/>
                    <a:pt x="66233" y="28631"/>
                  </a:cubicBezTo>
                  <a:lnTo>
                    <a:pt x="66233" y="28524"/>
                  </a:lnTo>
                  <a:cubicBezTo>
                    <a:pt x="66171" y="26171"/>
                    <a:pt x="64244" y="24310"/>
                    <a:pt x="61904" y="24310"/>
                  </a:cubicBezTo>
                  <a:cubicBezTo>
                    <a:pt x="61865" y="24310"/>
                    <a:pt x="61827" y="24311"/>
                    <a:pt x="61788" y="24312"/>
                  </a:cubicBezTo>
                  <a:cubicBezTo>
                    <a:pt x="61431" y="24321"/>
                    <a:pt x="61083" y="24374"/>
                    <a:pt x="60744" y="24472"/>
                  </a:cubicBezTo>
                  <a:cubicBezTo>
                    <a:pt x="59320" y="19599"/>
                    <a:pt x="54359" y="16042"/>
                    <a:pt x="48493" y="16042"/>
                  </a:cubicBezTo>
                  <a:cubicBezTo>
                    <a:pt x="48365" y="16042"/>
                    <a:pt x="48235" y="16044"/>
                    <a:pt x="48106" y="16047"/>
                  </a:cubicBezTo>
                  <a:cubicBezTo>
                    <a:pt x="47722" y="16056"/>
                    <a:pt x="47338" y="16083"/>
                    <a:pt x="46964" y="16127"/>
                  </a:cubicBezTo>
                  <a:cubicBezTo>
                    <a:pt x="45951" y="14924"/>
                    <a:pt x="44467" y="14224"/>
                    <a:pt x="42896" y="14224"/>
                  </a:cubicBezTo>
                  <a:cubicBezTo>
                    <a:pt x="42848" y="14224"/>
                    <a:pt x="42799" y="14225"/>
                    <a:pt x="42751" y="14226"/>
                  </a:cubicBezTo>
                  <a:cubicBezTo>
                    <a:pt x="42715" y="14235"/>
                    <a:pt x="42680" y="14235"/>
                    <a:pt x="42644" y="14235"/>
                  </a:cubicBezTo>
                  <a:cubicBezTo>
                    <a:pt x="39786" y="5933"/>
                    <a:pt x="31622" y="1"/>
                    <a:pt x="22066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5"/>
            <p:cNvSpPr/>
            <p:nvPr/>
          </p:nvSpPr>
          <p:spPr>
            <a:xfrm rot="991121">
              <a:off x="-1675100" y="4114746"/>
              <a:ext cx="3251171" cy="1987122"/>
            </a:xfrm>
            <a:custGeom>
              <a:avLst/>
              <a:gdLst/>
              <a:ahLst/>
              <a:cxnLst/>
              <a:rect l="l" t="t" r="r" b="b"/>
              <a:pathLst>
                <a:path w="88038" h="53809" extrusionOk="0">
                  <a:moveTo>
                    <a:pt x="16973" y="1"/>
                  </a:moveTo>
                  <a:cubicBezTo>
                    <a:pt x="9801" y="1"/>
                    <a:pt x="3402" y="3642"/>
                    <a:pt x="992" y="9818"/>
                  </a:cubicBezTo>
                  <a:cubicBezTo>
                    <a:pt x="483" y="11147"/>
                    <a:pt x="171" y="12540"/>
                    <a:pt x="72" y="13959"/>
                  </a:cubicBezTo>
                  <a:lnTo>
                    <a:pt x="1" y="13950"/>
                  </a:lnTo>
                  <a:lnTo>
                    <a:pt x="1081" y="53809"/>
                  </a:lnTo>
                  <a:lnTo>
                    <a:pt x="74328" y="51828"/>
                  </a:lnTo>
                  <a:cubicBezTo>
                    <a:pt x="81977" y="51613"/>
                    <a:pt x="88037" y="46205"/>
                    <a:pt x="87859" y="39734"/>
                  </a:cubicBezTo>
                  <a:cubicBezTo>
                    <a:pt x="87684" y="33390"/>
                    <a:pt x="81589" y="28385"/>
                    <a:pt x="74142" y="28385"/>
                  </a:cubicBezTo>
                  <a:cubicBezTo>
                    <a:pt x="73993" y="28385"/>
                    <a:pt x="73844" y="28387"/>
                    <a:pt x="73695" y="28391"/>
                  </a:cubicBezTo>
                  <a:lnTo>
                    <a:pt x="73704" y="28400"/>
                  </a:lnTo>
                  <a:cubicBezTo>
                    <a:pt x="72293" y="28435"/>
                    <a:pt x="70892" y="28658"/>
                    <a:pt x="69545" y="29051"/>
                  </a:cubicBezTo>
                  <a:cubicBezTo>
                    <a:pt x="69396" y="28150"/>
                    <a:pt x="68620" y="27488"/>
                    <a:pt x="67707" y="27488"/>
                  </a:cubicBezTo>
                  <a:cubicBezTo>
                    <a:pt x="67689" y="27488"/>
                    <a:pt x="67671" y="27489"/>
                    <a:pt x="67652" y="27489"/>
                  </a:cubicBezTo>
                  <a:cubicBezTo>
                    <a:pt x="67474" y="27498"/>
                    <a:pt x="67304" y="27525"/>
                    <a:pt x="67135" y="27587"/>
                  </a:cubicBezTo>
                  <a:cubicBezTo>
                    <a:pt x="66465" y="25133"/>
                    <a:pt x="64314" y="23375"/>
                    <a:pt x="61780" y="23205"/>
                  </a:cubicBezTo>
                  <a:cubicBezTo>
                    <a:pt x="60566" y="20242"/>
                    <a:pt x="57755" y="18252"/>
                    <a:pt x="54568" y="18100"/>
                  </a:cubicBezTo>
                  <a:lnTo>
                    <a:pt x="54568" y="18073"/>
                  </a:lnTo>
                  <a:cubicBezTo>
                    <a:pt x="54516" y="16116"/>
                    <a:pt x="52909" y="14564"/>
                    <a:pt x="50963" y="14564"/>
                  </a:cubicBezTo>
                  <a:cubicBezTo>
                    <a:pt x="50930" y="14564"/>
                    <a:pt x="50898" y="14565"/>
                    <a:pt x="50865" y="14566"/>
                  </a:cubicBezTo>
                  <a:cubicBezTo>
                    <a:pt x="50454" y="14575"/>
                    <a:pt x="50052" y="14655"/>
                    <a:pt x="49669" y="14807"/>
                  </a:cubicBezTo>
                  <a:cubicBezTo>
                    <a:pt x="47905" y="11983"/>
                    <a:pt x="44551" y="10081"/>
                    <a:pt x="40727" y="10081"/>
                  </a:cubicBezTo>
                  <a:cubicBezTo>
                    <a:pt x="40623" y="10081"/>
                    <a:pt x="40518" y="10083"/>
                    <a:pt x="40413" y="10085"/>
                  </a:cubicBezTo>
                  <a:cubicBezTo>
                    <a:pt x="38941" y="10121"/>
                    <a:pt x="37504" y="10451"/>
                    <a:pt x="36156" y="11040"/>
                  </a:cubicBezTo>
                  <a:cubicBezTo>
                    <a:pt x="33961" y="6988"/>
                    <a:pt x="30096" y="3508"/>
                    <a:pt x="25089" y="1553"/>
                  </a:cubicBezTo>
                  <a:cubicBezTo>
                    <a:pt x="22387" y="500"/>
                    <a:pt x="19627" y="1"/>
                    <a:pt x="16973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5"/>
            <p:cNvSpPr/>
            <p:nvPr/>
          </p:nvSpPr>
          <p:spPr>
            <a:xfrm rot="991121">
              <a:off x="-2190935" y="4600450"/>
              <a:ext cx="4703632" cy="2880845"/>
            </a:xfrm>
            <a:custGeom>
              <a:avLst/>
              <a:gdLst/>
              <a:ahLst/>
              <a:cxnLst/>
              <a:rect l="l" t="t" r="r" b="b"/>
              <a:pathLst>
                <a:path w="127369" h="78010" extrusionOk="0">
                  <a:moveTo>
                    <a:pt x="24516" y="0"/>
                  </a:moveTo>
                  <a:cubicBezTo>
                    <a:pt x="14372" y="0"/>
                    <a:pt x="5282" y="5031"/>
                    <a:pt x="1624" y="13723"/>
                  </a:cubicBezTo>
                  <a:cubicBezTo>
                    <a:pt x="812" y="15642"/>
                    <a:pt x="303" y="17668"/>
                    <a:pt x="107" y="19738"/>
                  </a:cubicBezTo>
                  <a:lnTo>
                    <a:pt x="0" y="19721"/>
                  </a:lnTo>
                  <a:lnTo>
                    <a:pt x="0" y="78010"/>
                  </a:lnTo>
                  <a:lnTo>
                    <a:pt x="107127" y="78010"/>
                  </a:lnTo>
                  <a:cubicBezTo>
                    <a:pt x="118301" y="78010"/>
                    <a:pt x="127369" y="70334"/>
                    <a:pt x="127369" y="60874"/>
                  </a:cubicBezTo>
                  <a:cubicBezTo>
                    <a:pt x="127369" y="51413"/>
                    <a:pt x="118301" y="43747"/>
                    <a:pt x="107118" y="43747"/>
                  </a:cubicBezTo>
                  <a:cubicBezTo>
                    <a:pt x="107085" y="43747"/>
                    <a:pt x="107052" y="43746"/>
                    <a:pt x="107018" y="43746"/>
                  </a:cubicBezTo>
                  <a:cubicBezTo>
                    <a:pt x="104999" y="43746"/>
                    <a:pt x="102980" y="44014"/>
                    <a:pt x="101022" y="44532"/>
                  </a:cubicBezTo>
                  <a:cubicBezTo>
                    <a:pt x="100835" y="43184"/>
                    <a:pt x="99683" y="42185"/>
                    <a:pt x="98327" y="42185"/>
                  </a:cubicBezTo>
                  <a:cubicBezTo>
                    <a:pt x="98059" y="42185"/>
                    <a:pt x="97800" y="42220"/>
                    <a:pt x="97550" y="42292"/>
                  </a:cubicBezTo>
                  <a:cubicBezTo>
                    <a:pt x="96676" y="38677"/>
                    <a:pt x="93596" y="36027"/>
                    <a:pt x="89901" y="35678"/>
                  </a:cubicBezTo>
                  <a:cubicBezTo>
                    <a:pt x="88250" y="31305"/>
                    <a:pt x="84216" y="28289"/>
                    <a:pt x="79566" y="27932"/>
                  </a:cubicBezTo>
                  <a:lnTo>
                    <a:pt x="79566" y="27896"/>
                  </a:lnTo>
                  <a:cubicBezTo>
                    <a:pt x="79566" y="24986"/>
                    <a:pt x="77201" y="22621"/>
                    <a:pt x="74292" y="22621"/>
                  </a:cubicBezTo>
                  <a:cubicBezTo>
                    <a:pt x="73694" y="22630"/>
                    <a:pt x="73096" y="22728"/>
                    <a:pt x="72533" y="22934"/>
                  </a:cubicBezTo>
                  <a:cubicBezTo>
                    <a:pt x="69999" y="18614"/>
                    <a:pt x="64983" y="15669"/>
                    <a:pt x="59200" y="15669"/>
                  </a:cubicBezTo>
                  <a:cubicBezTo>
                    <a:pt x="57058" y="15669"/>
                    <a:pt x="54933" y="16088"/>
                    <a:pt x="52952" y="16900"/>
                  </a:cubicBezTo>
                  <a:cubicBezTo>
                    <a:pt x="49900" y="10894"/>
                    <a:pt x="44393" y="5655"/>
                    <a:pt x="37155" y="2602"/>
                  </a:cubicBezTo>
                  <a:cubicBezTo>
                    <a:pt x="32964" y="837"/>
                    <a:pt x="28653" y="0"/>
                    <a:pt x="24516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25"/>
          <p:cNvGrpSpPr/>
          <p:nvPr/>
        </p:nvGrpSpPr>
        <p:grpSpPr>
          <a:xfrm flipH="1">
            <a:off x="67570" y="2013624"/>
            <a:ext cx="1274420" cy="3139397"/>
            <a:chOff x="-5060295" y="2266174"/>
            <a:chExt cx="1274420" cy="3139397"/>
          </a:xfrm>
        </p:grpSpPr>
        <p:sp>
          <p:nvSpPr>
            <p:cNvPr id="649" name="Google Shape;649;p25"/>
            <p:cNvSpPr/>
            <p:nvPr/>
          </p:nvSpPr>
          <p:spPr>
            <a:xfrm>
              <a:off x="-5060295" y="2266174"/>
              <a:ext cx="1274420" cy="1274443"/>
            </a:xfrm>
            <a:custGeom>
              <a:avLst/>
              <a:gdLst/>
              <a:ahLst/>
              <a:cxnLst/>
              <a:rect l="l" t="t" r="r" b="b"/>
              <a:pathLst>
                <a:path w="56805" h="56806" extrusionOk="0">
                  <a:moveTo>
                    <a:pt x="28396" y="1"/>
                  </a:moveTo>
                  <a:cubicBezTo>
                    <a:pt x="12713" y="1"/>
                    <a:pt x="0" y="12714"/>
                    <a:pt x="0" y="28397"/>
                  </a:cubicBezTo>
                  <a:cubicBezTo>
                    <a:pt x="0" y="44079"/>
                    <a:pt x="12713" y="56805"/>
                    <a:pt x="28396" y="56805"/>
                  </a:cubicBezTo>
                  <a:cubicBezTo>
                    <a:pt x="44091" y="56805"/>
                    <a:pt x="56804" y="44079"/>
                    <a:pt x="56804" y="28397"/>
                  </a:cubicBezTo>
                  <a:cubicBezTo>
                    <a:pt x="56804" y="12714"/>
                    <a:pt x="44091" y="1"/>
                    <a:pt x="28396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5"/>
            <p:cNvSpPr/>
            <p:nvPr/>
          </p:nvSpPr>
          <p:spPr>
            <a:xfrm>
              <a:off x="-4315520" y="3052655"/>
              <a:ext cx="130168" cy="174387"/>
            </a:xfrm>
            <a:custGeom>
              <a:avLst/>
              <a:gdLst/>
              <a:ahLst/>
              <a:cxnLst/>
              <a:rect l="l" t="t" r="r" b="b"/>
              <a:pathLst>
                <a:path w="5802" h="7773" extrusionOk="0">
                  <a:moveTo>
                    <a:pt x="191" y="1"/>
                  </a:moveTo>
                  <a:cubicBezTo>
                    <a:pt x="127" y="51"/>
                    <a:pt x="64" y="102"/>
                    <a:pt x="1" y="152"/>
                  </a:cubicBezTo>
                  <a:lnTo>
                    <a:pt x="5536" y="7772"/>
                  </a:lnTo>
                  <a:lnTo>
                    <a:pt x="5801" y="7722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5"/>
            <p:cNvSpPr/>
            <p:nvPr/>
          </p:nvSpPr>
          <p:spPr>
            <a:xfrm>
              <a:off x="-4349240" y="2557066"/>
              <a:ext cx="82516" cy="176653"/>
            </a:xfrm>
            <a:custGeom>
              <a:avLst/>
              <a:gdLst/>
              <a:ahLst/>
              <a:cxnLst/>
              <a:rect l="l" t="t" r="r" b="b"/>
              <a:pathLst>
                <a:path w="3678" h="7874" extrusionOk="0">
                  <a:moveTo>
                    <a:pt x="3450" y="1"/>
                  </a:moveTo>
                  <a:lnTo>
                    <a:pt x="0" y="7773"/>
                  </a:lnTo>
                  <a:cubicBezTo>
                    <a:pt x="60" y="7797"/>
                    <a:pt x="132" y="7832"/>
                    <a:pt x="205" y="7869"/>
                  </a:cubicBezTo>
                  <a:lnTo>
                    <a:pt x="205" y="7869"/>
                  </a:lnTo>
                  <a:lnTo>
                    <a:pt x="3678" y="77"/>
                  </a:lnTo>
                  <a:lnTo>
                    <a:pt x="3450" y="1"/>
                  </a:lnTo>
                  <a:close/>
                  <a:moveTo>
                    <a:pt x="205" y="7869"/>
                  </a:moveTo>
                  <a:lnTo>
                    <a:pt x="202" y="7874"/>
                  </a:lnTo>
                  <a:lnTo>
                    <a:pt x="215" y="7874"/>
                  </a:lnTo>
                  <a:cubicBezTo>
                    <a:pt x="212" y="7872"/>
                    <a:pt x="208" y="7870"/>
                    <a:pt x="205" y="78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5"/>
            <p:cNvSpPr/>
            <p:nvPr/>
          </p:nvSpPr>
          <p:spPr>
            <a:xfrm>
              <a:off x="-4331965" y="2569832"/>
              <a:ext cx="103807" cy="172974"/>
            </a:xfrm>
            <a:custGeom>
              <a:avLst/>
              <a:gdLst/>
              <a:ahLst/>
              <a:cxnLst/>
              <a:rect l="l" t="t" r="r" b="b"/>
              <a:pathLst>
                <a:path w="4627" h="7710" extrusionOk="0">
                  <a:moveTo>
                    <a:pt x="4386" y="0"/>
                  </a:moveTo>
                  <a:lnTo>
                    <a:pt x="1" y="7583"/>
                  </a:lnTo>
                  <a:cubicBezTo>
                    <a:pt x="74" y="7619"/>
                    <a:pt x="135" y="7667"/>
                    <a:pt x="206" y="7704"/>
                  </a:cubicBezTo>
                  <a:lnTo>
                    <a:pt x="206" y="7704"/>
                  </a:lnTo>
                  <a:lnTo>
                    <a:pt x="4626" y="64"/>
                  </a:lnTo>
                  <a:cubicBezTo>
                    <a:pt x="4550" y="38"/>
                    <a:pt x="4475" y="26"/>
                    <a:pt x="4386" y="0"/>
                  </a:cubicBezTo>
                  <a:close/>
                  <a:moveTo>
                    <a:pt x="206" y="7704"/>
                  </a:moveTo>
                  <a:lnTo>
                    <a:pt x="203" y="7709"/>
                  </a:lnTo>
                  <a:lnTo>
                    <a:pt x="216" y="7709"/>
                  </a:lnTo>
                  <a:cubicBezTo>
                    <a:pt x="213" y="7707"/>
                    <a:pt x="209" y="7706"/>
                    <a:pt x="206" y="77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-4331965" y="3064007"/>
              <a:ext cx="103515" cy="172682"/>
            </a:xfrm>
            <a:custGeom>
              <a:avLst/>
              <a:gdLst/>
              <a:ahLst/>
              <a:cxnLst/>
              <a:rect l="l" t="t" r="r" b="b"/>
              <a:pathLst>
                <a:path w="4614" h="7697" extrusionOk="0">
                  <a:moveTo>
                    <a:pt x="203" y="0"/>
                  </a:moveTo>
                  <a:cubicBezTo>
                    <a:pt x="140" y="38"/>
                    <a:pt x="64" y="76"/>
                    <a:pt x="1" y="114"/>
                  </a:cubicBezTo>
                  <a:lnTo>
                    <a:pt x="4373" y="7696"/>
                  </a:lnTo>
                  <a:cubicBezTo>
                    <a:pt x="4449" y="7671"/>
                    <a:pt x="4538" y="7658"/>
                    <a:pt x="4614" y="7633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5"/>
            <p:cNvSpPr/>
            <p:nvPr/>
          </p:nvSpPr>
          <p:spPr>
            <a:xfrm>
              <a:off x="-4386953" y="3085545"/>
              <a:ext cx="47360" cy="201601"/>
            </a:xfrm>
            <a:custGeom>
              <a:avLst/>
              <a:gdLst/>
              <a:ahLst/>
              <a:cxnLst/>
              <a:rect l="l" t="t" r="r" b="b"/>
              <a:pathLst>
                <a:path w="2111" h="8986" extrusionOk="0">
                  <a:moveTo>
                    <a:pt x="240" y="0"/>
                  </a:moveTo>
                  <a:cubicBezTo>
                    <a:pt x="152" y="13"/>
                    <a:pt x="76" y="38"/>
                    <a:pt x="0" y="51"/>
                  </a:cubicBezTo>
                  <a:lnTo>
                    <a:pt x="1896" y="8985"/>
                  </a:lnTo>
                  <a:cubicBezTo>
                    <a:pt x="1972" y="8935"/>
                    <a:pt x="2048" y="8897"/>
                    <a:pt x="2111" y="8846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5"/>
            <p:cNvSpPr/>
            <p:nvPr/>
          </p:nvSpPr>
          <p:spPr>
            <a:xfrm>
              <a:off x="-4425788" y="2466631"/>
              <a:ext cx="5407" cy="249791"/>
            </a:xfrm>
            <a:custGeom>
              <a:avLst/>
              <a:gdLst/>
              <a:ahLst/>
              <a:cxnLst/>
              <a:rect l="l" t="t" r="r" b="b"/>
              <a:pathLst>
                <a:path w="241" h="11134" extrusionOk="0">
                  <a:moveTo>
                    <a:pt x="0" y="0"/>
                  </a:moveTo>
                  <a:lnTo>
                    <a:pt x="0" y="11134"/>
                  </a:lnTo>
                  <a:lnTo>
                    <a:pt x="240" y="1113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5"/>
            <p:cNvSpPr/>
            <p:nvPr/>
          </p:nvSpPr>
          <p:spPr>
            <a:xfrm>
              <a:off x="-4367951" y="3080161"/>
              <a:ext cx="64658" cy="186009"/>
            </a:xfrm>
            <a:custGeom>
              <a:avLst/>
              <a:gdLst/>
              <a:ahLst/>
              <a:cxnLst/>
              <a:rect l="l" t="t" r="r" b="b"/>
              <a:pathLst>
                <a:path w="2882" h="8291" extrusionOk="0">
                  <a:moveTo>
                    <a:pt x="228" y="0"/>
                  </a:moveTo>
                  <a:cubicBezTo>
                    <a:pt x="152" y="26"/>
                    <a:pt x="76" y="64"/>
                    <a:pt x="0" y="89"/>
                  </a:cubicBezTo>
                  <a:lnTo>
                    <a:pt x="2667" y="8290"/>
                  </a:lnTo>
                  <a:cubicBezTo>
                    <a:pt x="2742" y="8252"/>
                    <a:pt x="2806" y="8215"/>
                    <a:pt x="2881" y="8177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5"/>
            <p:cNvSpPr/>
            <p:nvPr/>
          </p:nvSpPr>
          <p:spPr>
            <a:xfrm>
              <a:off x="-4468886" y="2490165"/>
              <a:ext cx="28941" cy="227401"/>
            </a:xfrm>
            <a:custGeom>
              <a:avLst/>
              <a:gdLst/>
              <a:ahLst/>
              <a:cxnLst/>
              <a:rect l="l" t="t" r="r" b="b"/>
              <a:pathLst>
                <a:path w="1290" h="10136" extrusionOk="0">
                  <a:moveTo>
                    <a:pt x="228" y="0"/>
                  </a:moveTo>
                  <a:cubicBezTo>
                    <a:pt x="152" y="76"/>
                    <a:pt x="89" y="139"/>
                    <a:pt x="0" y="203"/>
                  </a:cubicBezTo>
                  <a:lnTo>
                    <a:pt x="1049" y="10135"/>
                  </a:lnTo>
                  <a:lnTo>
                    <a:pt x="1289" y="10110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5"/>
            <p:cNvSpPr/>
            <p:nvPr/>
          </p:nvSpPr>
          <p:spPr>
            <a:xfrm>
              <a:off x="-4506599" y="3085545"/>
              <a:ext cx="47360" cy="201309"/>
            </a:xfrm>
            <a:custGeom>
              <a:avLst/>
              <a:gdLst/>
              <a:ahLst/>
              <a:cxnLst/>
              <a:rect l="l" t="t" r="r" b="b"/>
              <a:pathLst>
                <a:path w="2111" h="8973" extrusionOk="0">
                  <a:moveTo>
                    <a:pt x="1871" y="0"/>
                  </a:moveTo>
                  <a:lnTo>
                    <a:pt x="0" y="8834"/>
                  </a:lnTo>
                  <a:lnTo>
                    <a:pt x="215" y="8973"/>
                  </a:lnTo>
                  <a:lnTo>
                    <a:pt x="2111" y="51"/>
                  </a:lnTo>
                  <a:cubicBezTo>
                    <a:pt x="2022" y="38"/>
                    <a:pt x="1947" y="13"/>
                    <a:pt x="18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5"/>
            <p:cNvSpPr/>
            <p:nvPr/>
          </p:nvSpPr>
          <p:spPr>
            <a:xfrm>
              <a:off x="-4468616" y="3088955"/>
              <a:ext cx="28672" cy="226549"/>
            </a:xfrm>
            <a:custGeom>
              <a:avLst/>
              <a:gdLst/>
              <a:ahLst/>
              <a:cxnLst/>
              <a:rect l="l" t="t" r="r" b="b"/>
              <a:pathLst>
                <a:path w="1278" h="10098" extrusionOk="0">
                  <a:moveTo>
                    <a:pt x="1037" y="0"/>
                  </a:moveTo>
                  <a:lnTo>
                    <a:pt x="1" y="9908"/>
                  </a:lnTo>
                  <a:cubicBezTo>
                    <a:pt x="77" y="9958"/>
                    <a:pt x="140" y="10034"/>
                    <a:pt x="216" y="10097"/>
                  </a:cubicBezTo>
                  <a:lnTo>
                    <a:pt x="1277" y="25"/>
                  </a:lnTo>
                  <a:cubicBezTo>
                    <a:pt x="1201" y="25"/>
                    <a:pt x="1113" y="0"/>
                    <a:pt x="1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-4542899" y="3080161"/>
              <a:ext cx="64680" cy="185717"/>
            </a:xfrm>
            <a:custGeom>
              <a:avLst/>
              <a:gdLst/>
              <a:ahLst/>
              <a:cxnLst/>
              <a:rect l="l" t="t" r="r" b="b"/>
              <a:pathLst>
                <a:path w="2883" h="8278" extrusionOk="0">
                  <a:moveTo>
                    <a:pt x="2655" y="0"/>
                  </a:moveTo>
                  <a:lnTo>
                    <a:pt x="1" y="8164"/>
                  </a:lnTo>
                  <a:cubicBezTo>
                    <a:pt x="77" y="8202"/>
                    <a:pt x="140" y="8240"/>
                    <a:pt x="216" y="8278"/>
                  </a:cubicBezTo>
                  <a:lnTo>
                    <a:pt x="2882" y="89"/>
                  </a:lnTo>
                  <a:cubicBezTo>
                    <a:pt x="2794" y="64"/>
                    <a:pt x="2731" y="26"/>
                    <a:pt x="2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-4406225" y="3088955"/>
              <a:ext cx="28649" cy="227401"/>
            </a:xfrm>
            <a:custGeom>
              <a:avLst/>
              <a:gdLst/>
              <a:ahLst/>
              <a:cxnLst/>
              <a:rect l="l" t="t" r="r" b="b"/>
              <a:pathLst>
                <a:path w="1277" h="10136" extrusionOk="0">
                  <a:moveTo>
                    <a:pt x="240" y="0"/>
                  </a:moveTo>
                  <a:lnTo>
                    <a:pt x="0" y="25"/>
                  </a:lnTo>
                  <a:lnTo>
                    <a:pt x="1062" y="10135"/>
                  </a:lnTo>
                  <a:cubicBezTo>
                    <a:pt x="1137" y="10072"/>
                    <a:pt x="1201" y="9996"/>
                    <a:pt x="1276" y="993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-4542899" y="2540621"/>
              <a:ext cx="64680" cy="185739"/>
            </a:xfrm>
            <a:custGeom>
              <a:avLst/>
              <a:gdLst/>
              <a:ahLst/>
              <a:cxnLst/>
              <a:rect l="l" t="t" r="r" b="b"/>
              <a:pathLst>
                <a:path w="2883" h="8279" extrusionOk="0">
                  <a:moveTo>
                    <a:pt x="216" y="1"/>
                  </a:moveTo>
                  <a:cubicBezTo>
                    <a:pt x="140" y="39"/>
                    <a:pt x="64" y="77"/>
                    <a:pt x="1" y="114"/>
                  </a:cubicBezTo>
                  <a:lnTo>
                    <a:pt x="2655" y="8278"/>
                  </a:lnTo>
                  <a:cubicBezTo>
                    <a:pt x="2731" y="8253"/>
                    <a:pt x="2794" y="8228"/>
                    <a:pt x="2882" y="8202"/>
                  </a:cubicBezTo>
                  <a:lnTo>
                    <a:pt x="2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-4506599" y="2519353"/>
              <a:ext cx="47360" cy="201601"/>
            </a:xfrm>
            <a:custGeom>
              <a:avLst/>
              <a:gdLst/>
              <a:ahLst/>
              <a:cxnLst/>
              <a:rect l="l" t="t" r="r" b="b"/>
              <a:pathLst>
                <a:path w="2111" h="8986" extrusionOk="0">
                  <a:moveTo>
                    <a:pt x="215" y="1"/>
                  </a:moveTo>
                  <a:cubicBezTo>
                    <a:pt x="139" y="51"/>
                    <a:pt x="64" y="102"/>
                    <a:pt x="0" y="140"/>
                  </a:cubicBezTo>
                  <a:lnTo>
                    <a:pt x="1871" y="8986"/>
                  </a:lnTo>
                  <a:cubicBezTo>
                    <a:pt x="1959" y="8973"/>
                    <a:pt x="2035" y="8948"/>
                    <a:pt x="2111" y="8935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5"/>
            <p:cNvSpPr/>
            <p:nvPr/>
          </p:nvSpPr>
          <p:spPr>
            <a:xfrm>
              <a:off x="-4315520" y="2579187"/>
              <a:ext cx="130729" cy="174656"/>
            </a:xfrm>
            <a:custGeom>
              <a:avLst/>
              <a:gdLst/>
              <a:ahLst/>
              <a:cxnLst/>
              <a:rect l="l" t="t" r="r" b="b"/>
              <a:pathLst>
                <a:path w="5827" h="7785" extrusionOk="0">
                  <a:moveTo>
                    <a:pt x="5549" y="0"/>
                  </a:moveTo>
                  <a:lnTo>
                    <a:pt x="1" y="7633"/>
                  </a:lnTo>
                  <a:cubicBezTo>
                    <a:pt x="64" y="7684"/>
                    <a:pt x="127" y="7734"/>
                    <a:pt x="191" y="7785"/>
                  </a:cubicBezTo>
                  <a:lnTo>
                    <a:pt x="5827" y="38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5"/>
            <p:cNvSpPr/>
            <p:nvPr/>
          </p:nvSpPr>
          <p:spPr>
            <a:xfrm>
              <a:off x="-4286018" y="2612346"/>
              <a:ext cx="182038" cy="168150"/>
            </a:xfrm>
            <a:custGeom>
              <a:avLst/>
              <a:gdLst/>
              <a:ahLst/>
              <a:cxnLst/>
              <a:rect l="l" t="t" r="r" b="b"/>
              <a:pathLst>
                <a:path w="8114" h="7495" extrusionOk="0">
                  <a:moveTo>
                    <a:pt x="8113" y="1"/>
                  </a:moveTo>
                  <a:lnTo>
                    <a:pt x="0" y="7318"/>
                  </a:lnTo>
                  <a:cubicBezTo>
                    <a:pt x="51" y="7368"/>
                    <a:pt x="101" y="7432"/>
                    <a:pt x="152" y="7495"/>
                  </a:cubicBezTo>
                  <a:lnTo>
                    <a:pt x="164" y="7482"/>
                  </a:lnTo>
                  <a:lnTo>
                    <a:pt x="8113" y="317"/>
                  </a:lnTo>
                  <a:lnTo>
                    <a:pt x="81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-4273544" y="2665382"/>
              <a:ext cx="174096" cy="130145"/>
            </a:xfrm>
            <a:custGeom>
              <a:avLst/>
              <a:gdLst/>
              <a:ahLst/>
              <a:cxnLst/>
              <a:rect l="l" t="t" r="r" b="b"/>
              <a:pathLst>
                <a:path w="7760" h="5801" extrusionOk="0">
                  <a:moveTo>
                    <a:pt x="7722" y="0"/>
                  </a:moveTo>
                  <a:lnTo>
                    <a:pt x="0" y="5611"/>
                  </a:lnTo>
                  <a:cubicBezTo>
                    <a:pt x="51" y="5674"/>
                    <a:pt x="101" y="5737"/>
                    <a:pt x="139" y="5801"/>
                  </a:cubicBezTo>
                  <a:lnTo>
                    <a:pt x="7759" y="265"/>
                  </a:lnTo>
                  <a:cubicBezTo>
                    <a:pt x="7747" y="177"/>
                    <a:pt x="7734" y="89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-4286018" y="3026563"/>
              <a:ext cx="182890" cy="168442"/>
            </a:xfrm>
            <a:custGeom>
              <a:avLst/>
              <a:gdLst/>
              <a:ahLst/>
              <a:cxnLst/>
              <a:rect l="l" t="t" r="r" b="b"/>
              <a:pathLst>
                <a:path w="8152" h="7508" extrusionOk="0">
                  <a:moveTo>
                    <a:pt x="164" y="1"/>
                  </a:moveTo>
                  <a:cubicBezTo>
                    <a:pt x="101" y="64"/>
                    <a:pt x="51" y="115"/>
                    <a:pt x="0" y="178"/>
                  </a:cubicBezTo>
                  <a:lnTo>
                    <a:pt x="8151" y="7507"/>
                  </a:lnTo>
                  <a:lnTo>
                    <a:pt x="8151" y="7191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5"/>
            <p:cNvSpPr/>
            <p:nvPr/>
          </p:nvSpPr>
          <p:spPr>
            <a:xfrm>
              <a:off x="-4273544" y="3010971"/>
              <a:ext cx="174656" cy="130437"/>
            </a:xfrm>
            <a:custGeom>
              <a:avLst/>
              <a:gdLst/>
              <a:ahLst/>
              <a:cxnLst/>
              <a:rect l="l" t="t" r="r" b="b"/>
              <a:pathLst>
                <a:path w="7785" h="5814" extrusionOk="0">
                  <a:moveTo>
                    <a:pt x="139" y="1"/>
                  </a:moveTo>
                  <a:cubicBezTo>
                    <a:pt x="101" y="64"/>
                    <a:pt x="51" y="127"/>
                    <a:pt x="0" y="190"/>
                  </a:cubicBezTo>
                  <a:lnTo>
                    <a:pt x="7734" y="5814"/>
                  </a:lnTo>
                  <a:cubicBezTo>
                    <a:pt x="7747" y="5725"/>
                    <a:pt x="7759" y="5637"/>
                    <a:pt x="7785" y="5549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5"/>
            <p:cNvSpPr/>
            <p:nvPr/>
          </p:nvSpPr>
          <p:spPr>
            <a:xfrm>
              <a:off x="-4262484" y="2708458"/>
              <a:ext cx="172682" cy="103807"/>
            </a:xfrm>
            <a:custGeom>
              <a:avLst/>
              <a:gdLst/>
              <a:ahLst/>
              <a:cxnLst/>
              <a:rect l="l" t="t" r="r" b="b"/>
              <a:pathLst>
                <a:path w="7697" h="4627" extrusionOk="0">
                  <a:moveTo>
                    <a:pt x="7633" y="1"/>
                  </a:moveTo>
                  <a:lnTo>
                    <a:pt x="0" y="4411"/>
                  </a:lnTo>
                  <a:cubicBezTo>
                    <a:pt x="37" y="4485"/>
                    <a:pt x="86" y="4547"/>
                    <a:pt x="124" y="4621"/>
                  </a:cubicBezTo>
                  <a:lnTo>
                    <a:pt x="124" y="4621"/>
                  </a:lnTo>
                  <a:lnTo>
                    <a:pt x="7696" y="241"/>
                  </a:lnTo>
                  <a:cubicBezTo>
                    <a:pt x="7684" y="165"/>
                    <a:pt x="7658" y="89"/>
                    <a:pt x="7633" y="1"/>
                  </a:cubicBezTo>
                  <a:close/>
                  <a:moveTo>
                    <a:pt x="124" y="4621"/>
                  </a:moveTo>
                  <a:lnTo>
                    <a:pt x="114" y="4626"/>
                  </a:lnTo>
                  <a:lnTo>
                    <a:pt x="126" y="4626"/>
                  </a:lnTo>
                  <a:cubicBezTo>
                    <a:pt x="126" y="4624"/>
                    <a:pt x="125" y="4622"/>
                    <a:pt x="124" y="46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-4246330" y="2783323"/>
              <a:ext cx="186009" cy="64658"/>
            </a:xfrm>
            <a:custGeom>
              <a:avLst/>
              <a:gdLst/>
              <a:ahLst/>
              <a:cxnLst/>
              <a:rect l="l" t="t" r="r" b="b"/>
              <a:pathLst>
                <a:path w="8291" h="2882" extrusionOk="0">
                  <a:moveTo>
                    <a:pt x="8177" y="0"/>
                  </a:moveTo>
                  <a:lnTo>
                    <a:pt x="0" y="2654"/>
                  </a:lnTo>
                  <a:cubicBezTo>
                    <a:pt x="26" y="2730"/>
                    <a:pt x="64" y="2806"/>
                    <a:pt x="76" y="2881"/>
                  </a:cubicBezTo>
                  <a:lnTo>
                    <a:pt x="89" y="2881"/>
                  </a:lnTo>
                  <a:lnTo>
                    <a:pt x="8290" y="215"/>
                  </a:lnTo>
                  <a:cubicBezTo>
                    <a:pt x="8253" y="152"/>
                    <a:pt x="8215" y="76"/>
                    <a:pt x="8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5"/>
            <p:cNvSpPr/>
            <p:nvPr/>
          </p:nvSpPr>
          <p:spPr>
            <a:xfrm>
              <a:off x="-4253420" y="2747023"/>
              <a:ext cx="176653" cy="82808"/>
            </a:xfrm>
            <a:custGeom>
              <a:avLst/>
              <a:gdLst/>
              <a:ahLst/>
              <a:cxnLst/>
              <a:rect l="l" t="t" r="r" b="b"/>
              <a:pathLst>
                <a:path w="7874" h="3691" extrusionOk="0">
                  <a:moveTo>
                    <a:pt x="7785" y="1"/>
                  </a:moveTo>
                  <a:lnTo>
                    <a:pt x="0" y="3476"/>
                  </a:lnTo>
                  <a:cubicBezTo>
                    <a:pt x="26" y="3552"/>
                    <a:pt x="64" y="3615"/>
                    <a:pt x="102" y="3691"/>
                  </a:cubicBezTo>
                  <a:lnTo>
                    <a:pt x="7873" y="228"/>
                  </a:lnTo>
                  <a:cubicBezTo>
                    <a:pt x="7848" y="152"/>
                    <a:pt x="7810" y="76"/>
                    <a:pt x="7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5"/>
            <p:cNvSpPr/>
            <p:nvPr/>
          </p:nvSpPr>
          <p:spPr>
            <a:xfrm>
              <a:off x="-4240946" y="2939538"/>
              <a:ext cx="201309" cy="47360"/>
            </a:xfrm>
            <a:custGeom>
              <a:avLst/>
              <a:gdLst/>
              <a:ahLst/>
              <a:cxnLst/>
              <a:rect l="l" t="t" r="r" b="b"/>
              <a:pathLst>
                <a:path w="8973" h="2111" extrusionOk="0">
                  <a:moveTo>
                    <a:pt x="64" y="0"/>
                  </a:moveTo>
                  <a:cubicBezTo>
                    <a:pt x="38" y="76"/>
                    <a:pt x="26" y="152"/>
                    <a:pt x="1" y="228"/>
                  </a:cubicBezTo>
                  <a:lnTo>
                    <a:pt x="1" y="240"/>
                  </a:lnTo>
                  <a:lnTo>
                    <a:pt x="8834" y="2111"/>
                  </a:lnTo>
                  <a:lnTo>
                    <a:pt x="8973" y="189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5"/>
            <p:cNvSpPr/>
            <p:nvPr/>
          </p:nvSpPr>
          <p:spPr>
            <a:xfrm>
              <a:off x="-4237536" y="2857605"/>
              <a:ext cx="227401" cy="28941"/>
            </a:xfrm>
            <a:custGeom>
              <a:avLst/>
              <a:gdLst/>
              <a:ahLst/>
              <a:cxnLst/>
              <a:rect l="l" t="t" r="r" b="b"/>
              <a:pathLst>
                <a:path w="10136" h="1290" extrusionOk="0">
                  <a:moveTo>
                    <a:pt x="9933" y="0"/>
                  </a:moveTo>
                  <a:lnTo>
                    <a:pt x="0" y="1049"/>
                  </a:lnTo>
                  <a:cubicBezTo>
                    <a:pt x="13" y="1125"/>
                    <a:pt x="25" y="1201"/>
                    <a:pt x="25" y="1289"/>
                  </a:cubicBezTo>
                  <a:lnTo>
                    <a:pt x="10135" y="228"/>
                  </a:lnTo>
                  <a:cubicBezTo>
                    <a:pt x="10059" y="152"/>
                    <a:pt x="9996" y="76"/>
                    <a:pt x="99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5"/>
            <p:cNvSpPr/>
            <p:nvPr/>
          </p:nvSpPr>
          <p:spPr>
            <a:xfrm>
              <a:off x="-4262775" y="2994526"/>
              <a:ext cx="173243" cy="103807"/>
            </a:xfrm>
            <a:custGeom>
              <a:avLst/>
              <a:gdLst/>
              <a:ahLst/>
              <a:cxnLst/>
              <a:rect l="l" t="t" r="r" b="b"/>
              <a:pathLst>
                <a:path w="7722" h="4627" extrusionOk="0">
                  <a:moveTo>
                    <a:pt x="127" y="1"/>
                  </a:moveTo>
                  <a:cubicBezTo>
                    <a:pt x="89" y="64"/>
                    <a:pt x="51" y="127"/>
                    <a:pt x="0" y="203"/>
                  </a:cubicBezTo>
                  <a:lnTo>
                    <a:pt x="7659" y="4626"/>
                  </a:lnTo>
                  <a:cubicBezTo>
                    <a:pt x="7684" y="4550"/>
                    <a:pt x="7697" y="4462"/>
                    <a:pt x="7722" y="4386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5"/>
            <p:cNvSpPr/>
            <p:nvPr/>
          </p:nvSpPr>
          <p:spPr>
            <a:xfrm>
              <a:off x="-4240946" y="2819601"/>
              <a:ext cx="201601" cy="47383"/>
            </a:xfrm>
            <a:custGeom>
              <a:avLst/>
              <a:gdLst/>
              <a:ahLst/>
              <a:cxnLst/>
              <a:rect l="l" t="t" r="r" b="b"/>
              <a:pathLst>
                <a:path w="8986" h="2112" extrusionOk="0">
                  <a:moveTo>
                    <a:pt x="8847" y="1"/>
                  </a:moveTo>
                  <a:lnTo>
                    <a:pt x="1" y="1884"/>
                  </a:lnTo>
                  <a:cubicBezTo>
                    <a:pt x="26" y="1960"/>
                    <a:pt x="38" y="2035"/>
                    <a:pt x="51" y="2111"/>
                  </a:cubicBezTo>
                  <a:lnTo>
                    <a:pt x="8986" y="216"/>
                  </a:lnTo>
                  <a:cubicBezTo>
                    <a:pt x="8948" y="152"/>
                    <a:pt x="8897" y="77"/>
                    <a:pt x="88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5"/>
            <p:cNvSpPr/>
            <p:nvPr/>
          </p:nvSpPr>
          <p:spPr>
            <a:xfrm>
              <a:off x="-4236123" y="2900681"/>
              <a:ext cx="249791" cy="5429"/>
            </a:xfrm>
            <a:custGeom>
              <a:avLst/>
              <a:gdLst/>
              <a:ahLst/>
              <a:cxnLst/>
              <a:rect l="l" t="t" r="r" b="b"/>
              <a:pathLst>
                <a:path w="11134" h="242" extrusionOk="0">
                  <a:moveTo>
                    <a:pt x="0" y="1"/>
                  </a:moveTo>
                  <a:lnTo>
                    <a:pt x="0" y="115"/>
                  </a:lnTo>
                  <a:lnTo>
                    <a:pt x="0" y="241"/>
                  </a:lnTo>
                  <a:lnTo>
                    <a:pt x="11134" y="241"/>
                  </a:lnTo>
                  <a:lnTo>
                    <a:pt x="111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5"/>
            <p:cNvSpPr/>
            <p:nvPr/>
          </p:nvSpPr>
          <p:spPr>
            <a:xfrm>
              <a:off x="-4253420" y="2976960"/>
              <a:ext cx="176653" cy="82808"/>
            </a:xfrm>
            <a:custGeom>
              <a:avLst/>
              <a:gdLst/>
              <a:ahLst/>
              <a:cxnLst/>
              <a:rect l="l" t="t" r="r" b="b"/>
              <a:pathLst>
                <a:path w="7874" h="3691" extrusionOk="0">
                  <a:moveTo>
                    <a:pt x="102" y="0"/>
                  </a:moveTo>
                  <a:cubicBezTo>
                    <a:pt x="64" y="76"/>
                    <a:pt x="26" y="139"/>
                    <a:pt x="0" y="215"/>
                  </a:cubicBezTo>
                  <a:lnTo>
                    <a:pt x="7785" y="3690"/>
                  </a:lnTo>
                  <a:cubicBezTo>
                    <a:pt x="7823" y="3615"/>
                    <a:pt x="7848" y="3539"/>
                    <a:pt x="7873" y="3463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5"/>
            <p:cNvSpPr/>
            <p:nvPr/>
          </p:nvSpPr>
          <p:spPr>
            <a:xfrm>
              <a:off x="-4300197" y="2583427"/>
              <a:ext cx="168711" cy="182890"/>
            </a:xfrm>
            <a:custGeom>
              <a:avLst/>
              <a:gdLst/>
              <a:ahLst/>
              <a:cxnLst/>
              <a:rect l="l" t="t" r="r" b="b"/>
              <a:pathLst>
                <a:path w="7520" h="8152" extrusionOk="0">
                  <a:moveTo>
                    <a:pt x="7204" y="1"/>
                  </a:moveTo>
                  <a:lnTo>
                    <a:pt x="0" y="7988"/>
                  </a:lnTo>
                  <a:cubicBezTo>
                    <a:pt x="64" y="8038"/>
                    <a:pt x="127" y="8101"/>
                    <a:pt x="177" y="8152"/>
                  </a:cubicBezTo>
                  <a:lnTo>
                    <a:pt x="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5"/>
            <p:cNvSpPr/>
            <p:nvPr/>
          </p:nvSpPr>
          <p:spPr>
            <a:xfrm>
              <a:off x="-4246330" y="2958518"/>
              <a:ext cx="185717" cy="64680"/>
            </a:xfrm>
            <a:custGeom>
              <a:avLst/>
              <a:gdLst/>
              <a:ahLst/>
              <a:cxnLst/>
              <a:rect l="l" t="t" r="r" b="b"/>
              <a:pathLst>
                <a:path w="8278" h="2883" extrusionOk="0">
                  <a:moveTo>
                    <a:pt x="89" y="1"/>
                  </a:moveTo>
                  <a:cubicBezTo>
                    <a:pt x="64" y="77"/>
                    <a:pt x="26" y="153"/>
                    <a:pt x="0" y="228"/>
                  </a:cubicBezTo>
                  <a:lnTo>
                    <a:pt x="8177" y="2882"/>
                  </a:lnTo>
                  <a:cubicBezTo>
                    <a:pt x="8202" y="2806"/>
                    <a:pt x="8253" y="2731"/>
                    <a:pt x="8278" y="2667"/>
                  </a:cubicBezTo>
                  <a:lnTo>
                    <a:pt x="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5"/>
            <p:cNvSpPr/>
            <p:nvPr/>
          </p:nvSpPr>
          <p:spPr>
            <a:xfrm>
              <a:off x="-4769425" y="2976668"/>
              <a:ext cx="176653" cy="82808"/>
            </a:xfrm>
            <a:custGeom>
              <a:avLst/>
              <a:gdLst/>
              <a:ahLst/>
              <a:cxnLst/>
              <a:rect l="l" t="t" r="r" b="b"/>
              <a:pathLst>
                <a:path w="7874" h="3691" extrusionOk="0">
                  <a:moveTo>
                    <a:pt x="7773" y="1"/>
                  </a:moveTo>
                  <a:lnTo>
                    <a:pt x="7773" y="13"/>
                  </a:lnTo>
                  <a:lnTo>
                    <a:pt x="1" y="3476"/>
                  </a:lnTo>
                  <a:cubicBezTo>
                    <a:pt x="26" y="3539"/>
                    <a:pt x="51" y="3615"/>
                    <a:pt x="89" y="3691"/>
                  </a:cubicBezTo>
                  <a:lnTo>
                    <a:pt x="7874" y="216"/>
                  </a:lnTo>
                  <a:cubicBezTo>
                    <a:pt x="7848" y="140"/>
                    <a:pt x="7798" y="77"/>
                    <a:pt x="7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5"/>
            <p:cNvSpPr/>
            <p:nvPr/>
          </p:nvSpPr>
          <p:spPr>
            <a:xfrm>
              <a:off x="-4785870" y="2958518"/>
              <a:ext cx="185739" cy="64680"/>
            </a:xfrm>
            <a:custGeom>
              <a:avLst/>
              <a:gdLst/>
              <a:ahLst/>
              <a:cxnLst/>
              <a:rect l="l" t="t" r="r" b="b"/>
              <a:pathLst>
                <a:path w="8279" h="2883" extrusionOk="0">
                  <a:moveTo>
                    <a:pt x="8202" y="1"/>
                  </a:moveTo>
                  <a:lnTo>
                    <a:pt x="1" y="2667"/>
                  </a:lnTo>
                  <a:cubicBezTo>
                    <a:pt x="39" y="2743"/>
                    <a:pt x="77" y="2806"/>
                    <a:pt x="115" y="2882"/>
                  </a:cubicBezTo>
                  <a:lnTo>
                    <a:pt x="8278" y="241"/>
                  </a:lnTo>
                  <a:cubicBezTo>
                    <a:pt x="8253" y="165"/>
                    <a:pt x="8228" y="89"/>
                    <a:pt x="8202" y="14"/>
                  </a:cubicBezTo>
                  <a:lnTo>
                    <a:pt x="8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-4756659" y="2994526"/>
              <a:ext cx="172974" cy="103515"/>
            </a:xfrm>
            <a:custGeom>
              <a:avLst/>
              <a:gdLst/>
              <a:ahLst/>
              <a:cxnLst/>
              <a:rect l="l" t="t" r="r" b="b"/>
              <a:pathLst>
                <a:path w="7710" h="4614" extrusionOk="0">
                  <a:moveTo>
                    <a:pt x="7583" y="1"/>
                  </a:moveTo>
                  <a:lnTo>
                    <a:pt x="0" y="4373"/>
                  </a:lnTo>
                  <a:cubicBezTo>
                    <a:pt x="26" y="4449"/>
                    <a:pt x="38" y="4525"/>
                    <a:pt x="64" y="4613"/>
                  </a:cubicBezTo>
                  <a:lnTo>
                    <a:pt x="7709" y="216"/>
                  </a:lnTo>
                  <a:cubicBezTo>
                    <a:pt x="7671" y="140"/>
                    <a:pt x="7633" y="77"/>
                    <a:pt x="7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5"/>
            <p:cNvSpPr/>
            <p:nvPr/>
          </p:nvSpPr>
          <p:spPr>
            <a:xfrm>
              <a:off x="-4747012" y="3010971"/>
              <a:ext cx="174387" cy="130168"/>
            </a:xfrm>
            <a:custGeom>
              <a:avLst/>
              <a:gdLst/>
              <a:ahLst/>
              <a:cxnLst/>
              <a:rect l="l" t="t" r="r" b="b"/>
              <a:pathLst>
                <a:path w="7773" h="5802" extrusionOk="0">
                  <a:moveTo>
                    <a:pt x="7620" y="1"/>
                  </a:moveTo>
                  <a:cubicBezTo>
                    <a:pt x="7622" y="3"/>
                    <a:pt x="7623" y="5"/>
                    <a:pt x="7625" y="7"/>
                  </a:cubicBezTo>
                  <a:lnTo>
                    <a:pt x="7633" y="1"/>
                  </a:lnTo>
                  <a:close/>
                  <a:moveTo>
                    <a:pt x="7625" y="7"/>
                  </a:moveTo>
                  <a:lnTo>
                    <a:pt x="0" y="5536"/>
                  </a:lnTo>
                  <a:cubicBezTo>
                    <a:pt x="13" y="5624"/>
                    <a:pt x="38" y="5713"/>
                    <a:pt x="51" y="5801"/>
                  </a:cubicBezTo>
                  <a:lnTo>
                    <a:pt x="7772" y="190"/>
                  </a:lnTo>
                  <a:cubicBezTo>
                    <a:pt x="7723" y="129"/>
                    <a:pt x="7674" y="68"/>
                    <a:pt x="7625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5"/>
            <p:cNvSpPr/>
            <p:nvPr/>
          </p:nvSpPr>
          <p:spPr>
            <a:xfrm>
              <a:off x="-4425788" y="3090077"/>
              <a:ext cx="5407" cy="250083"/>
            </a:xfrm>
            <a:custGeom>
              <a:avLst/>
              <a:gdLst/>
              <a:ahLst/>
              <a:cxnLst/>
              <a:rect l="l" t="t" r="r" b="b"/>
              <a:pathLst>
                <a:path w="241" h="11147" extrusionOk="0">
                  <a:moveTo>
                    <a:pt x="0" y="1"/>
                  </a:moveTo>
                  <a:lnTo>
                    <a:pt x="0" y="11147"/>
                  </a:lnTo>
                  <a:lnTo>
                    <a:pt x="240" y="11147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DB9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5"/>
            <p:cNvSpPr/>
            <p:nvPr/>
          </p:nvSpPr>
          <p:spPr>
            <a:xfrm>
              <a:off x="-4807116" y="2939538"/>
              <a:ext cx="201601" cy="47360"/>
            </a:xfrm>
            <a:custGeom>
              <a:avLst/>
              <a:gdLst/>
              <a:ahLst/>
              <a:cxnLst/>
              <a:rect l="l" t="t" r="r" b="b"/>
              <a:pathLst>
                <a:path w="8986" h="2111" extrusionOk="0">
                  <a:moveTo>
                    <a:pt x="8935" y="0"/>
                  </a:moveTo>
                  <a:lnTo>
                    <a:pt x="0" y="1896"/>
                  </a:lnTo>
                  <a:cubicBezTo>
                    <a:pt x="51" y="1972"/>
                    <a:pt x="101" y="2035"/>
                    <a:pt x="152" y="2111"/>
                  </a:cubicBezTo>
                  <a:lnTo>
                    <a:pt x="8985" y="240"/>
                  </a:lnTo>
                  <a:cubicBezTo>
                    <a:pt x="8972" y="152"/>
                    <a:pt x="8947" y="76"/>
                    <a:pt x="89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5"/>
            <p:cNvSpPr/>
            <p:nvPr/>
          </p:nvSpPr>
          <p:spPr>
            <a:xfrm>
              <a:off x="-4806555" y="2819601"/>
              <a:ext cx="201040" cy="47383"/>
            </a:xfrm>
            <a:custGeom>
              <a:avLst/>
              <a:gdLst/>
              <a:ahLst/>
              <a:cxnLst/>
              <a:rect l="l" t="t" r="r" b="b"/>
              <a:pathLst>
                <a:path w="8961" h="2112" extrusionOk="0">
                  <a:moveTo>
                    <a:pt x="139" y="1"/>
                  </a:moveTo>
                  <a:lnTo>
                    <a:pt x="0" y="216"/>
                  </a:lnTo>
                  <a:lnTo>
                    <a:pt x="8910" y="2111"/>
                  </a:lnTo>
                  <a:cubicBezTo>
                    <a:pt x="8922" y="2035"/>
                    <a:pt x="8947" y="1960"/>
                    <a:pt x="8960" y="1884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5"/>
            <p:cNvSpPr/>
            <p:nvPr/>
          </p:nvSpPr>
          <p:spPr>
            <a:xfrm>
              <a:off x="-4300197" y="3040473"/>
              <a:ext cx="167859" cy="182038"/>
            </a:xfrm>
            <a:custGeom>
              <a:avLst/>
              <a:gdLst/>
              <a:ahLst/>
              <a:cxnLst/>
              <a:rect l="l" t="t" r="r" b="b"/>
              <a:pathLst>
                <a:path w="7482" h="8114" extrusionOk="0">
                  <a:moveTo>
                    <a:pt x="177" y="0"/>
                  </a:moveTo>
                  <a:cubicBezTo>
                    <a:pt x="114" y="51"/>
                    <a:pt x="51" y="114"/>
                    <a:pt x="0" y="152"/>
                  </a:cubicBezTo>
                  <a:lnTo>
                    <a:pt x="7166" y="8113"/>
                  </a:lnTo>
                  <a:lnTo>
                    <a:pt x="7482" y="811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-4769425" y="2746732"/>
              <a:ext cx="176653" cy="83099"/>
            </a:xfrm>
            <a:custGeom>
              <a:avLst/>
              <a:gdLst/>
              <a:ahLst/>
              <a:cxnLst/>
              <a:rect l="l" t="t" r="r" b="b"/>
              <a:pathLst>
                <a:path w="7874" h="3704" extrusionOk="0">
                  <a:moveTo>
                    <a:pt x="89" y="1"/>
                  </a:moveTo>
                  <a:cubicBezTo>
                    <a:pt x="51" y="77"/>
                    <a:pt x="26" y="165"/>
                    <a:pt x="1" y="228"/>
                  </a:cubicBezTo>
                  <a:lnTo>
                    <a:pt x="7773" y="3704"/>
                  </a:lnTo>
                  <a:cubicBezTo>
                    <a:pt x="7798" y="3628"/>
                    <a:pt x="7836" y="3552"/>
                    <a:pt x="7874" y="3476"/>
                  </a:cubicBezTo>
                  <a:lnTo>
                    <a:pt x="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-4237536" y="2920244"/>
              <a:ext cx="226549" cy="28672"/>
            </a:xfrm>
            <a:custGeom>
              <a:avLst/>
              <a:gdLst/>
              <a:ahLst/>
              <a:cxnLst/>
              <a:rect l="l" t="t" r="r" b="b"/>
              <a:pathLst>
                <a:path w="10098" h="1278" extrusionOk="0">
                  <a:moveTo>
                    <a:pt x="25" y="1"/>
                  </a:moveTo>
                  <a:cubicBezTo>
                    <a:pt x="25" y="77"/>
                    <a:pt x="13" y="153"/>
                    <a:pt x="0" y="241"/>
                  </a:cubicBezTo>
                  <a:lnTo>
                    <a:pt x="9908" y="1277"/>
                  </a:lnTo>
                  <a:cubicBezTo>
                    <a:pt x="9971" y="1201"/>
                    <a:pt x="10034" y="1126"/>
                    <a:pt x="10097" y="1050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-4742211" y="3026294"/>
              <a:ext cx="182060" cy="167859"/>
            </a:xfrm>
            <a:custGeom>
              <a:avLst/>
              <a:gdLst/>
              <a:ahLst/>
              <a:cxnLst/>
              <a:rect l="l" t="t" r="r" b="b"/>
              <a:pathLst>
                <a:path w="8115" h="7482" extrusionOk="0">
                  <a:moveTo>
                    <a:pt x="7950" y="0"/>
                  </a:moveTo>
                  <a:lnTo>
                    <a:pt x="1" y="7166"/>
                  </a:lnTo>
                  <a:lnTo>
                    <a:pt x="1" y="7481"/>
                  </a:lnTo>
                  <a:lnTo>
                    <a:pt x="8114" y="177"/>
                  </a:lnTo>
                  <a:cubicBezTo>
                    <a:pt x="8063" y="114"/>
                    <a:pt x="8000" y="63"/>
                    <a:pt x="79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-4349531" y="3072780"/>
              <a:ext cx="82808" cy="176945"/>
            </a:xfrm>
            <a:custGeom>
              <a:avLst/>
              <a:gdLst/>
              <a:ahLst/>
              <a:cxnLst/>
              <a:rect l="l" t="t" r="r" b="b"/>
              <a:pathLst>
                <a:path w="3691" h="7887" extrusionOk="0">
                  <a:moveTo>
                    <a:pt x="215" y="1"/>
                  </a:moveTo>
                  <a:cubicBezTo>
                    <a:pt x="139" y="39"/>
                    <a:pt x="76" y="77"/>
                    <a:pt x="0" y="114"/>
                  </a:cubicBezTo>
                  <a:lnTo>
                    <a:pt x="3463" y="7886"/>
                  </a:lnTo>
                  <a:lnTo>
                    <a:pt x="3691" y="7798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5"/>
            <p:cNvSpPr/>
            <p:nvPr/>
          </p:nvSpPr>
          <p:spPr>
            <a:xfrm>
              <a:off x="-4835474" y="2857605"/>
              <a:ext cx="226840" cy="28941"/>
            </a:xfrm>
            <a:custGeom>
              <a:avLst/>
              <a:gdLst/>
              <a:ahLst/>
              <a:cxnLst/>
              <a:rect l="l" t="t" r="r" b="b"/>
              <a:pathLst>
                <a:path w="10111" h="1290" extrusionOk="0">
                  <a:moveTo>
                    <a:pt x="203" y="0"/>
                  </a:moveTo>
                  <a:cubicBezTo>
                    <a:pt x="139" y="76"/>
                    <a:pt x="64" y="152"/>
                    <a:pt x="0" y="228"/>
                  </a:cubicBezTo>
                  <a:lnTo>
                    <a:pt x="10085" y="1289"/>
                  </a:lnTo>
                  <a:cubicBezTo>
                    <a:pt x="10085" y="1201"/>
                    <a:pt x="10097" y="1125"/>
                    <a:pt x="10110" y="104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5"/>
            <p:cNvSpPr/>
            <p:nvPr/>
          </p:nvSpPr>
          <p:spPr>
            <a:xfrm>
              <a:off x="-4579468" y="3072780"/>
              <a:ext cx="82808" cy="176945"/>
            </a:xfrm>
            <a:custGeom>
              <a:avLst/>
              <a:gdLst/>
              <a:ahLst/>
              <a:cxnLst/>
              <a:rect l="l" t="t" r="r" b="b"/>
              <a:pathLst>
                <a:path w="3691" h="7887" extrusionOk="0">
                  <a:moveTo>
                    <a:pt x="3476" y="1"/>
                  </a:moveTo>
                  <a:lnTo>
                    <a:pt x="1" y="7798"/>
                  </a:lnTo>
                  <a:lnTo>
                    <a:pt x="228" y="7886"/>
                  </a:lnTo>
                  <a:lnTo>
                    <a:pt x="3691" y="114"/>
                  </a:lnTo>
                  <a:cubicBezTo>
                    <a:pt x="3615" y="77"/>
                    <a:pt x="3539" y="39"/>
                    <a:pt x="3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5"/>
            <p:cNvSpPr/>
            <p:nvPr/>
          </p:nvSpPr>
          <p:spPr>
            <a:xfrm>
              <a:off x="-4714706" y="3040473"/>
              <a:ext cx="168442" cy="182890"/>
            </a:xfrm>
            <a:custGeom>
              <a:avLst/>
              <a:gdLst/>
              <a:ahLst/>
              <a:cxnLst/>
              <a:rect l="l" t="t" r="r" b="b"/>
              <a:pathLst>
                <a:path w="7508" h="8152" extrusionOk="0">
                  <a:moveTo>
                    <a:pt x="7330" y="0"/>
                  </a:moveTo>
                  <a:lnTo>
                    <a:pt x="1" y="8151"/>
                  </a:lnTo>
                  <a:lnTo>
                    <a:pt x="317" y="8151"/>
                  </a:lnTo>
                  <a:lnTo>
                    <a:pt x="7507" y="152"/>
                  </a:lnTo>
                  <a:cubicBezTo>
                    <a:pt x="7457" y="101"/>
                    <a:pt x="7394" y="51"/>
                    <a:pt x="73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5"/>
            <p:cNvSpPr/>
            <p:nvPr/>
          </p:nvSpPr>
          <p:spPr>
            <a:xfrm>
              <a:off x="-4785870" y="2783592"/>
              <a:ext cx="185739" cy="64388"/>
            </a:xfrm>
            <a:custGeom>
              <a:avLst/>
              <a:gdLst/>
              <a:ahLst/>
              <a:cxnLst/>
              <a:rect l="l" t="t" r="r" b="b"/>
              <a:pathLst>
                <a:path w="8279" h="2870" extrusionOk="0">
                  <a:moveTo>
                    <a:pt x="115" y="1"/>
                  </a:moveTo>
                  <a:cubicBezTo>
                    <a:pt x="77" y="64"/>
                    <a:pt x="39" y="140"/>
                    <a:pt x="1" y="216"/>
                  </a:cubicBezTo>
                  <a:lnTo>
                    <a:pt x="8202" y="2869"/>
                  </a:lnTo>
                  <a:cubicBezTo>
                    <a:pt x="8228" y="2794"/>
                    <a:pt x="8253" y="2718"/>
                    <a:pt x="8278" y="2642"/>
                  </a:cubicBezTo>
                  <a:lnTo>
                    <a:pt x="1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5"/>
            <p:cNvSpPr/>
            <p:nvPr/>
          </p:nvSpPr>
          <p:spPr>
            <a:xfrm>
              <a:off x="-4661400" y="3052655"/>
              <a:ext cx="130729" cy="174679"/>
            </a:xfrm>
            <a:custGeom>
              <a:avLst/>
              <a:gdLst/>
              <a:ahLst/>
              <a:cxnLst/>
              <a:rect l="l" t="t" r="r" b="b"/>
              <a:pathLst>
                <a:path w="5827" h="7786" extrusionOk="0">
                  <a:moveTo>
                    <a:pt x="5624" y="1"/>
                  </a:moveTo>
                  <a:lnTo>
                    <a:pt x="5624" y="13"/>
                  </a:lnTo>
                  <a:lnTo>
                    <a:pt x="1" y="7747"/>
                  </a:lnTo>
                  <a:lnTo>
                    <a:pt x="266" y="7785"/>
                  </a:lnTo>
                  <a:lnTo>
                    <a:pt x="5826" y="152"/>
                  </a:lnTo>
                  <a:cubicBezTo>
                    <a:pt x="5750" y="102"/>
                    <a:pt x="5687" y="51"/>
                    <a:pt x="56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-4756659" y="2708458"/>
              <a:ext cx="172974" cy="103807"/>
            </a:xfrm>
            <a:custGeom>
              <a:avLst/>
              <a:gdLst/>
              <a:ahLst/>
              <a:cxnLst/>
              <a:rect l="l" t="t" r="r" b="b"/>
              <a:pathLst>
                <a:path w="7710" h="4627" extrusionOk="0">
                  <a:moveTo>
                    <a:pt x="64" y="1"/>
                  </a:moveTo>
                  <a:cubicBezTo>
                    <a:pt x="38" y="77"/>
                    <a:pt x="26" y="153"/>
                    <a:pt x="0" y="241"/>
                  </a:cubicBezTo>
                  <a:lnTo>
                    <a:pt x="7583" y="4626"/>
                  </a:lnTo>
                  <a:cubicBezTo>
                    <a:pt x="7621" y="4550"/>
                    <a:pt x="7671" y="4487"/>
                    <a:pt x="7709" y="4424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5"/>
            <p:cNvSpPr/>
            <p:nvPr/>
          </p:nvSpPr>
          <p:spPr>
            <a:xfrm>
              <a:off x="-4579176" y="2557066"/>
              <a:ext cx="82516" cy="176653"/>
            </a:xfrm>
            <a:custGeom>
              <a:avLst/>
              <a:gdLst/>
              <a:ahLst/>
              <a:cxnLst/>
              <a:rect l="l" t="t" r="r" b="b"/>
              <a:pathLst>
                <a:path w="3678" h="7874" extrusionOk="0">
                  <a:moveTo>
                    <a:pt x="215" y="1"/>
                  </a:moveTo>
                  <a:lnTo>
                    <a:pt x="0" y="77"/>
                  </a:lnTo>
                  <a:lnTo>
                    <a:pt x="3463" y="7874"/>
                  </a:lnTo>
                  <a:cubicBezTo>
                    <a:pt x="3539" y="7836"/>
                    <a:pt x="3602" y="7798"/>
                    <a:pt x="3678" y="7773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5"/>
            <p:cNvSpPr/>
            <p:nvPr/>
          </p:nvSpPr>
          <p:spPr>
            <a:xfrm>
              <a:off x="-4617742" y="2569832"/>
              <a:ext cx="103515" cy="172974"/>
            </a:xfrm>
            <a:custGeom>
              <a:avLst/>
              <a:gdLst/>
              <a:ahLst/>
              <a:cxnLst/>
              <a:rect l="l" t="t" r="r" b="b"/>
              <a:pathLst>
                <a:path w="4614" h="7710" extrusionOk="0">
                  <a:moveTo>
                    <a:pt x="241" y="0"/>
                  </a:moveTo>
                  <a:cubicBezTo>
                    <a:pt x="152" y="26"/>
                    <a:pt x="77" y="51"/>
                    <a:pt x="1" y="64"/>
                  </a:cubicBezTo>
                  <a:lnTo>
                    <a:pt x="4411" y="7709"/>
                  </a:lnTo>
                  <a:cubicBezTo>
                    <a:pt x="4474" y="7671"/>
                    <a:pt x="4537" y="7621"/>
                    <a:pt x="4613" y="7583"/>
                  </a:cubicBezTo>
                  <a:lnTo>
                    <a:pt x="2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5"/>
            <p:cNvSpPr/>
            <p:nvPr/>
          </p:nvSpPr>
          <p:spPr>
            <a:xfrm>
              <a:off x="-4367951" y="2540621"/>
              <a:ext cx="64658" cy="185739"/>
            </a:xfrm>
            <a:custGeom>
              <a:avLst/>
              <a:gdLst/>
              <a:ahLst/>
              <a:cxnLst/>
              <a:rect l="l" t="t" r="r" b="b"/>
              <a:pathLst>
                <a:path w="2882" h="8279" extrusionOk="0">
                  <a:moveTo>
                    <a:pt x="2667" y="1"/>
                  </a:moveTo>
                  <a:lnTo>
                    <a:pt x="0" y="8202"/>
                  </a:lnTo>
                  <a:cubicBezTo>
                    <a:pt x="76" y="8228"/>
                    <a:pt x="152" y="8253"/>
                    <a:pt x="228" y="8278"/>
                  </a:cubicBezTo>
                  <a:lnTo>
                    <a:pt x="2881" y="114"/>
                  </a:lnTo>
                  <a:cubicBezTo>
                    <a:pt x="2806" y="77"/>
                    <a:pt x="2742" y="39"/>
                    <a:pt x="26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5"/>
            <p:cNvSpPr/>
            <p:nvPr/>
          </p:nvSpPr>
          <p:spPr>
            <a:xfrm>
              <a:off x="-4386953" y="2519936"/>
              <a:ext cx="47360" cy="201018"/>
            </a:xfrm>
            <a:custGeom>
              <a:avLst/>
              <a:gdLst/>
              <a:ahLst/>
              <a:cxnLst/>
              <a:rect l="l" t="t" r="r" b="b"/>
              <a:pathLst>
                <a:path w="2111" h="8960" extrusionOk="0">
                  <a:moveTo>
                    <a:pt x="1896" y="0"/>
                  </a:moveTo>
                  <a:lnTo>
                    <a:pt x="0" y="8909"/>
                  </a:lnTo>
                  <a:cubicBezTo>
                    <a:pt x="76" y="8922"/>
                    <a:pt x="165" y="8947"/>
                    <a:pt x="240" y="8960"/>
                  </a:cubicBezTo>
                  <a:lnTo>
                    <a:pt x="2111" y="139"/>
                  </a:lnTo>
                  <a:lnTo>
                    <a:pt x="18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5"/>
            <p:cNvSpPr/>
            <p:nvPr/>
          </p:nvSpPr>
          <p:spPr>
            <a:xfrm>
              <a:off x="-4406225" y="2491287"/>
              <a:ext cx="28941" cy="226279"/>
            </a:xfrm>
            <a:custGeom>
              <a:avLst/>
              <a:gdLst/>
              <a:ahLst/>
              <a:cxnLst/>
              <a:rect l="l" t="t" r="r" b="b"/>
              <a:pathLst>
                <a:path w="1290" h="10086" extrusionOk="0">
                  <a:moveTo>
                    <a:pt x="1062" y="1"/>
                  </a:moveTo>
                  <a:lnTo>
                    <a:pt x="0" y="10060"/>
                  </a:lnTo>
                  <a:lnTo>
                    <a:pt x="240" y="10085"/>
                  </a:lnTo>
                  <a:lnTo>
                    <a:pt x="1289" y="190"/>
                  </a:lnTo>
                  <a:cubicBezTo>
                    <a:pt x="1213" y="127"/>
                    <a:pt x="1137" y="64"/>
                    <a:pt x="10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5"/>
            <p:cNvSpPr/>
            <p:nvPr/>
          </p:nvSpPr>
          <p:spPr>
            <a:xfrm>
              <a:off x="-4661109" y="2579479"/>
              <a:ext cx="130437" cy="174365"/>
            </a:xfrm>
            <a:custGeom>
              <a:avLst/>
              <a:gdLst/>
              <a:ahLst/>
              <a:cxnLst/>
              <a:rect l="l" t="t" r="r" b="b"/>
              <a:pathLst>
                <a:path w="5814" h="7772" extrusionOk="0">
                  <a:moveTo>
                    <a:pt x="266" y="0"/>
                  </a:moveTo>
                  <a:lnTo>
                    <a:pt x="0" y="51"/>
                  </a:lnTo>
                  <a:lnTo>
                    <a:pt x="5611" y="7772"/>
                  </a:lnTo>
                  <a:cubicBezTo>
                    <a:pt x="5674" y="7721"/>
                    <a:pt x="5737" y="7671"/>
                    <a:pt x="5813" y="7620"/>
                  </a:cubicBezTo>
                  <a:lnTo>
                    <a:pt x="2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-4836034" y="2920244"/>
              <a:ext cx="227110" cy="28672"/>
            </a:xfrm>
            <a:custGeom>
              <a:avLst/>
              <a:gdLst/>
              <a:ahLst/>
              <a:cxnLst/>
              <a:rect l="l" t="t" r="r" b="b"/>
              <a:pathLst>
                <a:path w="10123" h="1278" extrusionOk="0">
                  <a:moveTo>
                    <a:pt x="10097" y="1"/>
                  </a:moveTo>
                  <a:cubicBezTo>
                    <a:pt x="10097" y="1"/>
                    <a:pt x="10097" y="2"/>
                    <a:pt x="10097" y="2"/>
                  </a:cubicBezTo>
                  <a:lnTo>
                    <a:pt x="10097" y="2"/>
                  </a:lnTo>
                  <a:lnTo>
                    <a:pt x="10110" y="1"/>
                  </a:lnTo>
                  <a:close/>
                  <a:moveTo>
                    <a:pt x="10097" y="2"/>
                  </a:moveTo>
                  <a:lnTo>
                    <a:pt x="0" y="1062"/>
                  </a:lnTo>
                  <a:cubicBezTo>
                    <a:pt x="63" y="1138"/>
                    <a:pt x="126" y="1201"/>
                    <a:pt x="190" y="1277"/>
                  </a:cubicBezTo>
                  <a:lnTo>
                    <a:pt x="10122" y="241"/>
                  </a:lnTo>
                  <a:cubicBezTo>
                    <a:pt x="10110" y="153"/>
                    <a:pt x="10110" y="78"/>
                    <a:pt x="10097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5"/>
            <p:cNvSpPr/>
            <p:nvPr/>
          </p:nvSpPr>
          <p:spPr>
            <a:xfrm>
              <a:off x="-4743041" y="2611785"/>
              <a:ext cx="182890" cy="168442"/>
            </a:xfrm>
            <a:custGeom>
              <a:avLst/>
              <a:gdLst/>
              <a:ahLst/>
              <a:cxnLst/>
              <a:rect l="l" t="t" r="r" b="b"/>
              <a:pathLst>
                <a:path w="8152" h="7508" extrusionOk="0">
                  <a:moveTo>
                    <a:pt x="0" y="1"/>
                  </a:moveTo>
                  <a:lnTo>
                    <a:pt x="0" y="317"/>
                  </a:lnTo>
                  <a:lnTo>
                    <a:pt x="7987" y="7507"/>
                  </a:lnTo>
                  <a:cubicBezTo>
                    <a:pt x="8037" y="7444"/>
                    <a:pt x="8100" y="7381"/>
                    <a:pt x="8151" y="73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5"/>
            <p:cNvSpPr/>
            <p:nvPr/>
          </p:nvSpPr>
          <p:spPr>
            <a:xfrm>
              <a:off x="-4747304" y="2665091"/>
              <a:ext cx="174679" cy="130437"/>
            </a:xfrm>
            <a:custGeom>
              <a:avLst/>
              <a:gdLst/>
              <a:ahLst/>
              <a:cxnLst/>
              <a:rect l="l" t="t" r="r" b="b"/>
              <a:pathLst>
                <a:path w="7786" h="5814" extrusionOk="0">
                  <a:moveTo>
                    <a:pt x="38" y="0"/>
                  </a:moveTo>
                  <a:cubicBezTo>
                    <a:pt x="26" y="89"/>
                    <a:pt x="13" y="177"/>
                    <a:pt x="0" y="266"/>
                  </a:cubicBezTo>
                  <a:lnTo>
                    <a:pt x="7646" y="5814"/>
                  </a:lnTo>
                  <a:cubicBezTo>
                    <a:pt x="7684" y="5750"/>
                    <a:pt x="7734" y="5687"/>
                    <a:pt x="7785" y="5624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5"/>
            <p:cNvSpPr/>
            <p:nvPr/>
          </p:nvSpPr>
          <p:spPr>
            <a:xfrm>
              <a:off x="-4860152" y="2900681"/>
              <a:ext cx="250083" cy="5429"/>
            </a:xfrm>
            <a:custGeom>
              <a:avLst/>
              <a:gdLst/>
              <a:ahLst/>
              <a:cxnLst/>
              <a:rect l="l" t="t" r="r" b="b"/>
              <a:pathLst>
                <a:path w="11147" h="242" extrusionOk="0">
                  <a:moveTo>
                    <a:pt x="1" y="1"/>
                  </a:moveTo>
                  <a:lnTo>
                    <a:pt x="1" y="241"/>
                  </a:lnTo>
                  <a:lnTo>
                    <a:pt x="11147" y="241"/>
                  </a:lnTo>
                  <a:lnTo>
                    <a:pt x="11147" y="115"/>
                  </a:lnTo>
                  <a:lnTo>
                    <a:pt x="111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5"/>
            <p:cNvSpPr/>
            <p:nvPr/>
          </p:nvSpPr>
          <p:spPr>
            <a:xfrm>
              <a:off x="-4713853" y="2584280"/>
              <a:ext cx="167859" cy="182038"/>
            </a:xfrm>
            <a:custGeom>
              <a:avLst/>
              <a:gdLst/>
              <a:ahLst/>
              <a:cxnLst/>
              <a:rect l="l" t="t" r="r" b="b"/>
              <a:pathLst>
                <a:path w="7482" h="8114" extrusionOk="0">
                  <a:moveTo>
                    <a:pt x="1" y="1"/>
                  </a:moveTo>
                  <a:lnTo>
                    <a:pt x="7305" y="8114"/>
                  </a:lnTo>
                  <a:cubicBezTo>
                    <a:pt x="7368" y="8063"/>
                    <a:pt x="7419" y="8000"/>
                    <a:pt x="7482" y="7950"/>
                  </a:cubicBezTo>
                  <a:lnTo>
                    <a:pt x="7469" y="7950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5"/>
            <p:cNvSpPr/>
            <p:nvPr/>
          </p:nvSpPr>
          <p:spPr>
            <a:xfrm>
              <a:off x="-4618011" y="3063716"/>
              <a:ext cx="103493" cy="172974"/>
            </a:xfrm>
            <a:custGeom>
              <a:avLst/>
              <a:gdLst/>
              <a:ahLst/>
              <a:cxnLst/>
              <a:rect l="l" t="t" r="r" b="b"/>
              <a:pathLst>
                <a:path w="4613" h="7710" extrusionOk="0">
                  <a:moveTo>
                    <a:pt x="4410" y="0"/>
                  </a:moveTo>
                  <a:cubicBezTo>
                    <a:pt x="4414" y="2"/>
                    <a:pt x="4417" y="4"/>
                    <a:pt x="4420" y="6"/>
                  </a:cubicBezTo>
                  <a:lnTo>
                    <a:pt x="4420" y="6"/>
                  </a:lnTo>
                  <a:lnTo>
                    <a:pt x="4423" y="0"/>
                  </a:lnTo>
                  <a:close/>
                  <a:moveTo>
                    <a:pt x="4420" y="6"/>
                  </a:moveTo>
                  <a:lnTo>
                    <a:pt x="0" y="7659"/>
                  </a:lnTo>
                  <a:cubicBezTo>
                    <a:pt x="76" y="7671"/>
                    <a:pt x="152" y="7696"/>
                    <a:pt x="240" y="7709"/>
                  </a:cubicBezTo>
                  <a:lnTo>
                    <a:pt x="4613" y="127"/>
                  </a:lnTo>
                  <a:cubicBezTo>
                    <a:pt x="4552" y="90"/>
                    <a:pt x="4491" y="54"/>
                    <a:pt x="4420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5"/>
            <p:cNvSpPr/>
            <p:nvPr/>
          </p:nvSpPr>
          <p:spPr>
            <a:xfrm>
              <a:off x="-4680964" y="2645236"/>
              <a:ext cx="515736" cy="516027"/>
            </a:xfrm>
            <a:custGeom>
              <a:avLst/>
              <a:gdLst/>
              <a:ahLst/>
              <a:cxnLst/>
              <a:rect l="l" t="t" r="r" b="b"/>
              <a:pathLst>
                <a:path w="22988" h="23001" extrusionOk="0">
                  <a:moveTo>
                    <a:pt x="11488" y="1"/>
                  </a:moveTo>
                  <a:cubicBezTo>
                    <a:pt x="5144" y="1"/>
                    <a:pt x="1" y="5157"/>
                    <a:pt x="1" y="11501"/>
                  </a:cubicBezTo>
                  <a:cubicBezTo>
                    <a:pt x="1" y="17857"/>
                    <a:pt x="5144" y="23001"/>
                    <a:pt x="11488" y="23001"/>
                  </a:cubicBezTo>
                  <a:cubicBezTo>
                    <a:pt x="17844" y="23001"/>
                    <a:pt x="22988" y="17857"/>
                    <a:pt x="22988" y="11501"/>
                  </a:cubicBezTo>
                  <a:cubicBezTo>
                    <a:pt x="22988" y="5157"/>
                    <a:pt x="17844" y="1"/>
                    <a:pt x="1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5"/>
            <p:cNvSpPr/>
            <p:nvPr/>
          </p:nvSpPr>
          <p:spPr>
            <a:xfrm>
              <a:off x="-4446496" y="2878290"/>
              <a:ext cx="46799" cy="858228"/>
            </a:xfrm>
            <a:custGeom>
              <a:avLst/>
              <a:gdLst/>
              <a:ahLst/>
              <a:cxnLst/>
              <a:rect l="l" t="t" r="r" b="b"/>
              <a:pathLst>
                <a:path w="2086" h="38254" extrusionOk="0">
                  <a:moveTo>
                    <a:pt x="1037" y="1"/>
                  </a:moveTo>
                  <a:cubicBezTo>
                    <a:pt x="468" y="1"/>
                    <a:pt x="1" y="468"/>
                    <a:pt x="1" y="1050"/>
                  </a:cubicBezTo>
                  <a:lnTo>
                    <a:pt x="1" y="38253"/>
                  </a:lnTo>
                  <a:lnTo>
                    <a:pt x="2086" y="38253"/>
                  </a:lnTo>
                  <a:lnTo>
                    <a:pt x="2086" y="1050"/>
                  </a:lnTo>
                  <a:cubicBezTo>
                    <a:pt x="2086" y="468"/>
                    <a:pt x="1618" y="1"/>
                    <a:pt x="10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5"/>
            <p:cNvSpPr/>
            <p:nvPr/>
          </p:nvSpPr>
          <p:spPr>
            <a:xfrm>
              <a:off x="-4503772" y="4866862"/>
              <a:ext cx="161061" cy="247548"/>
            </a:xfrm>
            <a:custGeom>
              <a:avLst/>
              <a:gdLst/>
              <a:ahLst/>
              <a:cxnLst/>
              <a:rect l="l" t="t" r="r" b="b"/>
              <a:pathLst>
                <a:path w="7179" h="11034" extrusionOk="0">
                  <a:moveTo>
                    <a:pt x="1" y="1"/>
                  </a:moveTo>
                  <a:lnTo>
                    <a:pt x="1" y="5523"/>
                  </a:lnTo>
                  <a:cubicBezTo>
                    <a:pt x="1" y="8657"/>
                    <a:pt x="2415" y="11033"/>
                    <a:pt x="2415" y="11033"/>
                  </a:cubicBezTo>
                  <a:lnTo>
                    <a:pt x="4778" y="11033"/>
                  </a:lnTo>
                  <a:cubicBezTo>
                    <a:pt x="4778" y="11033"/>
                    <a:pt x="7179" y="8657"/>
                    <a:pt x="7179" y="5523"/>
                  </a:cubicBezTo>
                  <a:lnTo>
                    <a:pt x="71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-4503772" y="4979710"/>
              <a:ext cx="161061" cy="134700"/>
            </a:xfrm>
            <a:custGeom>
              <a:avLst/>
              <a:gdLst/>
              <a:ahLst/>
              <a:cxnLst/>
              <a:rect l="l" t="t" r="r" b="b"/>
              <a:pathLst>
                <a:path w="7179" h="6004" extrusionOk="0">
                  <a:moveTo>
                    <a:pt x="1" y="1"/>
                  </a:moveTo>
                  <a:lnTo>
                    <a:pt x="1" y="493"/>
                  </a:lnTo>
                  <a:cubicBezTo>
                    <a:pt x="1" y="3627"/>
                    <a:pt x="2415" y="6003"/>
                    <a:pt x="2415" y="6003"/>
                  </a:cubicBezTo>
                  <a:lnTo>
                    <a:pt x="4778" y="6003"/>
                  </a:lnTo>
                  <a:cubicBezTo>
                    <a:pt x="4778" y="6003"/>
                    <a:pt x="7179" y="3640"/>
                    <a:pt x="7179" y="493"/>
                  </a:cubicBezTo>
                  <a:lnTo>
                    <a:pt x="7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-4534373" y="4866862"/>
              <a:ext cx="222578" cy="25823"/>
            </a:xfrm>
            <a:custGeom>
              <a:avLst/>
              <a:gdLst/>
              <a:ahLst/>
              <a:cxnLst/>
              <a:rect l="l" t="t" r="r" b="b"/>
              <a:pathLst>
                <a:path w="9921" h="1151" extrusionOk="0">
                  <a:moveTo>
                    <a:pt x="0" y="1"/>
                  </a:moveTo>
                  <a:lnTo>
                    <a:pt x="1365" y="1151"/>
                  </a:lnTo>
                  <a:lnTo>
                    <a:pt x="8543" y="1151"/>
                  </a:lnTo>
                  <a:lnTo>
                    <a:pt x="99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-4687492" y="5114387"/>
              <a:ext cx="528793" cy="253201"/>
            </a:xfrm>
            <a:custGeom>
              <a:avLst/>
              <a:gdLst/>
              <a:ahLst/>
              <a:cxnLst/>
              <a:rect l="l" t="t" r="r" b="b"/>
              <a:pathLst>
                <a:path w="23570" h="11286" extrusionOk="0">
                  <a:moveTo>
                    <a:pt x="10604" y="0"/>
                  </a:moveTo>
                  <a:cubicBezTo>
                    <a:pt x="6143" y="9276"/>
                    <a:pt x="1" y="11285"/>
                    <a:pt x="1" y="11285"/>
                  </a:cubicBezTo>
                  <a:lnTo>
                    <a:pt x="23569" y="11285"/>
                  </a:lnTo>
                  <a:cubicBezTo>
                    <a:pt x="23569" y="11285"/>
                    <a:pt x="17428" y="9276"/>
                    <a:pt x="12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5"/>
            <p:cNvSpPr/>
            <p:nvPr/>
          </p:nvSpPr>
          <p:spPr>
            <a:xfrm>
              <a:off x="-4687492" y="5367566"/>
              <a:ext cx="528793" cy="38005"/>
            </a:xfrm>
            <a:custGeom>
              <a:avLst/>
              <a:gdLst/>
              <a:ahLst/>
              <a:cxnLst/>
              <a:rect l="l" t="t" r="r" b="b"/>
              <a:pathLst>
                <a:path w="23570" h="1694" extrusionOk="0">
                  <a:moveTo>
                    <a:pt x="1" y="0"/>
                  </a:moveTo>
                  <a:lnTo>
                    <a:pt x="1" y="1694"/>
                  </a:lnTo>
                  <a:lnTo>
                    <a:pt x="23569" y="1694"/>
                  </a:lnTo>
                  <a:lnTo>
                    <a:pt x="235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-4492981" y="4131712"/>
              <a:ext cx="139792" cy="660621"/>
            </a:xfrm>
            <a:custGeom>
              <a:avLst/>
              <a:gdLst/>
              <a:ahLst/>
              <a:cxnLst/>
              <a:rect l="l" t="t" r="r" b="b"/>
              <a:pathLst>
                <a:path w="6231" h="29446" extrusionOk="0">
                  <a:moveTo>
                    <a:pt x="2275" y="1"/>
                  </a:moveTo>
                  <a:lnTo>
                    <a:pt x="0" y="29445"/>
                  </a:lnTo>
                  <a:lnTo>
                    <a:pt x="6230" y="29445"/>
                  </a:lnTo>
                  <a:lnTo>
                    <a:pt x="3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5"/>
            <p:cNvSpPr/>
            <p:nvPr/>
          </p:nvSpPr>
          <p:spPr>
            <a:xfrm>
              <a:off x="-4444230" y="4131712"/>
              <a:ext cx="42268" cy="35739"/>
            </a:xfrm>
            <a:custGeom>
              <a:avLst/>
              <a:gdLst/>
              <a:ahLst/>
              <a:cxnLst/>
              <a:rect l="l" t="t" r="r" b="b"/>
              <a:pathLst>
                <a:path w="1884" h="1593" extrusionOk="0">
                  <a:moveTo>
                    <a:pt x="102" y="1"/>
                  </a:moveTo>
                  <a:lnTo>
                    <a:pt x="1" y="1429"/>
                  </a:lnTo>
                  <a:cubicBezTo>
                    <a:pt x="302" y="1529"/>
                    <a:pt x="616" y="1592"/>
                    <a:pt x="942" y="1593"/>
                  </a:cubicBezTo>
                  <a:lnTo>
                    <a:pt x="942" y="1593"/>
                  </a:lnTo>
                  <a:cubicBezTo>
                    <a:pt x="1268" y="1592"/>
                    <a:pt x="1582" y="1529"/>
                    <a:pt x="1884" y="1429"/>
                  </a:cubicBezTo>
                  <a:lnTo>
                    <a:pt x="1783" y="1"/>
                  </a:lnTo>
                  <a:close/>
                  <a:moveTo>
                    <a:pt x="942" y="1593"/>
                  </a:moveTo>
                  <a:cubicBezTo>
                    <a:pt x="940" y="1593"/>
                    <a:pt x="938" y="1593"/>
                    <a:pt x="936" y="1593"/>
                  </a:cubicBezTo>
                  <a:lnTo>
                    <a:pt x="948" y="1593"/>
                  </a:lnTo>
                  <a:cubicBezTo>
                    <a:pt x="946" y="1593"/>
                    <a:pt x="944" y="1593"/>
                    <a:pt x="942" y="1593"/>
                  </a:cubicBezTo>
                  <a:close/>
                </a:path>
              </a:pathLst>
            </a:custGeom>
            <a:solidFill>
              <a:srgbClr val="B37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5"/>
            <p:cNvSpPr/>
            <p:nvPr/>
          </p:nvSpPr>
          <p:spPr>
            <a:xfrm>
              <a:off x="-4514249" y="4792310"/>
              <a:ext cx="182307" cy="31499"/>
            </a:xfrm>
            <a:custGeom>
              <a:avLst/>
              <a:gdLst/>
              <a:ahLst/>
              <a:cxnLst/>
              <a:rect l="l" t="t" r="r" b="b"/>
              <a:pathLst>
                <a:path w="8126" h="1404" extrusionOk="0">
                  <a:moveTo>
                    <a:pt x="935" y="0"/>
                  </a:moveTo>
                  <a:cubicBezTo>
                    <a:pt x="544" y="0"/>
                    <a:pt x="202" y="278"/>
                    <a:pt x="127" y="683"/>
                  </a:cubicBezTo>
                  <a:lnTo>
                    <a:pt x="0" y="1403"/>
                  </a:lnTo>
                  <a:lnTo>
                    <a:pt x="8126" y="1403"/>
                  </a:lnTo>
                  <a:lnTo>
                    <a:pt x="8000" y="683"/>
                  </a:lnTo>
                  <a:cubicBezTo>
                    <a:pt x="7924" y="291"/>
                    <a:pt x="7583" y="0"/>
                    <a:pt x="7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5"/>
            <p:cNvSpPr/>
            <p:nvPr/>
          </p:nvSpPr>
          <p:spPr>
            <a:xfrm>
              <a:off x="-4544020" y="4823786"/>
              <a:ext cx="241580" cy="57860"/>
            </a:xfrm>
            <a:custGeom>
              <a:avLst/>
              <a:gdLst/>
              <a:ahLst/>
              <a:cxnLst/>
              <a:rect l="l" t="t" r="r" b="b"/>
              <a:pathLst>
                <a:path w="10768" h="2579" extrusionOk="0">
                  <a:moveTo>
                    <a:pt x="1251" y="0"/>
                  </a:moveTo>
                  <a:cubicBezTo>
                    <a:pt x="847" y="0"/>
                    <a:pt x="493" y="278"/>
                    <a:pt x="405" y="682"/>
                  </a:cubicBezTo>
                  <a:lnTo>
                    <a:pt x="0" y="2578"/>
                  </a:lnTo>
                  <a:lnTo>
                    <a:pt x="10767" y="2578"/>
                  </a:lnTo>
                  <a:lnTo>
                    <a:pt x="10350" y="682"/>
                  </a:lnTo>
                  <a:cubicBezTo>
                    <a:pt x="10274" y="278"/>
                    <a:pt x="9921" y="0"/>
                    <a:pt x="9516" y="0"/>
                  </a:cubicBezTo>
                  <a:close/>
                </a:path>
              </a:pathLst>
            </a:custGeom>
            <a:solidFill>
              <a:srgbClr val="DB9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5"/>
            <p:cNvSpPr/>
            <p:nvPr/>
          </p:nvSpPr>
          <p:spPr>
            <a:xfrm>
              <a:off x="-4514249" y="4823786"/>
              <a:ext cx="20999" cy="57860"/>
            </a:xfrm>
            <a:custGeom>
              <a:avLst/>
              <a:gdLst/>
              <a:ahLst/>
              <a:cxnLst/>
              <a:rect l="l" t="t" r="r" b="b"/>
              <a:pathLst>
                <a:path w="936" h="2579" fill="none" extrusionOk="0">
                  <a:moveTo>
                    <a:pt x="0" y="2578"/>
                  </a:moveTo>
                  <a:lnTo>
                    <a:pt x="304" y="682"/>
                  </a:lnTo>
                  <a:cubicBezTo>
                    <a:pt x="367" y="278"/>
                    <a:pt x="632" y="0"/>
                    <a:pt x="935" y="0"/>
                  </a:cubicBez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5"/>
            <p:cNvSpPr/>
            <p:nvPr/>
          </p:nvSpPr>
          <p:spPr>
            <a:xfrm>
              <a:off x="-4353211" y="4823786"/>
              <a:ext cx="20999" cy="57860"/>
            </a:xfrm>
            <a:custGeom>
              <a:avLst/>
              <a:gdLst/>
              <a:ahLst/>
              <a:cxnLst/>
              <a:rect l="l" t="t" r="r" b="b"/>
              <a:pathLst>
                <a:path w="936" h="2579" fill="none" extrusionOk="0">
                  <a:moveTo>
                    <a:pt x="0" y="0"/>
                  </a:moveTo>
                  <a:cubicBezTo>
                    <a:pt x="303" y="0"/>
                    <a:pt x="569" y="291"/>
                    <a:pt x="632" y="682"/>
                  </a:cubicBezTo>
                  <a:lnTo>
                    <a:pt x="935" y="2578"/>
                  </a:ln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5"/>
            <p:cNvSpPr/>
            <p:nvPr/>
          </p:nvSpPr>
          <p:spPr>
            <a:xfrm>
              <a:off x="-4482504" y="4823786"/>
              <a:ext cx="13910" cy="57860"/>
            </a:xfrm>
            <a:custGeom>
              <a:avLst/>
              <a:gdLst/>
              <a:ahLst/>
              <a:cxnLst/>
              <a:rect l="l" t="t" r="r" b="b"/>
              <a:pathLst>
                <a:path w="620" h="2579" fill="none" extrusionOk="0">
                  <a:moveTo>
                    <a:pt x="1" y="2578"/>
                  </a:moveTo>
                  <a:lnTo>
                    <a:pt x="203" y="682"/>
                  </a:lnTo>
                  <a:cubicBezTo>
                    <a:pt x="241" y="278"/>
                    <a:pt x="418" y="0"/>
                    <a:pt x="620" y="0"/>
                  </a:cubicBez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5"/>
            <p:cNvSpPr/>
            <p:nvPr/>
          </p:nvSpPr>
          <p:spPr>
            <a:xfrm>
              <a:off x="-4377306" y="4823786"/>
              <a:ext cx="13618" cy="57860"/>
            </a:xfrm>
            <a:custGeom>
              <a:avLst/>
              <a:gdLst/>
              <a:ahLst/>
              <a:cxnLst/>
              <a:rect l="l" t="t" r="r" b="b"/>
              <a:pathLst>
                <a:path w="607" h="2579" fill="none" extrusionOk="0">
                  <a:moveTo>
                    <a:pt x="0" y="0"/>
                  </a:moveTo>
                  <a:cubicBezTo>
                    <a:pt x="190" y="0"/>
                    <a:pt x="367" y="291"/>
                    <a:pt x="404" y="682"/>
                  </a:cubicBezTo>
                  <a:lnTo>
                    <a:pt x="607" y="2578"/>
                  </a:ln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-4446496" y="4823786"/>
              <a:ext cx="5138" cy="57860"/>
            </a:xfrm>
            <a:custGeom>
              <a:avLst/>
              <a:gdLst/>
              <a:ahLst/>
              <a:cxnLst/>
              <a:rect l="l" t="t" r="r" b="b"/>
              <a:pathLst>
                <a:path w="229" h="2579" fill="none" extrusionOk="0">
                  <a:moveTo>
                    <a:pt x="1" y="2578"/>
                  </a:moveTo>
                  <a:lnTo>
                    <a:pt x="76" y="682"/>
                  </a:lnTo>
                  <a:cubicBezTo>
                    <a:pt x="89" y="278"/>
                    <a:pt x="165" y="0"/>
                    <a:pt x="228" y="0"/>
                  </a:cubicBez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-4405103" y="4823786"/>
              <a:ext cx="5407" cy="57860"/>
            </a:xfrm>
            <a:custGeom>
              <a:avLst/>
              <a:gdLst/>
              <a:ahLst/>
              <a:cxnLst/>
              <a:rect l="l" t="t" r="r" b="b"/>
              <a:pathLst>
                <a:path w="241" h="2579" fill="none" extrusionOk="0">
                  <a:moveTo>
                    <a:pt x="1" y="0"/>
                  </a:moveTo>
                  <a:cubicBezTo>
                    <a:pt x="76" y="0"/>
                    <a:pt x="152" y="291"/>
                    <a:pt x="152" y="682"/>
                  </a:cubicBezTo>
                  <a:lnTo>
                    <a:pt x="241" y="2578"/>
                  </a:ln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-4465767" y="3678951"/>
              <a:ext cx="85365" cy="238731"/>
            </a:xfrm>
            <a:custGeom>
              <a:avLst/>
              <a:gdLst/>
              <a:ahLst/>
              <a:cxnLst/>
              <a:rect l="l" t="t" r="r" b="b"/>
              <a:pathLst>
                <a:path w="3805" h="10641" extrusionOk="0">
                  <a:moveTo>
                    <a:pt x="0" y="0"/>
                  </a:moveTo>
                  <a:lnTo>
                    <a:pt x="0" y="5055"/>
                  </a:lnTo>
                  <a:cubicBezTo>
                    <a:pt x="0" y="5788"/>
                    <a:pt x="253" y="6496"/>
                    <a:pt x="721" y="7064"/>
                  </a:cubicBezTo>
                  <a:lnTo>
                    <a:pt x="1277" y="7759"/>
                  </a:lnTo>
                  <a:cubicBezTo>
                    <a:pt x="1491" y="8012"/>
                    <a:pt x="1605" y="8341"/>
                    <a:pt x="1605" y="8682"/>
                  </a:cubicBezTo>
                  <a:lnTo>
                    <a:pt x="1605" y="10641"/>
                  </a:lnTo>
                  <a:lnTo>
                    <a:pt x="2199" y="10641"/>
                  </a:lnTo>
                  <a:lnTo>
                    <a:pt x="2199" y="8682"/>
                  </a:lnTo>
                  <a:cubicBezTo>
                    <a:pt x="2199" y="8353"/>
                    <a:pt x="2313" y="8025"/>
                    <a:pt x="2528" y="7759"/>
                  </a:cubicBezTo>
                  <a:lnTo>
                    <a:pt x="3084" y="7077"/>
                  </a:lnTo>
                  <a:cubicBezTo>
                    <a:pt x="3551" y="6508"/>
                    <a:pt x="3804" y="5788"/>
                    <a:pt x="3804" y="5055"/>
                  </a:cubicBezTo>
                  <a:lnTo>
                    <a:pt x="38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5"/>
            <p:cNvSpPr/>
            <p:nvPr/>
          </p:nvSpPr>
          <p:spPr>
            <a:xfrm>
              <a:off x="-4458678" y="3822692"/>
              <a:ext cx="71186" cy="95281"/>
            </a:xfrm>
            <a:custGeom>
              <a:avLst/>
              <a:gdLst/>
              <a:ahLst/>
              <a:cxnLst/>
              <a:rect l="l" t="t" r="r" b="b"/>
              <a:pathLst>
                <a:path w="3173" h="4247" extrusionOk="0">
                  <a:moveTo>
                    <a:pt x="3172" y="0"/>
                  </a:moveTo>
                  <a:cubicBezTo>
                    <a:pt x="2831" y="544"/>
                    <a:pt x="2237" y="885"/>
                    <a:pt x="1592" y="897"/>
                  </a:cubicBezTo>
                  <a:lnTo>
                    <a:pt x="1580" y="897"/>
                  </a:lnTo>
                  <a:cubicBezTo>
                    <a:pt x="948" y="872"/>
                    <a:pt x="354" y="544"/>
                    <a:pt x="0" y="0"/>
                  </a:cubicBezTo>
                  <a:lnTo>
                    <a:pt x="0" y="0"/>
                  </a:lnTo>
                  <a:cubicBezTo>
                    <a:pt x="114" y="240"/>
                    <a:pt x="253" y="455"/>
                    <a:pt x="405" y="670"/>
                  </a:cubicBezTo>
                  <a:lnTo>
                    <a:pt x="961" y="1352"/>
                  </a:lnTo>
                  <a:cubicBezTo>
                    <a:pt x="1175" y="1618"/>
                    <a:pt x="1289" y="1934"/>
                    <a:pt x="1289" y="2275"/>
                  </a:cubicBezTo>
                  <a:lnTo>
                    <a:pt x="1289" y="4246"/>
                  </a:lnTo>
                  <a:lnTo>
                    <a:pt x="1883" y="4246"/>
                  </a:lnTo>
                  <a:lnTo>
                    <a:pt x="1883" y="2275"/>
                  </a:lnTo>
                  <a:cubicBezTo>
                    <a:pt x="1883" y="1946"/>
                    <a:pt x="1997" y="1618"/>
                    <a:pt x="2212" y="1352"/>
                  </a:cubicBezTo>
                  <a:lnTo>
                    <a:pt x="2768" y="670"/>
                  </a:lnTo>
                  <a:cubicBezTo>
                    <a:pt x="2932" y="468"/>
                    <a:pt x="3071" y="240"/>
                    <a:pt x="31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5"/>
            <p:cNvSpPr/>
            <p:nvPr/>
          </p:nvSpPr>
          <p:spPr>
            <a:xfrm>
              <a:off x="-4541194" y="3889885"/>
              <a:ext cx="235904" cy="46799"/>
            </a:xfrm>
            <a:custGeom>
              <a:avLst/>
              <a:gdLst/>
              <a:ahLst/>
              <a:cxnLst/>
              <a:rect l="l" t="t" r="r" b="b"/>
              <a:pathLst>
                <a:path w="10515" h="2086" extrusionOk="0">
                  <a:moveTo>
                    <a:pt x="1" y="0"/>
                  </a:moveTo>
                  <a:cubicBezTo>
                    <a:pt x="759" y="1479"/>
                    <a:pt x="2389" y="2085"/>
                    <a:pt x="2389" y="2085"/>
                  </a:cubicBezTo>
                  <a:lnTo>
                    <a:pt x="8126" y="2085"/>
                  </a:lnTo>
                  <a:cubicBezTo>
                    <a:pt x="8126" y="2085"/>
                    <a:pt x="9769" y="1479"/>
                    <a:pt x="10515" y="0"/>
                  </a:cubicBezTo>
                  <a:close/>
                </a:path>
              </a:pathLst>
            </a:custGeom>
            <a:solidFill>
              <a:srgbClr val="DB9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5"/>
            <p:cNvSpPr/>
            <p:nvPr/>
          </p:nvSpPr>
          <p:spPr>
            <a:xfrm>
              <a:off x="-4376476" y="3889885"/>
              <a:ext cx="38880" cy="46799"/>
            </a:xfrm>
            <a:custGeom>
              <a:avLst/>
              <a:gdLst/>
              <a:ahLst/>
              <a:cxnLst/>
              <a:rect l="l" t="t" r="r" b="b"/>
              <a:pathLst>
                <a:path w="1733" h="2086" fill="none" extrusionOk="0">
                  <a:moveTo>
                    <a:pt x="1" y="2085"/>
                  </a:moveTo>
                  <a:cubicBezTo>
                    <a:pt x="797" y="1618"/>
                    <a:pt x="1416" y="872"/>
                    <a:pt x="1732" y="0"/>
                  </a:cubicBez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-4508573" y="3889885"/>
              <a:ext cx="38857" cy="46799"/>
            </a:xfrm>
            <a:custGeom>
              <a:avLst/>
              <a:gdLst/>
              <a:ahLst/>
              <a:cxnLst/>
              <a:rect l="l" t="t" r="r" b="b"/>
              <a:pathLst>
                <a:path w="1732" h="2086" fill="none" extrusionOk="0">
                  <a:moveTo>
                    <a:pt x="0" y="0"/>
                  </a:moveTo>
                  <a:cubicBezTo>
                    <a:pt x="316" y="872"/>
                    <a:pt x="923" y="1618"/>
                    <a:pt x="1731" y="2085"/>
                  </a:cubicBez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5"/>
            <p:cNvSpPr/>
            <p:nvPr/>
          </p:nvSpPr>
          <p:spPr>
            <a:xfrm>
              <a:off x="-4394603" y="3889885"/>
              <a:ext cx="23557" cy="46799"/>
            </a:xfrm>
            <a:custGeom>
              <a:avLst/>
              <a:gdLst/>
              <a:ahLst/>
              <a:cxnLst/>
              <a:rect l="l" t="t" r="r" b="b"/>
              <a:pathLst>
                <a:path w="1050" h="2086" fill="none" extrusionOk="0">
                  <a:moveTo>
                    <a:pt x="0" y="2085"/>
                  </a:moveTo>
                  <a:cubicBezTo>
                    <a:pt x="0" y="2085"/>
                    <a:pt x="720" y="1479"/>
                    <a:pt x="1049" y="0"/>
                  </a:cubicBez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5"/>
            <p:cNvSpPr/>
            <p:nvPr/>
          </p:nvSpPr>
          <p:spPr>
            <a:xfrm>
              <a:off x="-4475414" y="3889885"/>
              <a:ext cx="23848" cy="46799"/>
            </a:xfrm>
            <a:custGeom>
              <a:avLst/>
              <a:gdLst/>
              <a:ahLst/>
              <a:cxnLst/>
              <a:rect l="l" t="t" r="r" b="b"/>
              <a:pathLst>
                <a:path w="1063" h="2086" fill="none" extrusionOk="0">
                  <a:moveTo>
                    <a:pt x="1" y="0"/>
                  </a:moveTo>
                  <a:cubicBezTo>
                    <a:pt x="342" y="1479"/>
                    <a:pt x="1062" y="2085"/>
                    <a:pt x="1062" y="2085"/>
                  </a:cubicBez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5"/>
            <p:cNvSpPr/>
            <p:nvPr/>
          </p:nvSpPr>
          <p:spPr>
            <a:xfrm>
              <a:off x="-4411901" y="3889885"/>
              <a:ext cx="9647" cy="46799"/>
            </a:xfrm>
            <a:custGeom>
              <a:avLst/>
              <a:gdLst/>
              <a:ahLst/>
              <a:cxnLst/>
              <a:rect l="l" t="t" r="r" b="b"/>
              <a:pathLst>
                <a:path w="430" h="2086" fill="none" extrusionOk="0">
                  <a:moveTo>
                    <a:pt x="0" y="2085"/>
                  </a:moveTo>
                  <a:cubicBezTo>
                    <a:pt x="0" y="2085"/>
                    <a:pt x="291" y="1479"/>
                    <a:pt x="430" y="0"/>
                  </a:cubicBez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5"/>
            <p:cNvSpPr/>
            <p:nvPr/>
          </p:nvSpPr>
          <p:spPr>
            <a:xfrm>
              <a:off x="-4443938" y="3889885"/>
              <a:ext cx="9378" cy="46799"/>
            </a:xfrm>
            <a:custGeom>
              <a:avLst/>
              <a:gdLst/>
              <a:ahLst/>
              <a:cxnLst/>
              <a:rect l="l" t="t" r="r" b="b"/>
              <a:pathLst>
                <a:path w="418" h="2086" fill="none" extrusionOk="0">
                  <a:moveTo>
                    <a:pt x="0" y="0"/>
                  </a:moveTo>
                  <a:cubicBezTo>
                    <a:pt x="139" y="1479"/>
                    <a:pt x="417" y="2085"/>
                    <a:pt x="417" y="2085"/>
                  </a:cubicBez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5"/>
            <p:cNvSpPr/>
            <p:nvPr/>
          </p:nvSpPr>
          <p:spPr>
            <a:xfrm>
              <a:off x="-4488449" y="3936662"/>
              <a:ext cx="130706" cy="58982"/>
            </a:xfrm>
            <a:custGeom>
              <a:avLst/>
              <a:gdLst/>
              <a:ahLst/>
              <a:cxnLst/>
              <a:rect l="l" t="t" r="r" b="b"/>
              <a:pathLst>
                <a:path w="5826" h="2629" extrusionOk="0">
                  <a:moveTo>
                    <a:pt x="0" y="0"/>
                  </a:moveTo>
                  <a:lnTo>
                    <a:pt x="0" y="291"/>
                  </a:lnTo>
                  <a:cubicBezTo>
                    <a:pt x="0" y="1580"/>
                    <a:pt x="1049" y="2629"/>
                    <a:pt x="2338" y="2629"/>
                  </a:cubicBezTo>
                  <a:lnTo>
                    <a:pt x="3488" y="2629"/>
                  </a:lnTo>
                  <a:cubicBezTo>
                    <a:pt x="4777" y="2629"/>
                    <a:pt x="5813" y="1580"/>
                    <a:pt x="5826" y="291"/>
                  </a:cubicBezTo>
                  <a:lnTo>
                    <a:pt x="58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5"/>
            <p:cNvSpPr/>
            <p:nvPr/>
          </p:nvSpPr>
          <p:spPr>
            <a:xfrm>
              <a:off x="-4446496" y="3995621"/>
              <a:ext cx="46799" cy="85926"/>
            </a:xfrm>
            <a:custGeom>
              <a:avLst/>
              <a:gdLst/>
              <a:ahLst/>
              <a:cxnLst/>
              <a:rect l="l" t="t" r="r" b="b"/>
              <a:pathLst>
                <a:path w="2086" h="3830" extrusionOk="0">
                  <a:moveTo>
                    <a:pt x="228" y="1"/>
                  </a:moveTo>
                  <a:lnTo>
                    <a:pt x="1" y="3830"/>
                  </a:lnTo>
                  <a:lnTo>
                    <a:pt x="2086" y="3830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DB9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5"/>
            <p:cNvSpPr/>
            <p:nvPr/>
          </p:nvSpPr>
          <p:spPr>
            <a:xfrm>
              <a:off x="-4441964" y="3995621"/>
              <a:ext cx="39149" cy="33765"/>
            </a:xfrm>
            <a:custGeom>
              <a:avLst/>
              <a:gdLst/>
              <a:ahLst/>
              <a:cxnLst/>
              <a:rect l="l" t="t" r="r" b="b"/>
              <a:pathLst>
                <a:path w="1745" h="1505" extrusionOk="0">
                  <a:moveTo>
                    <a:pt x="26" y="1"/>
                  </a:moveTo>
                  <a:lnTo>
                    <a:pt x="1" y="291"/>
                  </a:lnTo>
                  <a:cubicBezTo>
                    <a:pt x="645" y="595"/>
                    <a:pt x="1227" y="1012"/>
                    <a:pt x="1745" y="1505"/>
                  </a:cubicBezTo>
                  <a:lnTo>
                    <a:pt x="16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5"/>
            <p:cNvSpPr/>
            <p:nvPr/>
          </p:nvSpPr>
          <p:spPr>
            <a:xfrm>
              <a:off x="-4469177" y="4058843"/>
              <a:ext cx="92163" cy="92185"/>
            </a:xfrm>
            <a:custGeom>
              <a:avLst/>
              <a:gdLst/>
              <a:ahLst/>
              <a:cxnLst/>
              <a:rect l="l" t="t" r="r" b="b"/>
              <a:pathLst>
                <a:path w="4108" h="4109" extrusionOk="0">
                  <a:moveTo>
                    <a:pt x="2048" y="1"/>
                  </a:moveTo>
                  <a:cubicBezTo>
                    <a:pt x="923" y="1"/>
                    <a:pt x="1" y="923"/>
                    <a:pt x="1" y="2061"/>
                  </a:cubicBezTo>
                  <a:cubicBezTo>
                    <a:pt x="1" y="3186"/>
                    <a:pt x="923" y="4108"/>
                    <a:pt x="2048" y="4108"/>
                  </a:cubicBezTo>
                  <a:cubicBezTo>
                    <a:pt x="3185" y="4108"/>
                    <a:pt x="4108" y="3186"/>
                    <a:pt x="4108" y="2061"/>
                  </a:cubicBezTo>
                  <a:cubicBezTo>
                    <a:pt x="4108" y="923"/>
                    <a:pt x="3185" y="1"/>
                    <a:pt x="20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" name="Google Shape;740;p25"/>
          <p:cNvGrpSpPr/>
          <p:nvPr/>
        </p:nvGrpSpPr>
        <p:grpSpPr>
          <a:xfrm flipH="1">
            <a:off x="8253575" y="1151575"/>
            <a:ext cx="655125" cy="798550"/>
            <a:chOff x="7945750" y="1454475"/>
            <a:chExt cx="655125" cy="798550"/>
          </a:xfrm>
        </p:grpSpPr>
        <p:sp>
          <p:nvSpPr>
            <p:cNvPr id="741" name="Google Shape;741;p25"/>
            <p:cNvSpPr/>
            <p:nvPr/>
          </p:nvSpPr>
          <p:spPr>
            <a:xfrm>
              <a:off x="8293800" y="1827150"/>
              <a:ext cx="307075" cy="143900"/>
            </a:xfrm>
            <a:custGeom>
              <a:avLst/>
              <a:gdLst/>
              <a:ahLst/>
              <a:cxnLst/>
              <a:rect l="l" t="t" r="r" b="b"/>
              <a:pathLst>
                <a:path w="12283" h="5756" extrusionOk="0">
                  <a:moveTo>
                    <a:pt x="11994" y="1"/>
                  </a:moveTo>
                  <a:cubicBezTo>
                    <a:pt x="11930" y="1"/>
                    <a:pt x="11866" y="25"/>
                    <a:pt x="11814" y="81"/>
                  </a:cubicBezTo>
                  <a:cubicBezTo>
                    <a:pt x="10864" y="892"/>
                    <a:pt x="9880" y="1633"/>
                    <a:pt x="8860" y="2351"/>
                  </a:cubicBezTo>
                  <a:cubicBezTo>
                    <a:pt x="9115" y="2038"/>
                    <a:pt x="9277" y="1714"/>
                    <a:pt x="9243" y="1390"/>
                  </a:cubicBezTo>
                  <a:cubicBezTo>
                    <a:pt x="9233" y="1256"/>
                    <a:pt x="9122" y="1154"/>
                    <a:pt x="8993" y="1154"/>
                  </a:cubicBezTo>
                  <a:cubicBezTo>
                    <a:pt x="8965" y="1154"/>
                    <a:pt x="8936" y="1159"/>
                    <a:pt x="8907" y="1169"/>
                  </a:cubicBezTo>
                  <a:cubicBezTo>
                    <a:pt x="8131" y="1482"/>
                    <a:pt x="7540" y="2223"/>
                    <a:pt x="6857" y="2710"/>
                  </a:cubicBezTo>
                  <a:cubicBezTo>
                    <a:pt x="6533" y="2942"/>
                    <a:pt x="6185" y="3150"/>
                    <a:pt x="5849" y="3358"/>
                  </a:cubicBezTo>
                  <a:lnTo>
                    <a:pt x="6104" y="3115"/>
                  </a:lnTo>
                  <a:cubicBezTo>
                    <a:pt x="6336" y="2884"/>
                    <a:pt x="6648" y="2571"/>
                    <a:pt x="6440" y="2223"/>
                  </a:cubicBezTo>
                  <a:cubicBezTo>
                    <a:pt x="6394" y="2159"/>
                    <a:pt x="6318" y="2124"/>
                    <a:pt x="6237" y="2124"/>
                  </a:cubicBezTo>
                  <a:cubicBezTo>
                    <a:pt x="6216" y="2124"/>
                    <a:pt x="6195" y="2126"/>
                    <a:pt x="6173" y="2131"/>
                  </a:cubicBezTo>
                  <a:cubicBezTo>
                    <a:pt x="5722" y="2247"/>
                    <a:pt x="5282" y="2687"/>
                    <a:pt x="4888" y="2942"/>
                  </a:cubicBezTo>
                  <a:cubicBezTo>
                    <a:pt x="4413" y="3277"/>
                    <a:pt x="3869" y="3509"/>
                    <a:pt x="3301" y="3625"/>
                  </a:cubicBezTo>
                  <a:cubicBezTo>
                    <a:pt x="3174" y="3605"/>
                    <a:pt x="3043" y="3596"/>
                    <a:pt x="2911" y="3596"/>
                  </a:cubicBezTo>
                  <a:cubicBezTo>
                    <a:pt x="1950" y="3596"/>
                    <a:pt x="903" y="4094"/>
                    <a:pt x="313" y="4806"/>
                  </a:cubicBezTo>
                  <a:cubicBezTo>
                    <a:pt x="290" y="4829"/>
                    <a:pt x="278" y="4864"/>
                    <a:pt x="267" y="4899"/>
                  </a:cubicBezTo>
                  <a:cubicBezTo>
                    <a:pt x="35" y="4980"/>
                    <a:pt x="0" y="5304"/>
                    <a:pt x="220" y="5432"/>
                  </a:cubicBezTo>
                  <a:cubicBezTo>
                    <a:pt x="727" y="5673"/>
                    <a:pt x="1324" y="5756"/>
                    <a:pt x="1927" y="5756"/>
                  </a:cubicBezTo>
                  <a:cubicBezTo>
                    <a:pt x="2509" y="5756"/>
                    <a:pt x="3096" y="5679"/>
                    <a:pt x="3614" y="5594"/>
                  </a:cubicBezTo>
                  <a:cubicBezTo>
                    <a:pt x="4714" y="5408"/>
                    <a:pt x="5780" y="5061"/>
                    <a:pt x="6776" y="4563"/>
                  </a:cubicBezTo>
                  <a:cubicBezTo>
                    <a:pt x="7911" y="3995"/>
                    <a:pt x="8988" y="3324"/>
                    <a:pt x="9995" y="2571"/>
                  </a:cubicBezTo>
                  <a:cubicBezTo>
                    <a:pt x="10806" y="1980"/>
                    <a:pt x="12011" y="1366"/>
                    <a:pt x="12242" y="312"/>
                  </a:cubicBezTo>
                  <a:cubicBezTo>
                    <a:pt x="12283" y="134"/>
                    <a:pt x="12142" y="1"/>
                    <a:pt x="119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5"/>
            <p:cNvSpPr/>
            <p:nvPr/>
          </p:nvSpPr>
          <p:spPr>
            <a:xfrm>
              <a:off x="7945750" y="1454475"/>
              <a:ext cx="531650" cy="798550"/>
            </a:xfrm>
            <a:custGeom>
              <a:avLst/>
              <a:gdLst/>
              <a:ahLst/>
              <a:cxnLst/>
              <a:rect l="l" t="t" r="r" b="b"/>
              <a:pathLst>
                <a:path w="21266" h="31942" extrusionOk="0">
                  <a:moveTo>
                    <a:pt x="5873" y="1"/>
                  </a:moveTo>
                  <a:cubicBezTo>
                    <a:pt x="5746" y="12"/>
                    <a:pt x="5641" y="94"/>
                    <a:pt x="5607" y="221"/>
                  </a:cubicBezTo>
                  <a:cubicBezTo>
                    <a:pt x="5271" y="1391"/>
                    <a:pt x="5734" y="2792"/>
                    <a:pt x="6012" y="3939"/>
                  </a:cubicBezTo>
                  <a:cubicBezTo>
                    <a:pt x="6035" y="4066"/>
                    <a:pt x="6070" y="4194"/>
                    <a:pt x="6105" y="4321"/>
                  </a:cubicBezTo>
                  <a:cubicBezTo>
                    <a:pt x="6012" y="4112"/>
                    <a:pt x="5919" y="3916"/>
                    <a:pt x="5827" y="3707"/>
                  </a:cubicBezTo>
                  <a:cubicBezTo>
                    <a:pt x="5585" y="3204"/>
                    <a:pt x="4757" y="1747"/>
                    <a:pt x="3967" y="1747"/>
                  </a:cubicBezTo>
                  <a:cubicBezTo>
                    <a:pt x="3848" y="1747"/>
                    <a:pt x="3730" y="1780"/>
                    <a:pt x="3615" y="1854"/>
                  </a:cubicBezTo>
                  <a:cubicBezTo>
                    <a:pt x="2734" y="2422"/>
                    <a:pt x="4124" y="4483"/>
                    <a:pt x="4472" y="5051"/>
                  </a:cubicBezTo>
                  <a:cubicBezTo>
                    <a:pt x="4842" y="5688"/>
                    <a:pt x="5248" y="6313"/>
                    <a:pt x="5676" y="6915"/>
                  </a:cubicBezTo>
                  <a:cubicBezTo>
                    <a:pt x="5387" y="6672"/>
                    <a:pt x="5097" y="6429"/>
                    <a:pt x="4784" y="6197"/>
                  </a:cubicBezTo>
                  <a:cubicBezTo>
                    <a:pt x="4298" y="5815"/>
                    <a:pt x="3811" y="5444"/>
                    <a:pt x="3302" y="5085"/>
                  </a:cubicBezTo>
                  <a:cubicBezTo>
                    <a:pt x="2896" y="4784"/>
                    <a:pt x="2514" y="4460"/>
                    <a:pt x="2005" y="4367"/>
                  </a:cubicBezTo>
                  <a:cubicBezTo>
                    <a:pt x="1984" y="4363"/>
                    <a:pt x="1962" y="4361"/>
                    <a:pt x="1941" y="4361"/>
                  </a:cubicBezTo>
                  <a:cubicBezTo>
                    <a:pt x="1800" y="4361"/>
                    <a:pt x="1664" y="4458"/>
                    <a:pt x="1634" y="4599"/>
                  </a:cubicBezTo>
                  <a:cubicBezTo>
                    <a:pt x="1437" y="5815"/>
                    <a:pt x="2746" y="7077"/>
                    <a:pt x="3533" y="7842"/>
                  </a:cubicBezTo>
                  <a:cubicBezTo>
                    <a:pt x="4031" y="8340"/>
                    <a:pt x="4576" y="8838"/>
                    <a:pt x="5120" y="9324"/>
                  </a:cubicBezTo>
                  <a:cubicBezTo>
                    <a:pt x="4865" y="9174"/>
                    <a:pt x="4611" y="9012"/>
                    <a:pt x="4344" y="8849"/>
                  </a:cubicBezTo>
                  <a:cubicBezTo>
                    <a:pt x="3371" y="8224"/>
                    <a:pt x="2329" y="7135"/>
                    <a:pt x="1148" y="6996"/>
                  </a:cubicBezTo>
                  <a:cubicBezTo>
                    <a:pt x="1127" y="6992"/>
                    <a:pt x="1106" y="6989"/>
                    <a:pt x="1086" y="6989"/>
                  </a:cubicBezTo>
                  <a:cubicBezTo>
                    <a:pt x="905" y="6989"/>
                    <a:pt x="760" y="7168"/>
                    <a:pt x="812" y="7355"/>
                  </a:cubicBezTo>
                  <a:cubicBezTo>
                    <a:pt x="1171" y="8502"/>
                    <a:pt x="2120" y="9197"/>
                    <a:pt x="3047" y="9880"/>
                  </a:cubicBezTo>
                  <a:lnTo>
                    <a:pt x="4946" y="11258"/>
                  </a:lnTo>
                  <a:lnTo>
                    <a:pt x="5155" y="11409"/>
                  </a:lnTo>
                  <a:cubicBezTo>
                    <a:pt x="4576" y="11224"/>
                    <a:pt x="3997" y="11073"/>
                    <a:pt x="3418" y="10946"/>
                  </a:cubicBezTo>
                  <a:cubicBezTo>
                    <a:pt x="3052" y="10864"/>
                    <a:pt x="2199" y="10633"/>
                    <a:pt x="1474" y="10633"/>
                  </a:cubicBezTo>
                  <a:cubicBezTo>
                    <a:pt x="961" y="10633"/>
                    <a:pt x="512" y="10749"/>
                    <a:pt x="348" y="11119"/>
                  </a:cubicBezTo>
                  <a:cubicBezTo>
                    <a:pt x="233" y="11374"/>
                    <a:pt x="372" y="11548"/>
                    <a:pt x="580" y="11699"/>
                  </a:cubicBezTo>
                  <a:cubicBezTo>
                    <a:pt x="1159" y="12104"/>
                    <a:pt x="1970" y="12359"/>
                    <a:pt x="2619" y="12637"/>
                  </a:cubicBezTo>
                  <a:cubicBezTo>
                    <a:pt x="3012" y="12799"/>
                    <a:pt x="3429" y="12973"/>
                    <a:pt x="3858" y="13135"/>
                  </a:cubicBezTo>
                  <a:cubicBezTo>
                    <a:pt x="3236" y="13062"/>
                    <a:pt x="2600" y="13012"/>
                    <a:pt x="2032" y="13012"/>
                  </a:cubicBezTo>
                  <a:cubicBezTo>
                    <a:pt x="874" y="13012"/>
                    <a:pt x="0" y="13219"/>
                    <a:pt x="117" y="13864"/>
                  </a:cubicBezTo>
                  <a:cubicBezTo>
                    <a:pt x="175" y="14212"/>
                    <a:pt x="534" y="14374"/>
                    <a:pt x="823" y="14490"/>
                  </a:cubicBezTo>
                  <a:cubicBezTo>
                    <a:pt x="1541" y="14745"/>
                    <a:pt x="2259" y="14941"/>
                    <a:pt x="3001" y="15092"/>
                  </a:cubicBezTo>
                  <a:cubicBezTo>
                    <a:pt x="2167" y="15104"/>
                    <a:pt x="661" y="15162"/>
                    <a:pt x="406" y="15903"/>
                  </a:cubicBezTo>
                  <a:cubicBezTo>
                    <a:pt x="82" y="16876"/>
                    <a:pt x="2445" y="17177"/>
                    <a:pt x="4483" y="17223"/>
                  </a:cubicBezTo>
                  <a:cubicBezTo>
                    <a:pt x="3325" y="17710"/>
                    <a:pt x="2236" y="18300"/>
                    <a:pt x="1206" y="18995"/>
                  </a:cubicBezTo>
                  <a:cubicBezTo>
                    <a:pt x="1043" y="19099"/>
                    <a:pt x="1020" y="19319"/>
                    <a:pt x="1159" y="19447"/>
                  </a:cubicBezTo>
                  <a:cubicBezTo>
                    <a:pt x="1348" y="19636"/>
                    <a:pt x="1554" y="19689"/>
                    <a:pt x="1780" y="19689"/>
                  </a:cubicBezTo>
                  <a:cubicBezTo>
                    <a:pt x="1927" y="19689"/>
                    <a:pt x="2083" y="19667"/>
                    <a:pt x="2248" y="19644"/>
                  </a:cubicBezTo>
                  <a:cubicBezTo>
                    <a:pt x="2850" y="19574"/>
                    <a:pt x="3441" y="19470"/>
                    <a:pt x="4043" y="19366"/>
                  </a:cubicBezTo>
                  <a:cubicBezTo>
                    <a:pt x="4553" y="19285"/>
                    <a:pt x="5097" y="19204"/>
                    <a:pt x="5641" y="19099"/>
                  </a:cubicBezTo>
                  <a:lnTo>
                    <a:pt x="5641" y="19099"/>
                  </a:lnTo>
                  <a:cubicBezTo>
                    <a:pt x="5120" y="19424"/>
                    <a:pt x="4622" y="19783"/>
                    <a:pt x="4136" y="20119"/>
                  </a:cubicBezTo>
                  <a:cubicBezTo>
                    <a:pt x="3800" y="20339"/>
                    <a:pt x="2804" y="20918"/>
                    <a:pt x="3186" y="21462"/>
                  </a:cubicBezTo>
                  <a:cubicBezTo>
                    <a:pt x="3316" y="21651"/>
                    <a:pt x="3527" y="21719"/>
                    <a:pt x="3770" y="21719"/>
                  </a:cubicBezTo>
                  <a:cubicBezTo>
                    <a:pt x="4288" y="21719"/>
                    <a:pt x="4951" y="21410"/>
                    <a:pt x="5282" y="21300"/>
                  </a:cubicBezTo>
                  <a:cubicBezTo>
                    <a:pt x="5850" y="21103"/>
                    <a:pt x="6487" y="20906"/>
                    <a:pt x="7078" y="20651"/>
                  </a:cubicBezTo>
                  <a:lnTo>
                    <a:pt x="7078" y="20651"/>
                  </a:lnTo>
                  <a:cubicBezTo>
                    <a:pt x="6904" y="20837"/>
                    <a:pt x="6742" y="21022"/>
                    <a:pt x="6579" y="21196"/>
                  </a:cubicBezTo>
                  <a:cubicBezTo>
                    <a:pt x="6336" y="21462"/>
                    <a:pt x="6070" y="21856"/>
                    <a:pt x="6510" y="22087"/>
                  </a:cubicBezTo>
                  <a:cubicBezTo>
                    <a:pt x="6581" y="22127"/>
                    <a:pt x="6658" y="22144"/>
                    <a:pt x="6739" y="22144"/>
                  </a:cubicBezTo>
                  <a:cubicBezTo>
                    <a:pt x="7161" y="22144"/>
                    <a:pt x="7689" y="21683"/>
                    <a:pt x="7981" y="21508"/>
                  </a:cubicBezTo>
                  <a:cubicBezTo>
                    <a:pt x="8131" y="21427"/>
                    <a:pt x="8270" y="21346"/>
                    <a:pt x="8421" y="21277"/>
                  </a:cubicBezTo>
                  <a:lnTo>
                    <a:pt x="8421" y="21277"/>
                  </a:lnTo>
                  <a:cubicBezTo>
                    <a:pt x="8409" y="21416"/>
                    <a:pt x="8456" y="21555"/>
                    <a:pt x="8537" y="21659"/>
                  </a:cubicBezTo>
                  <a:cubicBezTo>
                    <a:pt x="8658" y="21807"/>
                    <a:pt x="8815" y="21858"/>
                    <a:pt x="8980" y="21858"/>
                  </a:cubicBezTo>
                  <a:cubicBezTo>
                    <a:pt x="9098" y="21858"/>
                    <a:pt x="9220" y="21832"/>
                    <a:pt x="9336" y="21798"/>
                  </a:cubicBezTo>
                  <a:cubicBezTo>
                    <a:pt x="9429" y="21775"/>
                    <a:pt x="9533" y="21752"/>
                    <a:pt x="9626" y="21717"/>
                  </a:cubicBezTo>
                  <a:lnTo>
                    <a:pt x="9626" y="21717"/>
                  </a:lnTo>
                  <a:cubicBezTo>
                    <a:pt x="9452" y="23964"/>
                    <a:pt x="6811" y="24161"/>
                    <a:pt x="5039" y="24357"/>
                  </a:cubicBezTo>
                  <a:cubicBezTo>
                    <a:pt x="4217" y="24427"/>
                    <a:pt x="3406" y="24566"/>
                    <a:pt x="2607" y="24763"/>
                  </a:cubicBezTo>
                  <a:cubicBezTo>
                    <a:pt x="2132" y="24902"/>
                    <a:pt x="1194" y="25064"/>
                    <a:pt x="1124" y="25666"/>
                  </a:cubicBezTo>
                  <a:cubicBezTo>
                    <a:pt x="1090" y="25805"/>
                    <a:pt x="1206" y="25944"/>
                    <a:pt x="1345" y="25944"/>
                  </a:cubicBezTo>
                  <a:cubicBezTo>
                    <a:pt x="2317" y="25875"/>
                    <a:pt x="3394" y="25886"/>
                    <a:pt x="4414" y="25747"/>
                  </a:cubicBezTo>
                  <a:lnTo>
                    <a:pt x="4414" y="25747"/>
                  </a:lnTo>
                  <a:cubicBezTo>
                    <a:pt x="3140" y="26257"/>
                    <a:pt x="1889" y="26813"/>
                    <a:pt x="754" y="27612"/>
                  </a:cubicBezTo>
                  <a:cubicBezTo>
                    <a:pt x="580" y="27716"/>
                    <a:pt x="626" y="27971"/>
                    <a:pt x="823" y="28029"/>
                  </a:cubicBezTo>
                  <a:cubicBezTo>
                    <a:pt x="970" y="28081"/>
                    <a:pt x="1119" y="28103"/>
                    <a:pt x="1268" y="28103"/>
                  </a:cubicBezTo>
                  <a:cubicBezTo>
                    <a:pt x="1849" y="28103"/>
                    <a:pt x="2441" y="27768"/>
                    <a:pt x="2966" y="27566"/>
                  </a:cubicBezTo>
                  <a:lnTo>
                    <a:pt x="3313" y="27427"/>
                  </a:lnTo>
                  <a:lnTo>
                    <a:pt x="3313" y="27427"/>
                  </a:lnTo>
                  <a:cubicBezTo>
                    <a:pt x="3105" y="27542"/>
                    <a:pt x="2896" y="27647"/>
                    <a:pt x="2688" y="27763"/>
                  </a:cubicBezTo>
                  <a:cubicBezTo>
                    <a:pt x="2213" y="28029"/>
                    <a:pt x="1773" y="28330"/>
                    <a:pt x="1345" y="28666"/>
                  </a:cubicBezTo>
                  <a:cubicBezTo>
                    <a:pt x="1055" y="28898"/>
                    <a:pt x="534" y="29268"/>
                    <a:pt x="476" y="29662"/>
                  </a:cubicBezTo>
                  <a:cubicBezTo>
                    <a:pt x="430" y="29999"/>
                    <a:pt x="574" y="30116"/>
                    <a:pt x="797" y="30116"/>
                  </a:cubicBezTo>
                  <a:cubicBezTo>
                    <a:pt x="1255" y="30116"/>
                    <a:pt x="2046" y="29620"/>
                    <a:pt x="2202" y="29535"/>
                  </a:cubicBezTo>
                  <a:cubicBezTo>
                    <a:pt x="2781" y="29222"/>
                    <a:pt x="3348" y="28921"/>
                    <a:pt x="3916" y="28608"/>
                  </a:cubicBezTo>
                  <a:lnTo>
                    <a:pt x="3916" y="28608"/>
                  </a:lnTo>
                  <a:cubicBezTo>
                    <a:pt x="3603" y="28898"/>
                    <a:pt x="3290" y="29210"/>
                    <a:pt x="2989" y="29511"/>
                  </a:cubicBezTo>
                  <a:cubicBezTo>
                    <a:pt x="2607" y="29882"/>
                    <a:pt x="916" y="31121"/>
                    <a:pt x="1599" y="31781"/>
                  </a:cubicBezTo>
                  <a:cubicBezTo>
                    <a:pt x="1702" y="31879"/>
                    <a:pt x="1811" y="31917"/>
                    <a:pt x="1920" y="31917"/>
                  </a:cubicBezTo>
                  <a:cubicBezTo>
                    <a:pt x="2097" y="31917"/>
                    <a:pt x="2276" y="31819"/>
                    <a:pt x="2433" y="31712"/>
                  </a:cubicBezTo>
                  <a:cubicBezTo>
                    <a:pt x="2989" y="31341"/>
                    <a:pt x="3522" y="30936"/>
                    <a:pt x="4043" y="30519"/>
                  </a:cubicBezTo>
                  <a:cubicBezTo>
                    <a:pt x="4286" y="30322"/>
                    <a:pt x="4530" y="30137"/>
                    <a:pt x="4773" y="29940"/>
                  </a:cubicBezTo>
                  <a:lnTo>
                    <a:pt x="4773" y="29940"/>
                  </a:lnTo>
                  <a:cubicBezTo>
                    <a:pt x="4379" y="30450"/>
                    <a:pt x="4066" y="30994"/>
                    <a:pt x="3811" y="31585"/>
                  </a:cubicBezTo>
                  <a:cubicBezTo>
                    <a:pt x="3719" y="31749"/>
                    <a:pt x="3855" y="31941"/>
                    <a:pt x="4033" y="31941"/>
                  </a:cubicBezTo>
                  <a:cubicBezTo>
                    <a:pt x="4055" y="31941"/>
                    <a:pt x="4078" y="31938"/>
                    <a:pt x="4101" y="31932"/>
                  </a:cubicBezTo>
                  <a:cubicBezTo>
                    <a:pt x="4437" y="31816"/>
                    <a:pt x="4587" y="31527"/>
                    <a:pt x="4807" y="31249"/>
                  </a:cubicBezTo>
                  <a:cubicBezTo>
                    <a:pt x="5155" y="30820"/>
                    <a:pt x="5502" y="30403"/>
                    <a:pt x="5850" y="29975"/>
                  </a:cubicBezTo>
                  <a:cubicBezTo>
                    <a:pt x="5989" y="29813"/>
                    <a:pt x="6128" y="29650"/>
                    <a:pt x="6267" y="29477"/>
                  </a:cubicBezTo>
                  <a:lnTo>
                    <a:pt x="6267" y="29477"/>
                  </a:lnTo>
                  <a:lnTo>
                    <a:pt x="6070" y="29917"/>
                  </a:lnTo>
                  <a:cubicBezTo>
                    <a:pt x="5885" y="30311"/>
                    <a:pt x="5630" y="30704"/>
                    <a:pt x="5966" y="31075"/>
                  </a:cubicBezTo>
                  <a:cubicBezTo>
                    <a:pt x="6012" y="31117"/>
                    <a:pt x="6068" y="31136"/>
                    <a:pt x="6124" y="31136"/>
                  </a:cubicBezTo>
                  <a:cubicBezTo>
                    <a:pt x="6206" y="31136"/>
                    <a:pt x="6288" y="31093"/>
                    <a:pt x="6336" y="31017"/>
                  </a:cubicBezTo>
                  <a:cubicBezTo>
                    <a:pt x="6857" y="30172"/>
                    <a:pt x="7483" y="29384"/>
                    <a:pt x="8074" y="28585"/>
                  </a:cubicBezTo>
                  <a:cubicBezTo>
                    <a:pt x="8548" y="27925"/>
                    <a:pt x="8989" y="27241"/>
                    <a:pt x="9498" y="26604"/>
                  </a:cubicBezTo>
                  <a:cubicBezTo>
                    <a:pt x="10019" y="25933"/>
                    <a:pt x="10714" y="25411"/>
                    <a:pt x="11502" y="25087"/>
                  </a:cubicBezTo>
                  <a:cubicBezTo>
                    <a:pt x="12150" y="24821"/>
                    <a:pt x="12892" y="24705"/>
                    <a:pt x="13505" y="24357"/>
                  </a:cubicBezTo>
                  <a:cubicBezTo>
                    <a:pt x="13505" y="24357"/>
                    <a:pt x="13517" y="24357"/>
                    <a:pt x="13529" y="24346"/>
                  </a:cubicBezTo>
                  <a:cubicBezTo>
                    <a:pt x="14918" y="23813"/>
                    <a:pt x="15984" y="22238"/>
                    <a:pt x="16690" y="21068"/>
                  </a:cubicBezTo>
                  <a:cubicBezTo>
                    <a:pt x="17293" y="20037"/>
                    <a:pt x="17825" y="18960"/>
                    <a:pt x="18277" y="17860"/>
                  </a:cubicBezTo>
                  <a:cubicBezTo>
                    <a:pt x="18752" y="16725"/>
                    <a:pt x="19319" y="15613"/>
                    <a:pt x="20420" y="15011"/>
                  </a:cubicBezTo>
                  <a:cubicBezTo>
                    <a:pt x="20447" y="15022"/>
                    <a:pt x="20474" y="15027"/>
                    <a:pt x="20500" y="15027"/>
                  </a:cubicBezTo>
                  <a:cubicBezTo>
                    <a:pt x="20585" y="15027"/>
                    <a:pt x="20660" y="14972"/>
                    <a:pt x="20686" y="14884"/>
                  </a:cubicBezTo>
                  <a:cubicBezTo>
                    <a:pt x="20686" y="14872"/>
                    <a:pt x="20686" y="14849"/>
                    <a:pt x="20698" y="14837"/>
                  </a:cubicBezTo>
                  <a:cubicBezTo>
                    <a:pt x="20709" y="14814"/>
                    <a:pt x="20709" y="14791"/>
                    <a:pt x="20709" y="14768"/>
                  </a:cubicBezTo>
                  <a:cubicBezTo>
                    <a:pt x="20744" y="14594"/>
                    <a:pt x="20779" y="14420"/>
                    <a:pt x="20825" y="14247"/>
                  </a:cubicBezTo>
                  <a:cubicBezTo>
                    <a:pt x="20860" y="14154"/>
                    <a:pt x="20906" y="14061"/>
                    <a:pt x="20953" y="13969"/>
                  </a:cubicBezTo>
                  <a:cubicBezTo>
                    <a:pt x="20973" y="13977"/>
                    <a:pt x="20995" y="13982"/>
                    <a:pt x="21016" y="13982"/>
                  </a:cubicBezTo>
                  <a:cubicBezTo>
                    <a:pt x="21076" y="13982"/>
                    <a:pt x="21132" y="13945"/>
                    <a:pt x="21149" y="13876"/>
                  </a:cubicBezTo>
                  <a:cubicBezTo>
                    <a:pt x="21265" y="13135"/>
                    <a:pt x="20640" y="12602"/>
                    <a:pt x="19933" y="12498"/>
                  </a:cubicBezTo>
                  <a:cubicBezTo>
                    <a:pt x="19852" y="12487"/>
                    <a:pt x="19771" y="12482"/>
                    <a:pt x="19691" y="12482"/>
                  </a:cubicBezTo>
                  <a:cubicBezTo>
                    <a:pt x="18730" y="12482"/>
                    <a:pt x="17843" y="13210"/>
                    <a:pt x="17084" y="13691"/>
                  </a:cubicBezTo>
                  <a:cubicBezTo>
                    <a:pt x="16178" y="14276"/>
                    <a:pt x="14965" y="15276"/>
                    <a:pt x="13783" y="15276"/>
                  </a:cubicBezTo>
                  <a:cubicBezTo>
                    <a:pt x="13514" y="15276"/>
                    <a:pt x="13246" y="15224"/>
                    <a:pt x="12984" y="15104"/>
                  </a:cubicBezTo>
                  <a:cubicBezTo>
                    <a:pt x="12359" y="14814"/>
                    <a:pt x="12000" y="14026"/>
                    <a:pt x="11687" y="13447"/>
                  </a:cubicBezTo>
                  <a:cubicBezTo>
                    <a:pt x="11664" y="13413"/>
                    <a:pt x="11652" y="13378"/>
                    <a:pt x="11629" y="13343"/>
                  </a:cubicBezTo>
                  <a:cubicBezTo>
                    <a:pt x="11629" y="13297"/>
                    <a:pt x="11618" y="13251"/>
                    <a:pt x="11594" y="13216"/>
                  </a:cubicBezTo>
                  <a:cubicBezTo>
                    <a:pt x="10992" y="11977"/>
                    <a:pt x="10263" y="10818"/>
                    <a:pt x="9695" y="9567"/>
                  </a:cubicBezTo>
                  <a:cubicBezTo>
                    <a:pt x="9162" y="8398"/>
                    <a:pt x="8699" y="7216"/>
                    <a:pt x="8317" y="6000"/>
                  </a:cubicBezTo>
                  <a:cubicBezTo>
                    <a:pt x="7923" y="4773"/>
                    <a:pt x="7645" y="3522"/>
                    <a:pt x="7286" y="2283"/>
                  </a:cubicBezTo>
                  <a:cubicBezTo>
                    <a:pt x="7078" y="1530"/>
                    <a:pt x="6834" y="82"/>
                    <a:pt x="5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5"/>
            <p:cNvSpPr/>
            <p:nvPr/>
          </p:nvSpPr>
          <p:spPr>
            <a:xfrm>
              <a:off x="8453325" y="1797550"/>
              <a:ext cx="52075" cy="31125"/>
            </a:xfrm>
            <a:custGeom>
              <a:avLst/>
              <a:gdLst/>
              <a:ahLst/>
              <a:cxnLst/>
              <a:rect l="l" t="t" r="r" b="b"/>
              <a:pathLst>
                <a:path w="2083" h="1245" extrusionOk="0">
                  <a:moveTo>
                    <a:pt x="643" y="1"/>
                  </a:moveTo>
                  <a:cubicBezTo>
                    <a:pt x="594" y="1"/>
                    <a:pt x="544" y="25"/>
                    <a:pt x="511" y="72"/>
                  </a:cubicBezTo>
                  <a:cubicBezTo>
                    <a:pt x="360" y="188"/>
                    <a:pt x="244" y="338"/>
                    <a:pt x="140" y="500"/>
                  </a:cubicBezTo>
                  <a:cubicBezTo>
                    <a:pt x="47" y="674"/>
                    <a:pt x="1" y="883"/>
                    <a:pt x="24" y="1079"/>
                  </a:cubicBezTo>
                  <a:cubicBezTo>
                    <a:pt x="24" y="1114"/>
                    <a:pt x="47" y="1149"/>
                    <a:pt x="82" y="1161"/>
                  </a:cubicBezTo>
                  <a:cubicBezTo>
                    <a:pt x="94" y="1172"/>
                    <a:pt x="105" y="1184"/>
                    <a:pt x="128" y="1195"/>
                  </a:cubicBezTo>
                  <a:cubicBezTo>
                    <a:pt x="229" y="1227"/>
                    <a:pt x="332" y="1238"/>
                    <a:pt x="436" y="1238"/>
                  </a:cubicBezTo>
                  <a:cubicBezTo>
                    <a:pt x="594" y="1238"/>
                    <a:pt x="755" y="1214"/>
                    <a:pt x="916" y="1207"/>
                  </a:cubicBezTo>
                  <a:cubicBezTo>
                    <a:pt x="1229" y="1207"/>
                    <a:pt x="1553" y="1218"/>
                    <a:pt x="1866" y="1242"/>
                  </a:cubicBezTo>
                  <a:cubicBezTo>
                    <a:pt x="1877" y="1244"/>
                    <a:pt x="1887" y="1245"/>
                    <a:pt x="1898" y="1245"/>
                  </a:cubicBezTo>
                  <a:cubicBezTo>
                    <a:pt x="2000" y="1245"/>
                    <a:pt x="2082" y="1149"/>
                    <a:pt x="2051" y="1033"/>
                  </a:cubicBezTo>
                  <a:cubicBezTo>
                    <a:pt x="1900" y="547"/>
                    <a:pt x="1205" y="327"/>
                    <a:pt x="812" y="72"/>
                  </a:cubicBezTo>
                  <a:cubicBezTo>
                    <a:pt x="789" y="49"/>
                    <a:pt x="765" y="49"/>
                    <a:pt x="742" y="37"/>
                  </a:cubicBezTo>
                  <a:cubicBezTo>
                    <a:pt x="713" y="13"/>
                    <a:pt x="678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5"/>
            <p:cNvSpPr/>
            <p:nvPr/>
          </p:nvSpPr>
          <p:spPr>
            <a:xfrm>
              <a:off x="8430450" y="1791925"/>
              <a:ext cx="14800" cy="14100"/>
            </a:xfrm>
            <a:custGeom>
              <a:avLst/>
              <a:gdLst/>
              <a:ahLst/>
              <a:cxnLst/>
              <a:rect l="l" t="t" r="r" b="b"/>
              <a:pathLst>
                <a:path w="592" h="564" extrusionOk="0">
                  <a:moveTo>
                    <a:pt x="267" y="0"/>
                  </a:moveTo>
                  <a:cubicBezTo>
                    <a:pt x="195" y="0"/>
                    <a:pt x="125" y="33"/>
                    <a:pt x="70" y="88"/>
                  </a:cubicBezTo>
                  <a:cubicBezTo>
                    <a:pt x="24" y="135"/>
                    <a:pt x="1" y="204"/>
                    <a:pt x="1" y="274"/>
                  </a:cubicBezTo>
                  <a:cubicBezTo>
                    <a:pt x="1" y="343"/>
                    <a:pt x="24" y="401"/>
                    <a:pt x="70" y="447"/>
                  </a:cubicBezTo>
                  <a:cubicBezTo>
                    <a:pt x="117" y="517"/>
                    <a:pt x="198" y="563"/>
                    <a:pt x="279" y="563"/>
                  </a:cubicBezTo>
                  <a:cubicBezTo>
                    <a:pt x="337" y="563"/>
                    <a:pt x="395" y="540"/>
                    <a:pt x="441" y="505"/>
                  </a:cubicBezTo>
                  <a:lnTo>
                    <a:pt x="487" y="471"/>
                  </a:lnTo>
                  <a:cubicBezTo>
                    <a:pt x="522" y="436"/>
                    <a:pt x="545" y="401"/>
                    <a:pt x="557" y="355"/>
                  </a:cubicBezTo>
                  <a:cubicBezTo>
                    <a:pt x="592" y="193"/>
                    <a:pt x="487" y="42"/>
                    <a:pt x="325" y="7"/>
                  </a:cubicBezTo>
                  <a:cubicBezTo>
                    <a:pt x="306" y="2"/>
                    <a:pt x="287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6" name="Google Shape;746;p26"/>
          <p:cNvGrpSpPr/>
          <p:nvPr/>
        </p:nvGrpSpPr>
        <p:grpSpPr>
          <a:xfrm rot="10800000" flipH="1">
            <a:off x="-590692" y="-3659461"/>
            <a:ext cx="10340873" cy="6002619"/>
            <a:chOff x="514775" y="1619275"/>
            <a:chExt cx="7000320" cy="4063511"/>
          </a:xfrm>
        </p:grpSpPr>
        <p:sp>
          <p:nvSpPr>
            <p:cNvPr id="747" name="Google Shape;747;p26"/>
            <p:cNvSpPr/>
            <p:nvPr/>
          </p:nvSpPr>
          <p:spPr>
            <a:xfrm>
              <a:off x="4268395" y="1619275"/>
              <a:ext cx="3246700" cy="2240650"/>
            </a:xfrm>
            <a:custGeom>
              <a:avLst/>
              <a:gdLst/>
              <a:ahLst/>
              <a:cxnLst/>
              <a:rect l="l" t="t" r="r" b="b"/>
              <a:pathLst>
                <a:path w="129868" h="89626" extrusionOk="0">
                  <a:moveTo>
                    <a:pt x="98689" y="1"/>
                  </a:moveTo>
                  <a:cubicBezTo>
                    <a:pt x="93258" y="1"/>
                    <a:pt x="87533" y="1527"/>
                    <a:pt x="82271" y="4703"/>
                  </a:cubicBezTo>
                  <a:cubicBezTo>
                    <a:pt x="75541" y="8755"/>
                    <a:pt x="70847" y="14735"/>
                    <a:pt x="68696" y="21125"/>
                  </a:cubicBezTo>
                  <a:cubicBezTo>
                    <a:pt x="67391" y="20795"/>
                    <a:pt x="66054" y="20629"/>
                    <a:pt x="64714" y="20629"/>
                  </a:cubicBezTo>
                  <a:cubicBezTo>
                    <a:pt x="63919" y="20629"/>
                    <a:pt x="63123" y="20688"/>
                    <a:pt x="62332" y="20804"/>
                  </a:cubicBezTo>
                  <a:cubicBezTo>
                    <a:pt x="56611" y="21634"/>
                    <a:pt x="52060" y="25266"/>
                    <a:pt x="50176" y="29907"/>
                  </a:cubicBezTo>
                  <a:cubicBezTo>
                    <a:pt x="49818" y="29835"/>
                    <a:pt x="49463" y="29800"/>
                    <a:pt x="49115" y="29800"/>
                  </a:cubicBezTo>
                  <a:cubicBezTo>
                    <a:pt x="45993" y="29800"/>
                    <a:pt x="43447" y="32589"/>
                    <a:pt x="43929" y="35825"/>
                  </a:cubicBezTo>
                  <a:cubicBezTo>
                    <a:pt x="43929" y="35843"/>
                    <a:pt x="43938" y="35851"/>
                    <a:pt x="43938" y="35869"/>
                  </a:cubicBezTo>
                  <a:cubicBezTo>
                    <a:pt x="39377" y="36887"/>
                    <a:pt x="35825" y="40457"/>
                    <a:pt x="34825" y="45017"/>
                  </a:cubicBezTo>
                  <a:cubicBezTo>
                    <a:pt x="31211" y="45892"/>
                    <a:pt x="28551" y="48953"/>
                    <a:pt x="28194" y="52657"/>
                  </a:cubicBezTo>
                  <a:cubicBezTo>
                    <a:pt x="28060" y="52638"/>
                    <a:pt x="27928" y="52628"/>
                    <a:pt x="27797" y="52628"/>
                  </a:cubicBezTo>
                  <a:cubicBezTo>
                    <a:pt x="26314" y="52628"/>
                    <a:pt x="25071" y="53845"/>
                    <a:pt x="25079" y="55379"/>
                  </a:cubicBezTo>
                  <a:cubicBezTo>
                    <a:pt x="24176" y="55273"/>
                    <a:pt x="23270" y="55220"/>
                    <a:pt x="22364" y="55220"/>
                  </a:cubicBezTo>
                  <a:cubicBezTo>
                    <a:pt x="21219" y="55220"/>
                    <a:pt x="20075" y="55304"/>
                    <a:pt x="18939" y="55469"/>
                  </a:cubicBezTo>
                  <a:cubicBezTo>
                    <a:pt x="7872" y="57075"/>
                    <a:pt x="0" y="65973"/>
                    <a:pt x="1357" y="75327"/>
                  </a:cubicBezTo>
                  <a:cubicBezTo>
                    <a:pt x="2579" y="83705"/>
                    <a:pt x="10770" y="89625"/>
                    <a:pt x="20410" y="89625"/>
                  </a:cubicBezTo>
                  <a:cubicBezTo>
                    <a:pt x="21542" y="89625"/>
                    <a:pt x="22694" y="89543"/>
                    <a:pt x="23857" y="89375"/>
                  </a:cubicBezTo>
                  <a:lnTo>
                    <a:pt x="129868" y="73988"/>
                  </a:lnTo>
                  <a:lnTo>
                    <a:pt x="121496" y="16306"/>
                  </a:lnTo>
                  <a:lnTo>
                    <a:pt x="121398" y="16332"/>
                  </a:lnTo>
                  <a:cubicBezTo>
                    <a:pt x="120898" y="14315"/>
                    <a:pt x="120104" y="12388"/>
                    <a:pt x="119033" y="10603"/>
                  </a:cubicBezTo>
                  <a:cubicBezTo>
                    <a:pt x="114862" y="3689"/>
                    <a:pt x="107131" y="1"/>
                    <a:pt x="98689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6"/>
            <p:cNvSpPr/>
            <p:nvPr/>
          </p:nvSpPr>
          <p:spPr>
            <a:xfrm>
              <a:off x="4827027" y="2177750"/>
              <a:ext cx="2541850" cy="1533325"/>
            </a:xfrm>
            <a:custGeom>
              <a:avLst/>
              <a:gdLst/>
              <a:ahLst/>
              <a:cxnLst/>
              <a:rect l="l" t="t" r="r" b="b"/>
              <a:pathLst>
                <a:path w="101674" h="61333" extrusionOk="0">
                  <a:moveTo>
                    <a:pt x="82342" y="0"/>
                  </a:moveTo>
                  <a:cubicBezTo>
                    <a:pt x="76059" y="0"/>
                    <a:pt x="70481" y="2651"/>
                    <a:pt x="66956" y="6756"/>
                  </a:cubicBezTo>
                  <a:cubicBezTo>
                    <a:pt x="66715" y="6729"/>
                    <a:pt x="66474" y="6712"/>
                    <a:pt x="66233" y="6712"/>
                  </a:cubicBezTo>
                  <a:cubicBezTo>
                    <a:pt x="66228" y="6712"/>
                    <a:pt x="66223" y="6712"/>
                    <a:pt x="66218" y="6712"/>
                  </a:cubicBezTo>
                  <a:cubicBezTo>
                    <a:pt x="61915" y="6712"/>
                    <a:pt x="58665" y="10634"/>
                    <a:pt x="59485" y="14860"/>
                  </a:cubicBezTo>
                  <a:cubicBezTo>
                    <a:pt x="58584" y="15306"/>
                    <a:pt x="57933" y="16127"/>
                    <a:pt x="57692" y="17100"/>
                  </a:cubicBezTo>
                  <a:lnTo>
                    <a:pt x="57584" y="17100"/>
                  </a:lnTo>
                  <a:cubicBezTo>
                    <a:pt x="57552" y="17100"/>
                    <a:pt x="57519" y="17100"/>
                    <a:pt x="57487" y="17100"/>
                  </a:cubicBezTo>
                  <a:cubicBezTo>
                    <a:pt x="55627" y="17100"/>
                    <a:pt x="53769" y="17350"/>
                    <a:pt x="51980" y="17832"/>
                  </a:cubicBezTo>
                  <a:cubicBezTo>
                    <a:pt x="51342" y="16750"/>
                    <a:pt x="50196" y="16137"/>
                    <a:pt x="49014" y="16137"/>
                  </a:cubicBezTo>
                  <a:cubicBezTo>
                    <a:pt x="48509" y="16137"/>
                    <a:pt x="47998" y="16249"/>
                    <a:pt x="47517" y="16484"/>
                  </a:cubicBezTo>
                  <a:cubicBezTo>
                    <a:pt x="45902" y="17270"/>
                    <a:pt x="45170" y="19162"/>
                    <a:pt x="45830" y="20831"/>
                  </a:cubicBezTo>
                  <a:cubicBezTo>
                    <a:pt x="44608" y="21750"/>
                    <a:pt x="43581" y="22902"/>
                    <a:pt x="42787" y="24205"/>
                  </a:cubicBezTo>
                  <a:cubicBezTo>
                    <a:pt x="41734" y="24356"/>
                    <a:pt x="40805" y="24990"/>
                    <a:pt x="40288" y="25918"/>
                  </a:cubicBezTo>
                  <a:cubicBezTo>
                    <a:pt x="39395" y="26043"/>
                    <a:pt x="38521" y="26257"/>
                    <a:pt x="37673" y="26561"/>
                  </a:cubicBezTo>
                  <a:cubicBezTo>
                    <a:pt x="34138" y="27837"/>
                    <a:pt x="31604" y="30434"/>
                    <a:pt x="30836" y="33174"/>
                  </a:cubicBezTo>
                  <a:cubicBezTo>
                    <a:pt x="30461" y="33406"/>
                    <a:pt x="30104" y="33683"/>
                    <a:pt x="29774" y="33986"/>
                  </a:cubicBezTo>
                  <a:cubicBezTo>
                    <a:pt x="29388" y="33967"/>
                    <a:pt x="28998" y="33952"/>
                    <a:pt x="28602" y="33952"/>
                  </a:cubicBezTo>
                  <a:cubicBezTo>
                    <a:pt x="28449" y="33952"/>
                    <a:pt x="28295" y="33955"/>
                    <a:pt x="28141" y="33960"/>
                  </a:cubicBezTo>
                  <a:cubicBezTo>
                    <a:pt x="21902" y="34147"/>
                    <a:pt x="16788" y="37583"/>
                    <a:pt x="15655" y="42001"/>
                  </a:cubicBezTo>
                  <a:cubicBezTo>
                    <a:pt x="14925" y="41909"/>
                    <a:pt x="14190" y="41856"/>
                    <a:pt x="13454" y="41856"/>
                  </a:cubicBezTo>
                  <a:cubicBezTo>
                    <a:pt x="13262" y="41856"/>
                    <a:pt x="13071" y="41860"/>
                    <a:pt x="12879" y="41867"/>
                  </a:cubicBezTo>
                  <a:cubicBezTo>
                    <a:pt x="5695" y="42081"/>
                    <a:pt x="0" y="46606"/>
                    <a:pt x="161" y="51988"/>
                  </a:cubicBezTo>
                  <a:cubicBezTo>
                    <a:pt x="318" y="57224"/>
                    <a:pt x="5983" y="61332"/>
                    <a:pt x="12920" y="61332"/>
                  </a:cubicBezTo>
                  <a:cubicBezTo>
                    <a:pt x="13102" y="61332"/>
                    <a:pt x="13285" y="61329"/>
                    <a:pt x="13468" y="61324"/>
                  </a:cubicBezTo>
                  <a:lnTo>
                    <a:pt x="101674" y="61324"/>
                  </a:lnTo>
                  <a:lnTo>
                    <a:pt x="101674" y="16172"/>
                  </a:lnTo>
                  <a:lnTo>
                    <a:pt x="101647" y="16172"/>
                  </a:lnTo>
                  <a:cubicBezTo>
                    <a:pt x="101103" y="7158"/>
                    <a:pt x="92669" y="0"/>
                    <a:pt x="82342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6"/>
            <p:cNvSpPr/>
            <p:nvPr/>
          </p:nvSpPr>
          <p:spPr>
            <a:xfrm>
              <a:off x="514775" y="2727579"/>
              <a:ext cx="2547425" cy="1733250"/>
            </a:xfrm>
            <a:custGeom>
              <a:avLst/>
              <a:gdLst/>
              <a:ahLst/>
              <a:cxnLst/>
              <a:rect l="l" t="t" r="r" b="b"/>
              <a:pathLst>
                <a:path w="101897" h="69330" extrusionOk="0">
                  <a:moveTo>
                    <a:pt x="22066" y="1"/>
                  </a:moveTo>
                  <a:cubicBezTo>
                    <a:pt x="21863" y="1"/>
                    <a:pt x="21660" y="4"/>
                    <a:pt x="21456" y="9"/>
                  </a:cubicBezTo>
                  <a:cubicBezTo>
                    <a:pt x="9470" y="330"/>
                    <a:pt x="0" y="9898"/>
                    <a:pt x="313" y="21366"/>
                  </a:cubicBezTo>
                  <a:lnTo>
                    <a:pt x="1616" y="69329"/>
                  </a:lnTo>
                  <a:lnTo>
                    <a:pt x="88117" y="66982"/>
                  </a:lnTo>
                  <a:cubicBezTo>
                    <a:pt x="95819" y="66777"/>
                    <a:pt x="101897" y="60360"/>
                    <a:pt x="101692" y="52657"/>
                  </a:cubicBezTo>
                  <a:cubicBezTo>
                    <a:pt x="101531" y="46910"/>
                    <a:pt x="97872" y="41840"/>
                    <a:pt x="92454" y="39895"/>
                  </a:cubicBezTo>
                  <a:cubicBezTo>
                    <a:pt x="91688" y="38520"/>
                    <a:pt x="90244" y="37671"/>
                    <a:pt x="88674" y="37671"/>
                  </a:cubicBezTo>
                  <a:cubicBezTo>
                    <a:pt x="88634" y="37671"/>
                    <a:pt x="88594" y="37671"/>
                    <a:pt x="88554" y="37672"/>
                  </a:cubicBezTo>
                  <a:cubicBezTo>
                    <a:pt x="88054" y="37690"/>
                    <a:pt x="87554" y="37788"/>
                    <a:pt x="87090" y="37976"/>
                  </a:cubicBezTo>
                  <a:cubicBezTo>
                    <a:pt x="85978" y="33693"/>
                    <a:pt x="82107" y="30717"/>
                    <a:pt x="77695" y="30717"/>
                  </a:cubicBezTo>
                  <a:cubicBezTo>
                    <a:pt x="77611" y="30717"/>
                    <a:pt x="77527" y="30718"/>
                    <a:pt x="77442" y="30720"/>
                  </a:cubicBezTo>
                  <a:cubicBezTo>
                    <a:pt x="76032" y="30764"/>
                    <a:pt x="74640" y="31112"/>
                    <a:pt x="73373" y="31746"/>
                  </a:cubicBezTo>
                  <a:cubicBezTo>
                    <a:pt x="71373" y="29988"/>
                    <a:pt x="68883" y="28899"/>
                    <a:pt x="66233" y="28631"/>
                  </a:cubicBezTo>
                  <a:lnTo>
                    <a:pt x="66233" y="28524"/>
                  </a:lnTo>
                  <a:cubicBezTo>
                    <a:pt x="66171" y="26171"/>
                    <a:pt x="64244" y="24310"/>
                    <a:pt x="61904" y="24310"/>
                  </a:cubicBezTo>
                  <a:cubicBezTo>
                    <a:pt x="61865" y="24310"/>
                    <a:pt x="61827" y="24311"/>
                    <a:pt x="61788" y="24312"/>
                  </a:cubicBezTo>
                  <a:cubicBezTo>
                    <a:pt x="61431" y="24321"/>
                    <a:pt x="61083" y="24374"/>
                    <a:pt x="60744" y="24472"/>
                  </a:cubicBezTo>
                  <a:cubicBezTo>
                    <a:pt x="59320" y="19599"/>
                    <a:pt x="54359" y="16042"/>
                    <a:pt x="48493" y="16042"/>
                  </a:cubicBezTo>
                  <a:cubicBezTo>
                    <a:pt x="48365" y="16042"/>
                    <a:pt x="48235" y="16044"/>
                    <a:pt x="48106" y="16047"/>
                  </a:cubicBezTo>
                  <a:cubicBezTo>
                    <a:pt x="47722" y="16056"/>
                    <a:pt x="47338" y="16083"/>
                    <a:pt x="46964" y="16127"/>
                  </a:cubicBezTo>
                  <a:cubicBezTo>
                    <a:pt x="45951" y="14924"/>
                    <a:pt x="44467" y="14224"/>
                    <a:pt x="42896" y="14224"/>
                  </a:cubicBezTo>
                  <a:cubicBezTo>
                    <a:pt x="42848" y="14224"/>
                    <a:pt x="42799" y="14225"/>
                    <a:pt x="42751" y="14226"/>
                  </a:cubicBezTo>
                  <a:cubicBezTo>
                    <a:pt x="42715" y="14235"/>
                    <a:pt x="42680" y="14235"/>
                    <a:pt x="42644" y="14235"/>
                  </a:cubicBezTo>
                  <a:cubicBezTo>
                    <a:pt x="39786" y="5933"/>
                    <a:pt x="31622" y="1"/>
                    <a:pt x="22066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6"/>
            <p:cNvSpPr/>
            <p:nvPr/>
          </p:nvSpPr>
          <p:spPr>
            <a:xfrm>
              <a:off x="533275" y="3146379"/>
              <a:ext cx="2200950" cy="1345225"/>
            </a:xfrm>
            <a:custGeom>
              <a:avLst/>
              <a:gdLst/>
              <a:ahLst/>
              <a:cxnLst/>
              <a:rect l="l" t="t" r="r" b="b"/>
              <a:pathLst>
                <a:path w="88038" h="53809" extrusionOk="0">
                  <a:moveTo>
                    <a:pt x="16973" y="1"/>
                  </a:moveTo>
                  <a:cubicBezTo>
                    <a:pt x="9801" y="1"/>
                    <a:pt x="3402" y="3642"/>
                    <a:pt x="992" y="9818"/>
                  </a:cubicBezTo>
                  <a:cubicBezTo>
                    <a:pt x="483" y="11147"/>
                    <a:pt x="171" y="12540"/>
                    <a:pt x="72" y="13959"/>
                  </a:cubicBezTo>
                  <a:lnTo>
                    <a:pt x="1" y="13950"/>
                  </a:lnTo>
                  <a:lnTo>
                    <a:pt x="1081" y="53809"/>
                  </a:lnTo>
                  <a:lnTo>
                    <a:pt x="74328" y="51828"/>
                  </a:lnTo>
                  <a:cubicBezTo>
                    <a:pt x="81977" y="51613"/>
                    <a:pt x="88037" y="46205"/>
                    <a:pt x="87859" y="39734"/>
                  </a:cubicBezTo>
                  <a:cubicBezTo>
                    <a:pt x="87684" y="33390"/>
                    <a:pt x="81589" y="28385"/>
                    <a:pt x="74142" y="28385"/>
                  </a:cubicBezTo>
                  <a:cubicBezTo>
                    <a:pt x="73993" y="28385"/>
                    <a:pt x="73844" y="28387"/>
                    <a:pt x="73695" y="28391"/>
                  </a:cubicBezTo>
                  <a:lnTo>
                    <a:pt x="73704" y="28400"/>
                  </a:lnTo>
                  <a:cubicBezTo>
                    <a:pt x="72293" y="28435"/>
                    <a:pt x="70892" y="28658"/>
                    <a:pt x="69545" y="29051"/>
                  </a:cubicBezTo>
                  <a:cubicBezTo>
                    <a:pt x="69396" y="28150"/>
                    <a:pt x="68620" y="27488"/>
                    <a:pt x="67707" y="27488"/>
                  </a:cubicBezTo>
                  <a:cubicBezTo>
                    <a:pt x="67689" y="27488"/>
                    <a:pt x="67671" y="27489"/>
                    <a:pt x="67652" y="27489"/>
                  </a:cubicBezTo>
                  <a:cubicBezTo>
                    <a:pt x="67474" y="27498"/>
                    <a:pt x="67304" y="27525"/>
                    <a:pt x="67135" y="27587"/>
                  </a:cubicBezTo>
                  <a:cubicBezTo>
                    <a:pt x="66465" y="25133"/>
                    <a:pt x="64314" y="23375"/>
                    <a:pt x="61780" y="23205"/>
                  </a:cubicBezTo>
                  <a:cubicBezTo>
                    <a:pt x="60566" y="20242"/>
                    <a:pt x="57755" y="18252"/>
                    <a:pt x="54568" y="18100"/>
                  </a:cubicBezTo>
                  <a:lnTo>
                    <a:pt x="54568" y="18073"/>
                  </a:lnTo>
                  <a:cubicBezTo>
                    <a:pt x="54516" y="16116"/>
                    <a:pt x="52909" y="14564"/>
                    <a:pt x="50963" y="14564"/>
                  </a:cubicBezTo>
                  <a:cubicBezTo>
                    <a:pt x="50930" y="14564"/>
                    <a:pt x="50898" y="14565"/>
                    <a:pt x="50865" y="14566"/>
                  </a:cubicBezTo>
                  <a:cubicBezTo>
                    <a:pt x="50454" y="14575"/>
                    <a:pt x="50052" y="14655"/>
                    <a:pt x="49669" y="14807"/>
                  </a:cubicBezTo>
                  <a:cubicBezTo>
                    <a:pt x="47905" y="11983"/>
                    <a:pt x="44551" y="10081"/>
                    <a:pt x="40727" y="10081"/>
                  </a:cubicBezTo>
                  <a:cubicBezTo>
                    <a:pt x="40623" y="10081"/>
                    <a:pt x="40518" y="10083"/>
                    <a:pt x="40413" y="10085"/>
                  </a:cubicBezTo>
                  <a:cubicBezTo>
                    <a:pt x="38941" y="10121"/>
                    <a:pt x="37504" y="10451"/>
                    <a:pt x="36156" y="11040"/>
                  </a:cubicBezTo>
                  <a:cubicBezTo>
                    <a:pt x="33961" y="6988"/>
                    <a:pt x="30096" y="3508"/>
                    <a:pt x="25089" y="1553"/>
                  </a:cubicBezTo>
                  <a:cubicBezTo>
                    <a:pt x="22387" y="500"/>
                    <a:pt x="19627" y="1"/>
                    <a:pt x="16973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6"/>
            <p:cNvSpPr/>
            <p:nvPr/>
          </p:nvSpPr>
          <p:spPr>
            <a:xfrm>
              <a:off x="1880950" y="2375461"/>
              <a:ext cx="3545925" cy="2804850"/>
            </a:xfrm>
            <a:custGeom>
              <a:avLst/>
              <a:gdLst/>
              <a:ahLst/>
              <a:cxnLst/>
              <a:rect l="l" t="t" r="r" b="b"/>
              <a:pathLst>
                <a:path w="141837" h="112194" extrusionOk="0">
                  <a:moveTo>
                    <a:pt x="61795" y="0"/>
                  </a:moveTo>
                  <a:cubicBezTo>
                    <a:pt x="60284" y="0"/>
                    <a:pt x="58763" y="181"/>
                    <a:pt x="57264" y="550"/>
                  </a:cubicBezTo>
                  <a:cubicBezTo>
                    <a:pt x="51293" y="2023"/>
                    <a:pt x="46402" y="6298"/>
                    <a:pt x="44153" y="12019"/>
                  </a:cubicBezTo>
                  <a:cubicBezTo>
                    <a:pt x="41333" y="12715"/>
                    <a:pt x="38798" y="14277"/>
                    <a:pt x="36924" y="16499"/>
                  </a:cubicBezTo>
                  <a:cubicBezTo>
                    <a:pt x="36825" y="16499"/>
                    <a:pt x="36727" y="16490"/>
                    <a:pt x="36629" y="16490"/>
                  </a:cubicBezTo>
                  <a:cubicBezTo>
                    <a:pt x="27677" y="16490"/>
                    <a:pt x="19752" y="22265"/>
                    <a:pt x="17021" y="30779"/>
                  </a:cubicBezTo>
                  <a:cubicBezTo>
                    <a:pt x="13344" y="32029"/>
                    <a:pt x="10872" y="35474"/>
                    <a:pt x="10872" y="39356"/>
                  </a:cubicBezTo>
                  <a:cubicBezTo>
                    <a:pt x="10872" y="39883"/>
                    <a:pt x="10916" y="40400"/>
                    <a:pt x="11005" y="40918"/>
                  </a:cubicBezTo>
                  <a:cubicBezTo>
                    <a:pt x="4169" y="45050"/>
                    <a:pt x="1" y="52449"/>
                    <a:pt x="1" y="60437"/>
                  </a:cubicBezTo>
                  <a:cubicBezTo>
                    <a:pt x="1" y="73030"/>
                    <a:pt x="10211" y="83240"/>
                    <a:pt x="22804" y="83240"/>
                  </a:cubicBezTo>
                  <a:cubicBezTo>
                    <a:pt x="23741" y="83240"/>
                    <a:pt x="24679" y="83178"/>
                    <a:pt x="25607" y="83062"/>
                  </a:cubicBezTo>
                  <a:lnTo>
                    <a:pt x="25607" y="83062"/>
                  </a:lnTo>
                  <a:cubicBezTo>
                    <a:pt x="25607" y="83231"/>
                    <a:pt x="25589" y="83401"/>
                    <a:pt x="25589" y="83562"/>
                  </a:cubicBezTo>
                  <a:cubicBezTo>
                    <a:pt x="25589" y="97503"/>
                    <a:pt x="36897" y="108819"/>
                    <a:pt x="50847" y="108819"/>
                  </a:cubicBezTo>
                  <a:cubicBezTo>
                    <a:pt x="57398" y="108819"/>
                    <a:pt x="63681" y="106276"/>
                    <a:pt x="68384" y="101724"/>
                  </a:cubicBezTo>
                  <a:cubicBezTo>
                    <a:pt x="75569" y="108132"/>
                    <a:pt x="86225" y="112193"/>
                    <a:pt x="98131" y="112193"/>
                  </a:cubicBezTo>
                  <a:cubicBezTo>
                    <a:pt x="119748" y="112193"/>
                    <a:pt x="137276" y="98806"/>
                    <a:pt x="137276" y="82294"/>
                  </a:cubicBezTo>
                  <a:cubicBezTo>
                    <a:pt x="137267" y="81107"/>
                    <a:pt x="137178" y="79920"/>
                    <a:pt x="137000" y="78751"/>
                  </a:cubicBezTo>
                  <a:cubicBezTo>
                    <a:pt x="140159" y="73842"/>
                    <a:pt x="141837" y="68121"/>
                    <a:pt x="141837" y="62284"/>
                  </a:cubicBezTo>
                  <a:lnTo>
                    <a:pt x="141828" y="62276"/>
                  </a:lnTo>
                  <a:cubicBezTo>
                    <a:pt x="141828" y="51958"/>
                    <a:pt x="136696" y="42846"/>
                    <a:pt x="128860" y="37330"/>
                  </a:cubicBezTo>
                  <a:cubicBezTo>
                    <a:pt x="128860" y="37250"/>
                    <a:pt x="128860" y="37161"/>
                    <a:pt x="128860" y="37071"/>
                  </a:cubicBezTo>
                  <a:cubicBezTo>
                    <a:pt x="128860" y="32154"/>
                    <a:pt x="124969" y="28120"/>
                    <a:pt x="120051" y="27941"/>
                  </a:cubicBezTo>
                  <a:cubicBezTo>
                    <a:pt x="117856" y="19864"/>
                    <a:pt x="110930" y="13947"/>
                    <a:pt x="102603" y="13054"/>
                  </a:cubicBezTo>
                  <a:cubicBezTo>
                    <a:pt x="103290" y="11528"/>
                    <a:pt x="102799" y="9725"/>
                    <a:pt x="101425" y="8761"/>
                  </a:cubicBezTo>
                  <a:cubicBezTo>
                    <a:pt x="100819" y="8337"/>
                    <a:pt x="100118" y="8129"/>
                    <a:pt x="99422" y="8129"/>
                  </a:cubicBezTo>
                  <a:cubicBezTo>
                    <a:pt x="98537" y="8129"/>
                    <a:pt x="97658" y="8464"/>
                    <a:pt x="96989" y="9118"/>
                  </a:cubicBezTo>
                  <a:cubicBezTo>
                    <a:pt x="94176" y="4052"/>
                    <a:pt x="88977" y="1293"/>
                    <a:pt x="83683" y="1293"/>
                  </a:cubicBezTo>
                  <a:cubicBezTo>
                    <a:pt x="80378" y="1293"/>
                    <a:pt x="77035" y="2368"/>
                    <a:pt x="74212" y="4629"/>
                  </a:cubicBezTo>
                  <a:cubicBezTo>
                    <a:pt x="70728" y="1613"/>
                    <a:pt x="66308" y="0"/>
                    <a:pt x="61795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6"/>
            <p:cNvSpPr/>
            <p:nvPr/>
          </p:nvSpPr>
          <p:spPr>
            <a:xfrm>
              <a:off x="1717625" y="2878161"/>
              <a:ext cx="3546150" cy="2804625"/>
            </a:xfrm>
            <a:custGeom>
              <a:avLst/>
              <a:gdLst/>
              <a:ahLst/>
              <a:cxnLst/>
              <a:rect l="l" t="t" r="r" b="b"/>
              <a:pathLst>
                <a:path w="141846" h="112185" extrusionOk="0">
                  <a:moveTo>
                    <a:pt x="80048" y="0"/>
                  </a:moveTo>
                  <a:cubicBezTo>
                    <a:pt x="75539" y="0"/>
                    <a:pt x="71118" y="1613"/>
                    <a:pt x="67634" y="4629"/>
                  </a:cubicBezTo>
                  <a:cubicBezTo>
                    <a:pt x="64949" y="2477"/>
                    <a:pt x="61617" y="1300"/>
                    <a:pt x="58186" y="1300"/>
                  </a:cubicBezTo>
                  <a:cubicBezTo>
                    <a:pt x="58173" y="1300"/>
                    <a:pt x="58160" y="1300"/>
                    <a:pt x="58147" y="1300"/>
                  </a:cubicBezTo>
                  <a:cubicBezTo>
                    <a:pt x="58139" y="1300"/>
                    <a:pt x="58131" y="1300"/>
                    <a:pt x="58123" y="1300"/>
                  </a:cubicBezTo>
                  <a:cubicBezTo>
                    <a:pt x="52608" y="1300"/>
                    <a:pt x="47531" y="4297"/>
                    <a:pt x="44858" y="9118"/>
                  </a:cubicBezTo>
                  <a:cubicBezTo>
                    <a:pt x="44206" y="8485"/>
                    <a:pt x="43332" y="8128"/>
                    <a:pt x="42421" y="8128"/>
                  </a:cubicBezTo>
                  <a:cubicBezTo>
                    <a:pt x="40494" y="8128"/>
                    <a:pt x="38932" y="9698"/>
                    <a:pt x="38932" y="11626"/>
                  </a:cubicBezTo>
                  <a:cubicBezTo>
                    <a:pt x="38932" y="12117"/>
                    <a:pt x="39030" y="12608"/>
                    <a:pt x="39235" y="13063"/>
                  </a:cubicBezTo>
                  <a:cubicBezTo>
                    <a:pt x="30908" y="13956"/>
                    <a:pt x="23982" y="19864"/>
                    <a:pt x="21796" y="27941"/>
                  </a:cubicBezTo>
                  <a:cubicBezTo>
                    <a:pt x="16878" y="28120"/>
                    <a:pt x="12978" y="32154"/>
                    <a:pt x="12978" y="37080"/>
                  </a:cubicBezTo>
                  <a:cubicBezTo>
                    <a:pt x="12978" y="37161"/>
                    <a:pt x="12987" y="37250"/>
                    <a:pt x="12987" y="37339"/>
                  </a:cubicBezTo>
                  <a:cubicBezTo>
                    <a:pt x="5142" y="42855"/>
                    <a:pt x="10" y="51967"/>
                    <a:pt x="10" y="62285"/>
                  </a:cubicBezTo>
                  <a:cubicBezTo>
                    <a:pt x="1" y="68121"/>
                    <a:pt x="1688" y="73833"/>
                    <a:pt x="4847" y="78742"/>
                  </a:cubicBezTo>
                  <a:cubicBezTo>
                    <a:pt x="4669" y="79920"/>
                    <a:pt x="4570" y="81098"/>
                    <a:pt x="4570" y="82285"/>
                  </a:cubicBezTo>
                  <a:cubicBezTo>
                    <a:pt x="4570" y="98797"/>
                    <a:pt x="22099" y="112184"/>
                    <a:pt x="43715" y="112184"/>
                  </a:cubicBezTo>
                  <a:cubicBezTo>
                    <a:pt x="55621" y="112184"/>
                    <a:pt x="66278" y="108123"/>
                    <a:pt x="73454" y="101724"/>
                  </a:cubicBezTo>
                  <a:cubicBezTo>
                    <a:pt x="78149" y="106268"/>
                    <a:pt x="84427" y="108811"/>
                    <a:pt x="90966" y="108811"/>
                  </a:cubicBezTo>
                  <a:cubicBezTo>
                    <a:pt x="90977" y="108811"/>
                    <a:pt x="90989" y="108811"/>
                    <a:pt x="91000" y="108811"/>
                  </a:cubicBezTo>
                  <a:cubicBezTo>
                    <a:pt x="104950" y="108811"/>
                    <a:pt x="116258" y="97503"/>
                    <a:pt x="116258" y="83553"/>
                  </a:cubicBezTo>
                  <a:cubicBezTo>
                    <a:pt x="116258" y="83392"/>
                    <a:pt x="116240" y="83223"/>
                    <a:pt x="116240" y="83062"/>
                  </a:cubicBezTo>
                  <a:lnTo>
                    <a:pt x="116240" y="83062"/>
                  </a:lnTo>
                  <a:cubicBezTo>
                    <a:pt x="117168" y="83169"/>
                    <a:pt x="118105" y="83231"/>
                    <a:pt x="119034" y="83231"/>
                  </a:cubicBezTo>
                  <a:cubicBezTo>
                    <a:pt x="131636" y="83231"/>
                    <a:pt x="141837" y="73021"/>
                    <a:pt x="141837" y="60428"/>
                  </a:cubicBezTo>
                  <a:cubicBezTo>
                    <a:pt x="141846" y="52449"/>
                    <a:pt x="137669" y="45050"/>
                    <a:pt x="130841" y="40918"/>
                  </a:cubicBezTo>
                  <a:cubicBezTo>
                    <a:pt x="131618" y="36518"/>
                    <a:pt x="129056" y="32207"/>
                    <a:pt x="124817" y="30788"/>
                  </a:cubicBezTo>
                  <a:cubicBezTo>
                    <a:pt x="122086" y="22265"/>
                    <a:pt x="114160" y="16490"/>
                    <a:pt x="105218" y="16490"/>
                  </a:cubicBezTo>
                  <a:cubicBezTo>
                    <a:pt x="105119" y="16490"/>
                    <a:pt x="105021" y="16499"/>
                    <a:pt x="104914" y="16499"/>
                  </a:cubicBezTo>
                  <a:cubicBezTo>
                    <a:pt x="103040" y="14286"/>
                    <a:pt x="100514" y="12715"/>
                    <a:pt x="97694" y="12028"/>
                  </a:cubicBezTo>
                  <a:cubicBezTo>
                    <a:pt x="95445" y="6298"/>
                    <a:pt x="90554" y="2023"/>
                    <a:pt x="84574" y="550"/>
                  </a:cubicBezTo>
                  <a:cubicBezTo>
                    <a:pt x="83077" y="181"/>
                    <a:pt x="81558" y="0"/>
                    <a:pt x="80048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6"/>
            <p:cNvSpPr/>
            <p:nvPr/>
          </p:nvSpPr>
          <p:spPr>
            <a:xfrm>
              <a:off x="3326800" y="2732650"/>
              <a:ext cx="3363650" cy="2278800"/>
            </a:xfrm>
            <a:custGeom>
              <a:avLst/>
              <a:gdLst/>
              <a:ahLst/>
              <a:cxnLst/>
              <a:rect l="l" t="t" r="r" b="b"/>
              <a:pathLst>
                <a:path w="134546" h="91152" extrusionOk="0">
                  <a:moveTo>
                    <a:pt x="105762" y="0"/>
                  </a:moveTo>
                  <a:cubicBezTo>
                    <a:pt x="92749" y="0"/>
                    <a:pt x="81754" y="8274"/>
                    <a:pt x="78193" y="19618"/>
                  </a:cubicBezTo>
                  <a:cubicBezTo>
                    <a:pt x="78148" y="19618"/>
                    <a:pt x="78104" y="19609"/>
                    <a:pt x="78050" y="19609"/>
                  </a:cubicBezTo>
                  <a:cubicBezTo>
                    <a:pt x="75899" y="19609"/>
                    <a:pt x="73873" y="20590"/>
                    <a:pt x="72543" y="22277"/>
                  </a:cubicBezTo>
                  <a:cubicBezTo>
                    <a:pt x="72043" y="22242"/>
                    <a:pt x="71544" y="22215"/>
                    <a:pt x="71026" y="22215"/>
                  </a:cubicBezTo>
                  <a:cubicBezTo>
                    <a:pt x="63020" y="22215"/>
                    <a:pt x="56327" y="27177"/>
                    <a:pt x="54577" y="33835"/>
                  </a:cubicBezTo>
                  <a:cubicBezTo>
                    <a:pt x="54100" y="33714"/>
                    <a:pt x="53625" y="33657"/>
                    <a:pt x="53160" y="33657"/>
                  </a:cubicBezTo>
                  <a:cubicBezTo>
                    <a:pt x="50089" y="33657"/>
                    <a:pt x="47438" y="36157"/>
                    <a:pt x="47446" y="39404"/>
                  </a:cubicBezTo>
                  <a:cubicBezTo>
                    <a:pt x="47446" y="39449"/>
                    <a:pt x="47455" y="39494"/>
                    <a:pt x="47455" y="39538"/>
                  </a:cubicBezTo>
                  <a:cubicBezTo>
                    <a:pt x="43957" y="39993"/>
                    <a:pt x="40690" y="41520"/>
                    <a:pt x="38111" y="43920"/>
                  </a:cubicBezTo>
                  <a:cubicBezTo>
                    <a:pt x="36340" y="43095"/>
                    <a:pt x="34495" y="42709"/>
                    <a:pt x="32687" y="42709"/>
                  </a:cubicBezTo>
                  <a:cubicBezTo>
                    <a:pt x="26932" y="42709"/>
                    <a:pt x="21553" y="46618"/>
                    <a:pt x="20154" y="52676"/>
                  </a:cubicBezTo>
                  <a:cubicBezTo>
                    <a:pt x="19510" y="52439"/>
                    <a:pt x="18848" y="52326"/>
                    <a:pt x="18195" y="52326"/>
                  </a:cubicBezTo>
                  <a:cubicBezTo>
                    <a:pt x="16114" y="52326"/>
                    <a:pt x="14126" y="53473"/>
                    <a:pt x="13121" y="55416"/>
                  </a:cubicBezTo>
                  <a:cubicBezTo>
                    <a:pt x="4820" y="58638"/>
                    <a:pt x="1" y="67322"/>
                    <a:pt x="1643" y="76068"/>
                  </a:cubicBezTo>
                  <a:cubicBezTo>
                    <a:pt x="3285" y="84815"/>
                    <a:pt x="10925" y="91151"/>
                    <a:pt x="19823" y="91151"/>
                  </a:cubicBezTo>
                  <a:lnTo>
                    <a:pt x="134545" y="91151"/>
                  </a:lnTo>
                  <a:lnTo>
                    <a:pt x="134545" y="27543"/>
                  </a:lnTo>
                  <a:cubicBezTo>
                    <a:pt x="134545" y="12335"/>
                    <a:pt x="121658" y="0"/>
                    <a:pt x="105762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" name="Google Shape;754;p26"/>
          <p:cNvGrpSpPr/>
          <p:nvPr/>
        </p:nvGrpSpPr>
        <p:grpSpPr>
          <a:xfrm>
            <a:off x="58088" y="2630450"/>
            <a:ext cx="655125" cy="798550"/>
            <a:chOff x="7945750" y="1454475"/>
            <a:chExt cx="655125" cy="798550"/>
          </a:xfrm>
        </p:grpSpPr>
        <p:sp>
          <p:nvSpPr>
            <p:cNvPr id="755" name="Google Shape;755;p26"/>
            <p:cNvSpPr/>
            <p:nvPr/>
          </p:nvSpPr>
          <p:spPr>
            <a:xfrm>
              <a:off x="8293800" y="1827150"/>
              <a:ext cx="307075" cy="143900"/>
            </a:xfrm>
            <a:custGeom>
              <a:avLst/>
              <a:gdLst/>
              <a:ahLst/>
              <a:cxnLst/>
              <a:rect l="l" t="t" r="r" b="b"/>
              <a:pathLst>
                <a:path w="12283" h="5756" extrusionOk="0">
                  <a:moveTo>
                    <a:pt x="11994" y="1"/>
                  </a:moveTo>
                  <a:cubicBezTo>
                    <a:pt x="11930" y="1"/>
                    <a:pt x="11866" y="25"/>
                    <a:pt x="11814" y="81"/>
                  </a:cubicBezTo>
                  <a:cubicBezTo>
                    <a:pt x="10864" y="892"/>
                    <a:pt x="9880" y="1633"/>
                    <a:pt x="8860" y="2351"/>
                  </a:cubicBezTo>
                  <a:cubicBezTo>
                    <a:pt x="9115" y="2038"/>
                    <a:pt x="9277" y="1714"/>
                    <a:pt x="9243" y="1390"/>
                  </a:cubicBezTo>
                  <a:cubicBezTo>
                    <a:pt x="9233" y="1256"/>
                    <a:pt x="9122" y="1154"/>
                    <a:pt x="8993" y="1154"/>
                  </a:cubicBezTo>
                  <a:cubicBezTo>
                    <a:pt x="8965" y="1154"/>
                    <a:pt x="8936" y="1159"/>
                    <a:pt x="8907" y="1169"/>
                  </a:cubicBezTo>
                  <a:cubicBezTo>
                    <a:pt x="8131" y="1482"/>
                    <a:pt x="7540" y="2223"/>
                    <a:pt x="6857" y="2710"/>
                  </a:cubicBezTo>
                  <a:cubicBezTo>
                    <a:pt x="6533" y="2942"/>
                    <a:pt x="6185" y="3150"/>
                    <a:pt x="5849" y="3358"/>
                  </a:cubicBezTo>
                  <a:lnTo>
                    <a:pt x="6104" y="3115"/>
                  </a:lnTo>
                  <a:cubicBezTo>
                    <a:pt x="6336" y="2884"/>
                    <a:pt x="6648" y="2571"/>
                    <a:pt x="6440" y="2223"/>
                  </a:cubicBezTo>
                  <a:cubicBezTo>
                    <a:pt x="6394" y="2159"/>
                    <a:pt x="6318" y="2124"/>
                    <a:pt x="6237" y="2124"/>
                  </a:cubicBezTo>
                  <a:cubicBezTo>
                    <a:pt x="6216" y="2124"/>
                    <a:pt x="6195" y="2126"/>
                    <a:pt x="6173" y="2131"/>
                  </a:cubicBezTo>
                  <a:cubicBezTo>
                    <a:pt x="5722" y="2247"/>
                    <a:pt x="5282" y="2687"/>
                    <a:pt x="4888" y="2942"/>
                  </a:cubicBezTo>
                  <a:cubicBezTo>
                    <a:pt x="4413" y="3277"/>
                    <a:pt x="3869" y="3509"/>
                    <a:pt x="3301" y="3625"/>
                  </a:cubicBezTo>
                  <a:cubicBezTo>
                    <a:pt x="3174" y="3605"/>
                    <a:pt x="3043" y="3596"/>
                    <a:pt x="2911" y="3596"/>
                  </a:cubicBezTo>
                  <a:cubicBezTo>
                    <a:pt x="1950" y="3596"/>
                    <a:pt x="903" y="4094"/>
                    <a:pt x="313" y="4806"/>
                  </a:cubicBezTo>
                  <a:cubicBezTo>
                    <a:pt x="290" y="4829"/>
                    <a:pt x="278" y="4864"/>
                    <a:pt x="267" y="4899"/>
                  </a:cubicBezTo>
                  <a:cubicBezTo>
                    <a:pt x="35" y="4980"/>
                    <a:pt x="0" y="5304"/>
                    <a:pt x="220" y="5432"/>
                  </a:cubicBezTo>
                  <a:cubicBezTo>
                    <a:pt x="727" y="5673"/>
                    <a:pt x="1324" y="5756"/>
                    <a:pt x="1927" y="5756"/>
                  </a:cubicBezTo>
                  <a:cubicBezTo>
                    <a:pt x="2509" y="5756"/>
                    <a:pt x="3096" y="5679"/>
                    <a:pt x="3614" y="5594"/>
                  </a:cubicBezTo>
                  <a:cubicBezTo>
                    <a:pt x="4714" y="5408"/>
                    <a:pt x="5780" y="5061"/>
                    <a:pt x="6776" y="4563"/>
                  </a:cubicBezTo>
                  <a:cubicBezTo>
                    <a:pt x="7911" y="3995"/>
                    <a:pt x="8988" y="3324"/>
                    <a:pt x="9995" y="2571"/>
                  </a:cubicBezTo>
                  <a:cubicBezTo>
                    <a:pt x="10806" y="1980"/>
                    <a:pt x="12011" y="1366"/>
                    <a:pt x="12242" y="312"/>
                  </a:cubicBezTo>
                  <a:cubicBezTo>
                    <a:pt x="12283" y="134"/>
                    <a:pt x="12142" y="1"/>
                    <a:pt x="119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6"/>
            <p:cNvSpPr/>
            <p:nvPr/>
          </p:nvSpPr>
          <p:spPr>
            <a:xfrm>
              <a:off x="7945750" y="1454475"/>
              <a:ext cx="531650" cy="798550"/>
            </a:xfrm>
            <a:custGeom>
              <a:avLst/>
              <a:gdLst/>
              <a:ahLst/>
              <a:cxnLst/>
              <a:rect l="l" t="t" r="r" b="b"/>
              <a:pathLst>
                <a:path w="21266" h="31942" extrusionOk="0">
                  <a:moveTo>
                    <a:pt x="5873" y="1"/>
                  </a:moveTo>
                  <a:cubicBezTo>
                    <a:pt x="5746" y="12"/>
                    <a:pt x="5641" y="94"/>
                    <a:pt x="5607" y="221"/>
                  </a:cubicBezTo>
                  <a:cubicBezTo>
                    <a:pt x="5271" y="1391"/>
                    <a:pt x="5734" y="2792"/>
                    <a:pt x="6012" y="3939"/>
                  </a:cubicBezTo>
                  <a:cubicBezTo>
                    <a:pt x="6035" y="4066"/>
                    <a:pt x="6070" y="4194"/>
                    <a:pt x="6105" y="4321"/>
                  </a:cubicBezTo>
                  <a:cubicBezTo>
                    <a:pt x="6012" y="4112"/>
                    <a:pt x="5919" y="3916"/>
                    <a:pt x="5827" y="3707"/>
                  </a:cubicBezTo>
                  <a:cubicBezTo>
                    <a:pt x="5585" y="3204"/>
                    <a:pt x="4757" y="1747"/>
                    <a:pt x="3967" y="1747"/>
                  </a:cubicBezTo>
                  <a:cubicBezTo>
                    <a:pt x="3848" y="1747"/>
                    <a:pt x="3730" y="1780"/>
                    <a:pt x="3615" y="1854"/>
                  </a:cubicBezTo>
                  <a:cubicBezTo>
                    <a:pt x="2734" y="2422"/>
                    <a:pt x="4124" y="4483"/>
                    <a:pt x="4472" y="5051"/>
                  </a:cubicBezTo>
                  <a:cubicBezTo>
                    <a:pt x="4842" y="5688"/>
                    <a:pt x="5248" y="6313"/>
                    <a:pt x="5676" y="6915"/>
                  </a:cubicBezTo>
                  <a:cubicBezTo>
                    <a:pt x="5387" y="6672"/>
                    <a:pt x="5097" y="6429"/>
                    <a:pt x="4784" y="6197"/>
                  </a:cubicBezTo>
                  <a:cubicBezTo>
                    <a:pt x="4298" y="5815"/>
                    <a:pt x="3811" y="5444"/>
                    <a:pt x="3302" y="5085"/>
                  </a:cubicBezTo>
                  <a:cubicBezTo>
                    <a:pt x="2896" y="4784"/>
                    <a:pt x="2514" y="4460"/>
                    <a:pt x="2005" y="4367"/>
                  </a:cubicBezTo>
                  <a:cubicBezTo>
                    <a:pt x="1984" y="4363"/>
                    <a:pt x="1962" y="4361"/>
                    <a:pt x="1941" y="4361"/>
                  </a:cubicBezTo>
                  <a:cubicBezTo>
                    <a:pt x="1800" y="4361"/>
                    <a:pt x="1664" y="4458"/>
                    <a:pt x="1634" y="4599"/>
                  </a:cubicBezTo>
                  <a:cubicBezTo>
                    <a:pt x="1437" y="5815"/>
                    <a:pt x="2746" y="7077"/>
                    <a:pt x="3533" y="7842"/>
                  </a:cubicBezTo>
                  <a:cubicBezTo>
                    <a:pt x="4031" y="8340"/>
                    <a:pt x="4576" y="8838"/>
                    <a:pt x="5120" y="9324"/>
                  </a:cubicBezTo>
                  <a:cubicBezTo>
                    <a:pt x="4865" y="9174"/>
                    <a:pt x="4611" y="9012"/>
                    <a:pt x="4344" y="8849"/>
                  </a:cubicBezTo>
                  <a:cubicBezTo>
                    <a:pt x="3371" y="8224"/>
                    <a:pt x="2329" y="7135"/>
                    <a:pt x="1148" y="6996"/>
                  </a:cubicBezTo>
                  <a:cubicBezTo>
                    <a:pt x="1127" y="6992"/>
                    <a:pt x="1106" y="6989"/>
                    <a:pt x="1086" y="6989"/>
                  </a:cubicBezTo>
                  <a:cubicBezTo>
                    <a:pt x="905" y="6989"/>
                    <a:pt x="760" y="7168"/>
                    <a:pt x="812" y="7355"/>
                  </a:cubicBezTo>
                  <a:cubicBezTo>
                    <a:pt x="1171" y="8502"/>
                    <a:pt x="2120" y="9197"/>
                    <a:pt x="3047" y="9880"/>
                  </a:cubicBezTo>
                  <a:lnTo>
                    <a:pt x="4946" y="11258"/>
                  </a:lnTo>
                  <a:lnTo>
                    <a:pt x="5155" y="11409"/>
                  </a:lnTo>
                  <a:cubicBezTo>
                    <a:pt x="4576" y="11224"/>
                    <a:pt x="3997" y="11073"/>
                    <a:pt x="3418" y="10946"/>
                  </a:cubicBezTo>
                  <a:cubicBezTo>
                    <a:pt x="3052" y="10864"/>
                    <a:pt x="2199" y="10633"/>
                    <a:pt x="1474" y="10633"/>
                  </a:cubicBezTo>
                  <a:cubicBezTo>
                    <a:pt x="961" y="10633"/>
                    <a:pt x="512" y="10749"/>
                    <a:pt x="348" y="11119"/>
                  </a:cubicBezTo>
                  <a:cubicBezTo>
                    <a:pt x="233" y="11374"/>
                    <a:pt x="372" y="11548"/>
                    <a:pt x="580" y="11699"/>
                  </a:cubicBezTo>
                  <a:cubicBezTo>
                    <a:pt x="1159" y="12104"/>
                    <a:pt x="1970" y="12359"/>
                    <a:pt x="2619" y="12637"/>
                  </a:cubicBezTo>
                  <a:cubicBezTo>
                    <a:pt x="3012" y="12799"/>
                    <a:pt x="3429" y="12973"/>
                    <a:pt x="3858" y="13135"/>
                  </a:cubicBezTo>
                  <a:cubicBezTo>
                    <a:pt x="3236" y="13062"/>
                    <a:pt x="2600" y="13012"/>
                    <a:pt x="2032" y="13012"/>
                  </a:cubicBezTo>
                  <a:cubicBezTo>
                    <a:pt x="874" y="13012"/>
                    <a:pt x="0" y="13219"/>
                    <a:pt x="117" y="13864"/>
                  </a:cubicBezTo>
                  <a:cubicBezTo>
                    <a:pt x="175" y="14212"/>
                    <a:pt x="534" y="14374"/>
                    <a:pt x="823" y="14490"/>
                  </a:cubicBezTo>
                  <a:cubicBezTo>
                    <a:pt x="1541" y="14745"/>
                    <a:pt x="2259" y="14941"/>
                    <a:pt x="3001" y="15092"/>
                  </a:cubicBezTo>
                  <a:cubicBezTo>
                    <a:pt x="2167" y="15104"/>
                    <a:pt x="661" y="15162"/>
                    <a:pt x="406" y="15903"/>
                  </a:cubicBezTo>
                  <a:cubicBezTo>
                    <a:pt x="82" y="16876"/>
                    <a:pt x="2445" y="17177"/>
                    <a:pt x="4483" y="17223"/>
                  </a:cubicBezTo>
                  <a:cubicBezTo>
                    <a:pt x="3325" y="17710"/>
                    <a:pt x="2236" y="18300"/>
                    <a:pt x="1206" y="18995"/>
                  </a:cubicBezTo>
                  <a:cubicBezTo>
                    <a:pt x="1043" y="19099"/>
                    <a:pt x="1020" y="19319"/>
                    <a:pt x="1159" y="19447"/>
                  </a:cubicBezTo>
                  <a:cubicBezTo>
                    <a:pt x="1348" y="19636"/>
                    <a:pt x="1554" y="19689"/>
                    <a:pt x="1780" y="19689"/>
                  </a:cubicBezTo>
                  <a:cubicBezTo>
                    <a:pt x="1927" y="19689"/>
                    <a:pt x="2083" y="19667"/>
                    <a:pt x="2248" y="19644"/>
                  </a:cubicBezTo>
                  <a:cubicBezTo>
                    <a:pt x="2850" y="19574"/>
                    <a:pt x="3441" y="19470"/>
                    <a:pt x="4043" y="19366"/>
                  </a:cubicBezTo>
                  <a:cubicBezTo>
                    <a:pt x="4553" y="19285"/>
                    <a:pt x="5097" y="19204"/>
                    <a:pt x="5641" y="19099"/>
                  </a:cubicBezTo>
                  <a:lnTo>
                    <a:pt x="5641" y="19099"/>
                  </a:lnTo>
                  <a:cubicBezTo>
                    <a:pt x="5120" y="19424"/>
                    <a:pt x="4622" y="19783"/>
                    <a:pt x="4136" y="20119"/>
                  </a:cubicBezTo>
                  <a:cubicBezTo>
                    <a:pt x="3800" y="20339"/>
                    <a:pt x="2804" y="20918"/>
                    <a:pt x="3186" y="21462"/>
                  </a:cubicBezTo>
                  <a:cubicBezTo>
                    <a:pt x="3316" y="21651"/>
                    <a:pt x="3527" y="21719"/>
                    <a:pt x="3770" y="21719"/>
                  </a:cubicBezTo>
                  <a:cubicBezTo>
                    <a:pt x="4288" y="21719"/>
                    <a:pt x="4951" y="21410"/>
                    <a:pt x="5282" y="21300"/>
                  </a:cubicBezTo>
                  <a:cubicBezTo>
                    <a:pt x="5850" y="21103"/>
                    <a:pt x="6487" y="20906"/>
                    <a:pt x="7078" y="20651"/>
                  </a:cubicBezTo>
                  <a:lnTo>
                    <a:pt x="7078" y="20651"/>
                  </a:lnTo>
                  <a:cubicBezTo>
                    <a:pt x="6904" y="20837"/>
                    <a:pt x="6742" y="21022"/>
                    <a:pt x="6579" y="21196"/>
                  </a:cubicBezTo>
                  <a:cubicBezTo>
                    <a:pt x="6336" y="21462"/>
                    <a:pt x="6070" y="21856"/>
                    <a:pt x="6510" y="22087"/>
                  </a:cubicBezTo>
                  <a:cubicBezTo>
                    <a:pt x="6581" y="22127"/>
                    <a:pt x="6658" y="22144"/>
                    <a:pt x="6739" y="22144"/>
                  </a:cubicBezTo>
                  <a:cubicBezTo>
                    <a:pt x="7161" y="22144"/>
                    <a:pt x="7689" y="21683"/>
                    <a:pt x="7981" y="21508"/>
                  </a:cubicBezTo>
                  <a:cubicBezTo>
                    <a:pt x="8131" y="21427"/>
                    <a:pt x="8270" y="21346"/>
                    <a:pt x="8421" y="21277"/>
                  </a:cubicBezTo>
                  <a:lnTo>
                    <a:pt x="8421" y="21277"/>
                  </a:lnTo>
                  <a:cubicBezTo>
                    <a:pt x="8409" y="21416"/>
                    <a:pt x="8456" y="21555"/>
                    <a:pt x="8537" y="21659"/>
                  </a:cubicBezTo>
                  <a:cubicBezTo>
                    <a:pt x="8658" y="21807"/>
                    <a:pt x="8815" y="21858"/>
                    <a:pt x="8980" y="21858"/>
                  </a:cubicBezTo>
                  <a:cubicBezTo>
                    <a:pt x="9098" y="21858"/>
                    <a:pt x="9220" y="21832"/>
                    <a:pt x="9336" y="21798"/>
                  </a:cubicBezTo>
                  <a:cubicBezTo>
                    <a:pt x="9429" y="21775"/>
                    <a:pt x="9533" y="21752"/>
                    <a:pt x="9626" y="21717"/>
                  </a:cubicBezTo>
                  <a:lnTo>
                    <a:pt x="9626" y="21717"/>
                  </a:lnTo>
                  <a:cubicBezTo>
                    <a:pt x="9452" y="23964"/>
                    <a:pt x="6811" y="24161"/>
                    <a:pt x="5039" y="24357"/>
                  </a:cubicBezTo>
                  <a:cubicBezTo>
                    <a:pt x="4217" y="24427"/>
                    <a:pt x="3406" y="24566"/>
                    <a:pt x="2607" y="24763"/>
                  </a:cubicBezTo>
                  <a:cubicBezTo>
                    <a:pt x="2132" y="24902"/>
                    <a:pt x="1194" y="25064"/>
                    <a:pt x="1124" y="25666"/>
                  </a:cubicBezTo>
                  <a:cubicBezTo>
                    <a:pt x="1090" y="25805"/>
                    <a:pt x="1206" y="25944"/>
                    <a:pt x="1345" y="25944"/>
                  </a:cubicBezTo>
                  <a:cubicBezTo>
                    <a:pt x="2317" y="25875"/>
                    <a:pt x="3394" y="25886"/>
                    <a:pt x="4414" y="25747"/>
                  </a:cubicBezTo>
                  <a:lnTo>
                    <a:pt x="4414" y="25747"/>
                  </a:lnTo>
                  <a:cubicBezTo>
                    <a:pt x="3140" y="26257"/>
                    <a:pt x="1889" y="26813"/>
                    <a:pt x="754" y="27612"/>
                  </a:cubicBezTo>
                  <a:cubicBezTo>
                    <a:pt x="580" y="27716"/>
                    <a:pt x="626" y="27971"/>
                    <a:pt x="823" y="28029"/>
                  </a:cubicBezTo>
                  <a:cubicBezTo>
                    <a:pt x="970" y="28081"/>
                    <a:pt x="1119" y="28103"/>
                    <a:pt x="1268" y="28103"/>
                  </a:cubicBezTo>
                  <a:cubicBezTo>
                    <a:pt x="1849" y="28103"/>
                    <a:pt x="2441" y="27768"/>
                    <a:pt x="2966" y="27566"/>
                  </a:cubicBezTo>
                  <a:lnTo>
                    <a:pt x="3313" y="27427"/>
                  </a:lnTo>
                  <a:lnTo>
                    <a:pt x="3313" y="27427"/>
                  </a:lnTo>
                  <a:cubicBezTo>
                    <a:pt x="3105" y="27542"/>
                    <a:pt x="2896" y="27647"/>
                    <a:pt x="2688" y="27763"/>
                  </a:cubicBezTo>
                  <a:cubicBezTo>
                    <a:pt x="2213" y="28029"/>
                    <a:pt x="1773" y="28330"/>
                    <a:pt x="1345" y="28666"/>
                  </a:cubicBezTo>
                  <a:cubicBezTo>
                    <a:pt x="1055" y="28898"/>
                    <a:pt x="534" y="29268"/>
                    <a:pt x="476" y="29662"/>
                  </a:cubicBezTo>
                  <a:cubicBezTo>
                    <a:pt x="430" y="29999"/>
                    <a:pt x="574" y="30116"/>
                    <a:pt x="797" y="30116"/>
                  </a:cubicBezTo>
                  <a:cubicBezTo>
                    <a:pt x="1255" y="30116"/>
                    <a:pt x="2046" y="29620"/>
                    <a:pt x="2202" y="29535"/>
                  </a:cubicBezTo>
                  <a:cubicBezTo>
                    <a:pt x="2781" y="29222"/>
                    <a:pt x="3348" y="28921"/>
                    <a:pt x="3916" y="28608"/>
                  </a:cubicBezTo>
                  <a:lnTo>
                    <a:pt x="3916" y="28608"/>
                  </a:lnTo>
                  <a:cubicBezTo>
                    <a:pt x="3603" y="28898"/>
                    <a:pt x="3290" y="29210"/>
                    <a:pt x="2989" y="29511"/>
                  </a:cubicBezTo>
                  <a:cubicBezTo>
                    <a:pt x="2607" y="29882"/>
                    <a:pt x="916" y="31121"/>
                    <a:pt x="1599" y="31781"/>
                  </a:cubicBezTo>
                  <a:cubicBezTo>
                    <a:pt x="1702" y="31879"/>
                    <a:pt x="1811" y="31917"/>
                    <a:pt x="1920" y="31917"/>
                  </a:cubicBezTo>
                  <a:cubicBezTo>
                    <a:pt x="2097" y="31917"/>
                    <a:pt x="2276" y="31819"/>
                    <a:pt x="2433" y="31712"/>
                  </a:cubicBezTo>
                  <a:cubicBezTo>
                    <a:pt x="2989" y="31341"/>
                    <a:pt x="3522" y="30936"/>
                    <a:pt x="4043" y="30519"/>
                  </a:cubicBezTo>
                  <a:cubicBezTo>
                    <a:pt x="4286" y="30322"/>
                    <a:pt x="4530" y="30137"/>
                    <a:pt x="4773" y="29940"/>
                  </a:cubicBezTo>
                  <a:lnTo>
                    <a:pt x="4773" y="29940"/>
                  </a:lnTo>
                  <a:cubicBezTo>
                    <a:pt x="4379" y="30450"/>
                    <a:pt x="4066" y="30994"/>
                    <a:pt x="3811" y="31585"/>
                  </a:cubicBezTo>
                  <a:cubicBezTo>
                    <a:pt x="3719" y="31749"/>
                    <a:pt x="3855" y="31941"/>
                    <a:pt x="4033" y="31941"/>
                  </a:cubicBezTo>
                  <a:cubicBezTo>
                    <a:pt x="4055" y="31941"/>
                    <a:pt x="4078" y="31938"/>
                    <a:pt x="4101" y="31932"/>
                  </a:cubicBezTo>
                  <a:cubicBezTo>
                    <a:pt x="4437" y="31816"/>
                    <a:pt x="4587" y="31527"/>
                    <a:pt x="4807" y="31249"/>
                  </a:cubicBezTo>
                  <a:cubicBezTo>
                    <a:pt x="5155" y="30820"/>
                    <a:pt x="5502" y="30403"/>
                    <a:pt x="5850" y="29975"/>
                  </a:cubicBezTo>
                  <a:cubicBezTo>
                    <a:pt x="5989" y="29813"/>
                    <a:pt x="6128" y="29650"/>
                    <a:pt x="6267" y="29477"/>
                  </a:cubicBezTo>
                  <a:lnTo>
                    <a:pt x="6267" y="29477"/>
                  </a:lnTo>
                  <a:lnTo>
                    <a:pt x="6070" y="29917"/>
                  </a:lnTo>
                  <a:cubicBezTo>
                    <a:pt x="5885" y="30311"/>
                    <a:pt x="5630" y="30704"/>
                    <a:pt x="5966" y="31075"/>
                  </a:cubicBezTo>
                  <a:cubicBezTo>
                    <a:pt x="6012" y="31117"/>
                    <a:pt x="6068" y="31136"/>
                    <a:pt x="6124" y="31136"/>
                  </a:cubicBezTo>
                  <a:cubicBezTo>
                    <a:pt x="6206" y="31136"/>
                    <a:pt x="6288" y="31093"/>
                    <a:pt x="6336" y="31017"/>
                  </a:cubicBezTo>
                  <a:cubicBezTo>
                    <a:pt x="6857" y="30172"/>
                    <a:pt x="7483" y="29384"/>
                    <a:pt x="8074" y="28585"/>
                  </a:cubicBezTo>
                  <a:cubicBezTo>
                    <a:pt x="8548" y="27925"/>
                    <a:pt x="8989" y="27241"/>
                    <a:pt x="9498" y="26604"/>
                  </a:cubicBezTo>
                  <a:cubicBezTo>
                    <a:pt x="10019" y="25933"/>
                    <a:pt x="10714" y="25411"/>
                    <a:pt x="11502" y="25087"/>
                  </a:cubicBezTo>
                  <a:cubicBezTo>
                    <a:pt x="12150" y="24821"/>
                    <a:pt x="12892" y="24705"/>
                    <a:pt x="13505" y="24357"/>
                  </a:cubicBezTo>
                  <a:cubicBezTo>
                    <a:pt x="13505" y="24357"/>
                    <a:pt x="13517" y="24357"/>
                    <a:pt x="13529" y="24346"/>
                  </a:cubicBezTo>
                  <a:cubicBezTo>
                    <a:pt x="14918" y="23813"/>
                    <a:pt x="15984" y="22238"/>
                    <a:pt x="16690" y="21068"/>
                  </a:cubicBezTo>
                  <a:cubicBezTo>
                    <a:pt x="17293" y="20037"/>
                    <a:pt x="17825" y="18960"/>
                    <a:pt x="18277" y="17860"/>
                  </a:cubicBezTo>
                  <a:cubicBezTo>
                    <a:pt x="18752" y="16725"/>
                    <a:pt x="19319" y="15613"/>
                    <a:pt x="20420" y="15011"/>
                  </a:cubicBezTo>
                  <a:cubicBezTo>
                    <a:pt x="20447" y="15022"/>
                    <a:pt x="20474" y="15027"/>
                    <a:pt x="20500" y="15027"/>
                  </a:cubicBezTo>
                  <a:cubicBezTo>
                    <a:pt x="20585" y="15027"/>
                    <a:pt x="20660" y="14972"/>
                    <a:pt x="20686" y="14884"/>
                  </a:cubicBezTo>
                  <a:cubicBezTo>
                    <a:pt x="20686" y="14872"/>
                    <a:pt x="20686" y="14849"/>
                    <a:pt x="20698" y="14837"/>
                  </a:cubicBezTo>
                  <a:cubicBezTo>
                    <a:pt x="20709" y="14814"/>
                    <a:pt x="20709" y="14791"/>
                    <a:pt x="20709" y="14768"/>
                  </a:cubicBezTo>
                  <a:cubicBezTo>
                    <a:pt x="20744" y="14594"/>
                    <a:pt x="20779" y="14420"/>
                    <a:pt x="20825" y="14247"/>
                  </a:cubicBezTo>
                  <a:cubicBezTo>
                    <a:pt x="20860" y="14154"/>
                    <a:pt x="20906" y="14061"/>
                    <a:pt x="20953" y="13969"/>
                  </a:cubicBezTo>
                  <a:cubicBezTo>
                    <a:pt x="20973" y="13977"/>
                    <a:pt x="20995" y="13982"/>
                    <a:pt x="21016" y="13982"/>
                  </a:cubicBezTo>
                  <a:cubicBezTo>
                    <a:pt x="21076" y="13982"/>
                    <a:pt x="21132" y="13945"/>
                    <a:pt x="21149" y="13876"/>
                  </a:cubicBezTo>
                  <a:cubicBezTo>
                    <a:pt x="21265" y="13135"/>
                    <a:pt x="20640" y="12602"/>
                    <a:pt x="19933" y="12498"/>
                  </a:cubicBezTo>
                  <a:cubicBezTo>
                    <a:pt x="19852" y="12487"/>
                    <a:pt x="19771" y="12482"/>
                    <a:pt x="19691" y="12482"/>
                  </a:cubicBezTo>
                  <a:cubicBezTo>
                    <a:pt x="18730" y="12482"/>
                    <a:pt x="17843" y="13210"/>
                    <a:pt x="17084" y="13691"/>
                  </a:cubicBezTo>
                  <a:cubicBezTo>
                    <a:pt x="16178" y="14276"/>
                    <a:pt x="14965" y="15276"/>
                    <a:pt x="13783" y="15276"/>
                  </a:cubicBezTo>
                  <a:cubicBezTo>
                    <a:pt x="13514" y="15276"/>
                    <a:pt x="13246" y="15224"/>
                    <a:pt x="12984" y="15104"/>
                  </a:cubicBezTo>
                  <a:cubicBezTo>
                    <a:pt x="12359" y="14814"/>
                    <a:pt x="12000" y="14026"/>
                    <a:pt x="11687" y="13447"/>
                  </a:cubicBezTo>
                  <a:cubicBezTo>
                    <a:pt x="11664" y="13413"/>
                    <a:pt x="11652" y="13378"/>
                    <a:pt x="11629" y="13343"/>
                  </a:cubicBezTo>
                  <a:cubicBezTo>
                    <a:pt x="11629" y="13297"/>
                    <a:pt x="11618" y="13251"/>
                    <a:pt x="11594" y="13216"/>
                  </a:cubicBezTo>
                  <a:cubicBezTo>
                    <a:pt x="10992" y="11977"/>
                    <a:pt x="10263" y="10818"/>
                    <a:pt x="9695" y="9567"/>
                  </a:cubicBezTo>
                  <a:cubicBezTo>
                    <a:pt x="9162" y="8398"/>
                    <a:pt x="8699" y="7216"/>
                    <a:pt x="8317" y="6000"/>
                  </a:cubicBezTo>
                  <a:cubicBezTo>
                    <a:pt x="7923" y="4773"/>
                    <a:pt x="7645" y="3522"/>
                    <a:pt x="7286" y="2283"/>
                  </a:cubicBezTo>
                  <a:cubicBezTo>
                    <a:pt x="7078" y="1530"/>
                    <a:pt x="6834" y="82"/>
                    <a:pt x="5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6"/>
            <p:cNvSpPr/>
            <p:nvPr/>
          </p:nvSpPr>
          <p:spPr>
            <a:xfrm>
              <a:off x="8453325" y="1797550"/>
              <a:ext cx="52075" cy="31125"/>
            </a:xfrm>
            <a:custGeom>
              <a:avLst/>
              <a:gdLst/>
              <a:ahLst/>
              <a:cxnLst/>
              <a:rect l="l" t="t" r="r" b="b"/>
              <a:pathLst>
                <a:path w="2083" h="1245" extrusionOk="0">
                  <a:moveTo>
                    <a:pt x="643" y="1"/>
                  </a:moveTo>
                  <a:cubicBezTo>
                    <a:pt x="594" y="1"/>
                    <a:pt x="544" y="25"/>
                    <a:pt x="511" y="72"/>
                  </a:cubicBezTo>
                  <a:cubicBezTo>
                    <a:pt x="360" y="188"/>
                    <a:pt x="244" y="338"/>
                    <a:pt x="140" y="500"/>
                  </a:cubicBezTo>
                  <a:cubicBezTo>
                    <a:pt x="47" y="674"/>
                    <a:pt x="1" y="883"/>
                    <a:pt x="24" y="1079"/>
                  </a:cubicBezTo>
                  <a:cubicBezTo>
                    <a:pt x="24" y="1114"/>
                    <a:pt x="47" y="1149"/>
                    <a:pt x="82" y="1161"/>
                  </a:cubicBezTo>
                  <a:cubicBezTo>
                    <a:pt x="94" y="1172"/>
                    <a:pt x="105" y="1184"/>
                    <a:pt x="128" y="1195"/>
                  </a:cubicBezTo>
                  <a:cubicBezTo>
                    <a:pt x="229" y="1227"/>
                    <a:pt x="332" y="1238"/>
                    <a:pt x="436" y="1238"/>
                  </a:cubicBezTo>
                  <a:cubicBezTo>
                    <a:pt x="594" y="1238"/>
                    <a:pt x="755" y="1214"/>
                    <a:pt x="916" y="1207"/>
                  </a:cubicBezTo>
                  <a:cubicBezTo>
                    <a:pt x="1229" y="1207"/>
                    <a:pt x="1553" y="1218"/>
                    <a:pt x="1866" y="1242"/>
                  </a:cubicBezTo>
                  <a:cubicBezTo>
                    <a:pt x="1877" y="1244"/>
                    <a:pt x="1887" y="1245"/>
                    <a:pt x="1898" y="1245"/>
                  </a:cubicBezTo>
                  <a:cubicBezTo>
                    <a:pt x="2000" y="1245"/>
                    <a:pt x="2082" y="1149"/>
                    <a:pt x="2051" y="1033"/>
                  </a:cubicBezTo>
                  <a:cubicBezTo>
                    <a:pt x="1900" y="547"/>
                    <a:pt x="1205" y="327"/>
                    <a:pt x="812" y="72"/>
                  </a:cubicBezTo>
                  <a:cubicBezTo>
                    <a:pt x="789" y="49"/>
                    <a:pt x="765" y="49"/>
                    <a:pt x="742" y="37"/>
                  </a:cubicBezTo>
                  <a:cubicBezTo>
                    <a:pt x="713" y="13"/>
                    <a:pt x="678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6"/>
            <p:cNvSpPr/>
            <p:nvPr/>
          </p:nvSpPr>
          <p:spPr>
            <a:xfrm>
              <a:off x="8430450" y="1791925"/>
              <a:ext cx="14800" cy="14100"/>
            </a:xfrm>
            <a:custGeom>
              <a:avLst/>
              <a:gdLst/>
              <a:ahLst/>
              <a:cxnLst/>
              <a:rect l="l" t="t" r="r" b="b"/>
              <a:pathLst>
                <a:path w="592" h="564" extrusionOk="0">
                  <a:moveTo>
                    <a:pt x="267" y="0"/>
                  </a:moveTo>
                  <a:cubicBezTo>
                    <a:pt x="195" y="0"/>
                    <a:pt x="125" y="33"/>
                    <a:pt x="70" y="88"/>
                  </a:cubicBezTo>
                  <a:cubicBezTo>
                    <a:pt x="24" y="135"/>
                    <a:pt x="1" y="204"/>
                    <a:pt x="1" y="274"/>
                  </a:cubicBezTo>
                  <a:cubicBezTo>
                    <a:pt x="1" y="343"/>
                    <a:pt x="24" y="401"/>
                    <a:pt x="70" y="447"/>
                  </a:cubicBezTo>
                  <a:cubicBezTo>
                    <a:pt x="117" y="517"/>
                    <a:pt x="198" y="563"/>
                    <a:pt x="279" y="563"/>
                  </a:cubicBezTo>
                  <a:cubicBezTo>
                    <a:pt x="337" y="563"/>
                    <a:pt x="395" y="540"/>
                    <a:pt x="441" y="505"/>
                  </a:cubicBezTo>
                  <a:lnTo>
                    <a:pt x="487" y="471"/>
                  </a:lnTo>
                  <a:cubicBezTo>
                    <a:pt x="522" y="436"/>
                    <a:pt x="545" y="401"/>
                    <a:pt x="557" y="355"/>
                  </a:cubicBezTo>
                  <a:cubicBezTo>
                    <a:pt x="592" y="193"/>
                    <a:pt x="487" y="42"/>
                    <a:pt x="325" y="7"/>
                  </a:cubicBezTo>
                  <a:cubicBezTo>
                    <a:pt x="306" y="2"/>
                    <a:pt x="287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26"/>
          <p:cNvGrpSpPr/>
          <p:nvPr/>
        </p:nvGrpSpPr>
        <p:grpSpPr>
          <a:xfrm>
            <a:off x="8162625" y="3987838"/>
            <a:ext cx="841325" cy="840375"/>
            <a:chOff x="-1389475" y="1903325"/>
            <a:chExt cx="841325" cy="840375"/>
          </a:xfrm>
        </p:grpSpPr>
        <p:sp>
          <p:nvSpPr>
            <p:cNvPr id="760" name="Google Shape;760;p26"/>
            <p:cNvSpPr/>
            <p:nvPr/>
          </p:nvSpPr>
          <p:spPr>
            <a:xfrm>
              <a:off x="-1389475" y="2198250"/>
              <a:ext cx="481125" cy="350500"/>
            </a:xfrm>
            <a:custGeom>
              <a:avLst/>
              <a:gdLst/>
              <a:ahLst/>
              <a:cxnLst/>
              <a:rect l="l" t="t" r="r" b="b"/>
              <a:pathLst>
                <a:path w="19245" h="14020" extrusionOk="0">
                  <a:moveTo>
                    <a:pt x="499" y="1"/>
                  </a:moveTo>
                  <a:cubicBezTo>
                    <a:pt x="219" y="1"/>
                    <a:pt x="0" y="116"/>
                    <a:pt x="100" y="490"/>
                  </a:cubicBezTo>
                  <a:cubicBezTo>
                    <a:pt x="204" y="896"/>
                    <a:pt x="702" y="1359"/>
                    <a:pt x="980" y="1648"/>
                  </a:cubicBezTo>
                  <a:cubicBezTo>
                    <a:pt x="1328" y="2008"/>
                    <a:pt x="1722" y="2332"/>
                    <a:pt x="2139" y="2621"/>
                  </a:cubicBezTo>
                  <a:cubicBezTo>
                    <a:pt x="2509" y="2888"/>
                    <a:pt x="2891" y="3131"/>
                    <a:pt x="3297" y="3363"/>
                  </a:cubicBezTo>
                  <a:cubicBezTo>
                    <a:pt x="2741" y="3243"/>
                    <a:pt x="2176" y="3184"/>
                    <a:pt x="1611" y="3184"/>
                  </a:cubicBezTo>
                  <a:cubicBezTo>
                    <a:pt x="1516" y="3184"/>
                    <a:pt x="1422" y="3186"/>
                    <a:pt x="1328" y="3189"/>
                  </a:cubicBezTo>
                  <a:cubicBezTo>
                    <a:pt x="1235" y="3189"/>
                    <a:pt x="1166" y="3258"/>
                    <a:pt x="1166" y="3351"/>
                  </a:cubicBezTo>
                  <a:cubicBezTo>
                    <a:pt x="1131" y="3849"/>
                    <a:pt x="1976" y="4150"/>
                    <a:pt x="2312" y="4335"/>
                  </a:cubicBezTo>
                  <a:cubicBezTo>
                    <a:pt x="2787" y="4579"/>
                    <a:pt x="3285" y="4776"/>
                    <a:pt x="3795" y="4938"/>
                  </a:cubicBezTo>
                  <a:cubicBezTo>
                    <a:pt x="3424" y="4938"/>
                    <a:pt x="3042" y="4961"/>
                    <a:pt x="2671" y="5007"/>
                  </a:cubicBezTo>
                  <a:cubicBezTo>
                    <a:pt x="2324" y="5054"/>
                    <a:pt x="1675" y="5007"/>
                    <a:pt x="1502" y="5366"/>
                  </a:cubicBezTo>
                  <a:cubicBezTo>
                    <a:pt x="1467" y="5424"/>
                    <a:pt x="1467" y="5494"/>
                    <a:pt x="1502" y="5552"/>
                  </a:cubicBezTo>
                  <a:cubicBezTo>
                    <a:pt x="1803" y="5980"/>
                    <a:pt x="2463" y="6073"/>
                    <a:pt x="2949" y="6142"/>
                  </a:cubicBezTo>
                  <a:cubicBezTo>
                    <a:pt x="3193" y="6177"/>
                    <a:pt x="3447" y="6212"/>
                    <a:pt x="3702" y="6235"/>
                  </a:cubicBezTo>
                  <a:cubicBezTo>
                    <a:pt x="3413" y="6351"/>
                    <a:pt x="3065" y="6548"/>
                    <a:pt x="3123" y="6883"/>
                  </a:cubicBezTo>
                  <a:cubicBezTo>
                    <a:pt x="3204" y="7335"/>
                    <a:pt x="3911" y="7347"/>
                    <a:pt x="4258" y="7381"/>
                  </a:cubicBezTo>
                  <a:cubicBezTo>
                    <a:pt x="4849" y="7439"/>
                    <a:pt x="5439" y="7474"/>
                    <a:pt x="6030" y="7497"/>
                  </a:cubicBezTo>
                  <a:cubicBezTo>
                    <a:pt x="5544" y="7729"/>
                    <a:pt x="5161" y="8065"/>
                    <a:pt x="5266" y="8540"/>
                  </a:cubicBezTo>
                  <a:cubicBezTo>
                    <a:pt x="5347" y="8980"/>
                    <a:pt x="5868" y="9026"/>
                    <a:pt x="6227" y="9084"/>
                  </a:cubicBezTo>
                  <a:cubicBezTo>
                    <a:pt x="6470" y="9107"/>
                    <a:pt x="6713" y="9142"/>
                    <a:pt x="6957" y="9154"/>
                  </a:cubicBezTo>
                  <a:cubicBezTo>
                    <a:pt x="6378" y="9397"/>
                    <a:pt x="5856" y="9744"/>
                    <a:pt x="6227" y="10150"/>
                  </a:cubicBezTo>
                  <a:cubicBezTo>
                    <a:pt x="6392" y="10321"/>
                    <a:pt x="6711" y="10365"/>
                    <a:pt x="7007" y="10365"/>
                  </a:cubicBezTo>
                  <a:cubicBezTo>
                    <a:pt x="7191" y="10365"/>
                    <a:pt x="7365" y="10348"/>
                    <a:pt x="7489" y="10335"/>
                  </a:cubicBezTo>
                  <a:cubicBezTo>
                    <a:pt x="7686" y="10323"/>
                    <a:pt x="7883" y="10300"/>
                    <a:pt x="8068" y="10265"/>
                  </a:cubicBezTo>
                  <a:lnTo>
                    <a:pt x="8068" y="10265"/>
                  </a:lnTo>
                  <a:cubicBezTo>
                    <a:pt x="7941" y="10428"/>
                    <a:pt x="7837" y="10590"/>
                    <a:pt x="7733" y="10763"/>
                  </a:cubicBezTo>
                  <a:cubicBezTo>
                    <a:pt x="7582" y="10995"/>
                    <a:pt x="7420" y="11331"/>
                    <a:pt x="7663" y="11574"/>
                  </a:cubicBezTo>
                  <a:cubicBezTo>
                    <a:pt x="7749" y="11656"/>
                    <a:pt x="7839" y="11687"/>
                    <a:pt x="7931" y="11687"/>
                  </a:cubicBezTo>
                  <a:cubicBezTo>
                    <a:pt x="8099" y="11687"/>
                    <a:pt x="8270" y="11583"/>
                    <a:pt x="8427" y="11493"/>
                  </a:cubicBezTo>
                  <a:cubicBezTo>
                    <a:pt x="8729" y="11331"/>
                    <a:pt x="9064" y="11180"/>
                    <a:pt x="9366" y="10995"/>
                  </a:cubicBezTo>
                  <a:lnTo>
                    <a:pt x="9366" y="10995"/>
                  </a:lnTo>
                  <a:cubicBezTo>
                    <a:pt x="9285" y="11250"/>
                    <a:pt x="9215" y="11516"/>
                    <a:pt x="9157" y="11783"/>
                  </a:cubicBezTo>
                  <a:cubicBezTo>
                    <a:pt x="9111" y="12003"/>
                    <a:pt x="9053" y="12327"/>
                    <a:pt x="9319" y="12420"/>
                  </a:cubicBezTo>
                  <a:cubicBezTo>
                    <a:pt x="9357" y="12432"/>
                    <a:pt x="9393" y="12438"/>
                    <a:pt x="9428" y="12438"/>
                  </a:cubicBezTo>
                  <a:cubicBezTo>
                    <a:pt x="9684" y="12438"/>
                    <a:pt x="9871" y="12130"/>
                    <a:pt x="10014" y="11956"/>
                  </a:cubicBezTo>
                  <a:cubicBezTo>
                    <a:pt x="10142" y="11806"/>
                    <a:pt x="10292" y="11644"/>
                    <a:pt x="10420" y="11481"/>
                  </a:cubicBezTo>
                  <a:cubicBezTo>
                    <a:pt x="10420" y="11817"/>
                    <a:pt x="10443" y="12142"/>
                    <a:pt x="10477" y="12466"/>
                  </a:cubicBezTo>
                  <a:cubicBezTo>
                    <a:pt x="10501" y="12686"/>
                    <a:pt x="10524" y="13080"/>
                    <a:pt x="10779" y="13161"/>
                  </a:cubicBezTo>
                  <a:cubicBezTo>
                    <a:pt x="10811" y="13171"/>
                    <a:pt x="10841" y="13176"/>
                    <a:pt x="10870" y="13176"/>
                  </a:cubicBezTo>
                  <a:cubicBezTo>
                    <a:pt x="11065" y="13176"/>
                    <a:pt x="11173" y="12953"/>
                    <a:pt x="11253" y="12802"/>
                  </a:cubicBezTo>
                  <a:cubicBezTo>
                    <a:pt x="11392" y="12547"/>
                    <a:pt x="11543" y="12281"/>
                    <a:pt x="11670" y="12014"/>
                  </a:cubicBezTo>
                  <a:cubicBezTo>
                    <a:pt x="11670" y="12327"/>
                    <a:pt x="11705" y="12640"/>
                    <a:pt x="11763" y="12952"/>
                  </a:cubicBezTo>
                  <a:cubicBezTo>
                    <a:pt x="11809" y="13207"/>
                    <a:pt x="11867" y="13728"/>
                    <a:pt x="12203" y="13786"/>
                  </a:cubicBezTo>
                  <a:cubicBezTo>
                    <a:pt x="12219" y="13789"/>
                    <a:pt x="12234" y="13790"/>
                    <a:pt x="12249" y="13790"/>
                  </a:cubicBezTo>
                  <a:cubicBezTo>
                    <a:pt x="12488" y="13790"/>
                    <a:pt x="12637" y="13448"/>
                    <a:pt x="12724" y="13033"/>
                  </a:cubicBezTo>
                  <a:cubicBezTo>
                    <a:pt x="12817" y="13358"/>
                    <a:pt x="12979" y="13879"/>
                    <a:pt x="13327" y="13995"/>
                  </a:cubicBezTo>
                  <a:cubicBezTo>
                    <a:pt x="13375" y="14012"/>
                    <a:pt x="13420" y="14019"/>
                    <a:pt x="13462" y="14019"/>
                  </a:cubicBezTo>
                  <a:cubicBezTo>
                    <a:pt x="13852" y="14019"/>
                    <a:pt x="13976" y="13330"/>
                    <a:pt x="13987" y="12744"/>
                  </a:cubicBezTo>
                  <a:cubicBezTo>
                    <a:pt x="14010" y="12837"/>
                    <a:pt x="14045" y="12941"/>
                    <a:pt x="14091" y="13033"/>
                  </a:cubicBezTo>
                  <a:cubicBezTo>
                    <a:pt x="14172" y="13253"/>
                    <a:pt x="14381" y="13717"/>
                    <a:pt x="14670" y="13751"/>
                  </a:cubicBezTo>
                  <a:cubicBezTo>
                    <a:pt x="14686" y="13754"/>
                    <a:pt x="14701" y="13755"/>
                    <a:pt x="14715" y="13755"/>
                  </a:cubicBezTo>
                  <a:cubicBezTo>
                    <a:pt x="15001" y="13755"/>
                    <a:pt x="15065" y="13335"/>
                    <a:pt x="15087" y="13114"/>
                  </a:cubicBezTo>
                  <a:cubicBezTo>
                    <a:pt x="15087" y="13091"/>
                    <a:pt x="15099" y="13057"/>
                    <a:pt x="15099" y="13022"/>
                  </a:cubicBezTo>
                  <a:cubicBezTo>
                    <a:pt x="15315" y="13368"/>
                    <a:pt x="15612" y="13663"/>
                    <a:pt x="16009" y="13663"/>
                  </a:cubicBezTo>
                  <a:cubicBezTo>
                    <a:pt x="16037" y="13663"/>
                    <a:pt x="16065" y="13662"/>
                    <a:pt x="16095" y="13659"/>
                  </a:cubicBezTo>
                  <a:cubicBezTo>
                    <a:pt x="16431" y="13636"/>
                    <a:pt x="16546" y="13323"/>
                    <a:pt x="16674" y="13057"/>
                  </a:cubicBezTo>
                  <a:cubicBezTo>
                    <a:pt x="16859" y="12686"/>
                    <a:pt x="16963" y="12281"/>
                    <a:pt x="16998" y="11875"/>
                  </a:cubicBezTo>
                  <a:cubicBezTo>
                    <a:pt x="17461" y="11412"/>
                    <a:pt x="17844" y="10879"/>
                    <a:pt x="18145" y="10300"/>
                  </a:cubicBezTo>
                  <a:cubicBezTo>
                    <a:pt x="18481" y="9663"/>
                    <a:pt x="18608" y="8702"/>
                    <a:pt x="19141" y="8192"/>
                  </a:cubicBezTo>
                  <a:cubicBezTo>
                    <a:pt x="19187" y="8146"/>
                    <a:pt x="19210" y="8076"/>
                    <a:pt x="19187" y="8007"/>
                  </a:cubicBezTo>
                  <a:cubicBezTo>
                    <a:pt x="19245" y="7937"/>
                    <a:pt x="19245" y="7822"/>
                    <a:pt x="19129" y="7798"/>
                  </a:cubicBezTo>
                  <a:cubicBezTo>
                    <a:pt x="17786" y="7590"/>
                    <a:pt x="16500" y="7393"/>
                    <a:pt x="15214" y="6965"/>
                  </a:cubicBezTo>
                  <a:cubicBezTo>
                    <a:pt x="13952" y="6559"/>
                    <a:pt x="12713" y="6050"/>
                    <a:pt x="11485" y="5563"/>
                  </a:cubicBezTo>
                  <a:cubicBezTo>
                    <a:pt x="9030" y="4579"/>
                    <a:pt x="6586" y="3548"/>
                    <a:pt x="4293" y="2204"/>
                  </a:cubicBezTo>
                  <a:cubicBezTo>
                    <a:pt x="3737" y="1880"/>
                    <a:pt x="3193" y="1533"/>
                    <a:pt x="2660" y="1174"/>
                  </a:cubicBezTo>
                  <a:cubicBezTo>
                    <a:pt x="2173" y="849"/>
                    <a:pt x="1722" y="421"/>
                    <a:pt x="1189" y="166"/>
                  </a:cubicBezTo>
                  <a:cubicBezTo>
                    <a:pt x="1023" y="86"/>
                    <a:pt x="739" y="1"/>
                    <a:pt x="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6"/>
            <p:cNvSpPr/>
            <p:nvPr/>
          </p:nvSpPr>
          <p:spPr>
            <a:xfrm>
              <a:off x="-1053725" y="1903325"/>
              <a:ext cx="505575" cy="840375"/>
            </a:xfrm>
            <a:custGeom>
              <a:avLst/>
              <a:gdLst/>
              <a:ahLst/>
              <a:cxnLst/>
              <a:rect l="l" t="t" r="r" b="b"/>
              <a:pathLst>
                <a:path w="20223" h="33615" extrusionOk="0">
                  <a:moveTo>
                    <a:pt x="14155" y="0"/>
                  </a:moveTo>
                  <a:cubicBezTo>
                    <a:pt x="14118" y="0"/>
                    <a:pt x="14081" y="8"/>
                    <a:pt x="14050" y="22"/>
                  </a:cubicBezTo>
                  <a:cubicBezTo>
                    <a:pt x="13667" y="196"/>
                    <a:pt x="13667" y="636"/>
                    <a:pt x="13598" y="1018"/>
                  </a:cubicBezTo>
                  <a:cubicBezTo>
                    <a:pt x="13471" y="1620"/>
                    <a:pt x="13343" y="2234"/>
                    <a:pt x="13227" y="2848"/>
                  </a:cubicBezTo>
                  <a:cubicBezTo>
                    <a:pt x="13100" y="3543"/>
                    <a:pt x="12972" y="4250"/>
                    <a:pt x="12857" y="4944"/>
                  </a:cubicBezTo>
                  <a:cubicBezTo>
                    <a:pt x="12857" y="3902"/>
                    <a:pt x="12648" y="2860"/>
                    <a:pt x="12220" y="1898"/>
                  </a:cubicBezTo>
                  <a:cubicBezTo>
                    <a:pt x="12184" y="1837"/>
                    <a:pt x="12121" y="1807"/>
                    <a:pt x="12056" y="1807"/>
                  </a:cubicBezTo>
                  <a:cubicBezTo>
                    <a:pt x="11976" y="1807"/>
                    <a:pt x="11893" y="1854"/>
                    <a:pt x="11861" y="1945"/>
                  </a:cubicBezTo>
                  <a:cubicBezTo>
                    <a:pt x="11490" y="3821"/>
                    <a:pt x="11861" y="5744"/>
                    <a:pt x="11409" y="7608"/>
                  </a:cubicBezTo>
                  <a:cubicBezTo>
                    <a:pt x="11397" y="7608"/>
                    <a:pt x="11386" y="7620"/>
                    <a:pt x="11374" y="7620"/>
                  </a:cubicBezTo>
                  <a:cubicBezTo>
                    <a:pt x="11548" y="6311"/>
                    <a:pt x="11502" y="4968"/>
                    <a:pt x="11224" y="3670"/>
                  </a:cubicBezTo>
                  <a:cubicBezTo>
                    <a:pt x="11199" y="3588"/>
                    <a:pt x="11128" y="3541"/>
                    <a:pt x="11052" y="3541"/>
                  </a:cubicBezTo>
                  <a:cubicBezTo>
                    <a:pt x="11020" y="3541"/>
                    <a:pt x="10988" y="3549"/>
                    <a:pt x="10957" y="3566"/>
                  </a:cubicBezTo>
                  <a:cubicBezTo>
                    <a:pt x="10413" y="3937"/>
                    <a:pt x="10448" y="4609"/>
                    <a:pt x="10401" y="5199"/>
                  </a:cubicBezTo>
                  <a:cubicBezTo>
                    <a:pt x="10332" y="6415"/>
                    <a:pt x="10193" y="7631"/>
                    <a:pt x="9984" y="8836"/>
                  </a:cubicBezTo>
                  <a:cubicBezTo>
                    <a:pt x="9579" y="11071"/>
                    <a:pt x="8664" y="13110"/>
                    <a:pt x="7587" y="15090"/>
                  </a:cubicBezTo>
                  <a:cubicBezTo>
                    <a:pt x="7448" y="15194"/>
                    <a:pt x="7332" y="15322"/>
                    <a:pt x="7251" y="15472"/>
                  </a:cubicBezTo>
                  <a:cubicBezTo>
                    <a:pt x="6857" y="16063"/>
                    <a:pt x="7031" y="16793"/>
                    <a:pt x="6232" y="17105"/>
                  </a:cubicBezTo>
                  <a:cubicBezTo>
                    <a:pt x="5908" y="17231"/>
                    <a:pt x="5603" y="17285"/>
                    <a:pt x="5312" y="17285"/>
                  </a:cubicBezTo>
                  <a:cubicBezTo>
                    <a:pt x="4396" y="17285"/>
                    <a:pt x="3618" y="16747"/>
                    <a:pt x="2827" y="16202"/>
                  </a:cubicBezTo>
                  <a:cubicBezTo>
                    <a:pt x="2449" y="15939"/>
                    <a:pt x="2067" y="15797"/>
                    <a:pt x="1682" y="15797"/>
                  </a:cubicBezTo>
                  <a:cubicBezTo>
                    <a:pt x="1371" y="15797"/>
                    <a:pt x="1058" y="15890"/>
                    <a:pt x="742" y="16086"/>
                  </a:cubicBezTo>
                  <a:cubicBezTo>
                    <a:pt x="47" y="16526"/>
                    <a:pt x="1" y="17406"/>
                    <a:pt x="12" y="18159"/>
                  </a:cubicBezTo>
                  <a:cubicBezTo>
                    <a:pt x="12" y="18171"/>
                    <a:pt x="12" y="18182"/>
                    <a:pt x="24" y="18194"/>
                  </a:cubicBezTo>
                  <a:cubicBezTo>
                    <a:pt x="12" y="18252"/>
                    <a:pt x="36" y="18298"/>
                    <a:pt x="82" y="18333"/>
                  </a:cubicBezTo>
                  <a:cubicBezTo>
                    <a:pt x="846" y="18750"/>
                    <a:pt x="499" y="19572"/>
                    <a:pt x="383" y="20221"/>
                  </a:cubicBezTo>
                  <a:cubicBezTo>
                    <a:pt x="314" y="20591"/>
                    <a:pt x="302" y="20962"/>
                    <a:pt x="337" y="21333"/>
                  </a:cubicBezTo>
                  <a:cubicBezTo>
                    <a:pt x="429" y="22143"/>
                    <a:pt x="719" y="22919"/>
                    <a:pt x="1194" y="23580"/>
                  </a:cubicBezTo>
                  <a:cubicBezTo>
                    <a:pt x="2086" y="24888"/>
                    <a:pt x="3510" y="25734"/>
                    <a:pt x="4946" y="26336"/>
                  </a:cubicBezTo>
                  <a:cubicBezTo>
                    <a:pt x="4425" y="26684"/>
                    <a:pt x="4112" y="27367"/>
                    <a:pt x="3788" y="27842"/>
                  </a:cubicBezTo>
                  <a:cubicBezTo>
                    <a:pt x="3499" y="28270"/>
                    <a:pt x="3232" y="28687"/>
                    <a:pt x="2966" y="29127"/>
                  </a:cubicBezTo>
                  <a:cubicBezTo>
                    <a:pt x="2746" y="29498"/>
                    <a:pt x="2421" y="29926"/>
                    <a:pt x="2306" y="30332"/>
                  </a:cubicBezTo>
                  <a:cubicBezTo>
                    <a:pt x="2282" y="30390"/>
                    <a:pt x="2317" y="30459"/>
                    <a:pt x="2364" y="30494"/>
                  </a:cubicBezTo>
                  <a:cubicBezTo>
                    <a:pt x="2420" y="30531"/>
                    <a:pt x="2479" y="30547"/>
                    <a:pt x="2541" y="30547"/>
                  </a:cubicBezTo>
                  <a:cubicBezTo>
                    <a:pt x="2967" y="30547"/>
                    <a:pt x="3502" y="29777"/>
                    <a:pt x="3684" y="29544"/>
                  </a:cubicBezTo>
                  <a:cubicBezTo>
                    <a:pt x="3985" y="29139"/>
                    <a:pt x="4251" y="28722"/>
                    <a:pt x="4483" y="28293"/>
                  </a:cubicBezTo>
                  <a:lnTo>
                    <a:pt x="4483" y="28293"/>
                  </a:lnTo>
                  <a:cubicBezTo>
                    <a:pt x="4321" y="28803"/>
                    <a:pt x="4147" y="29313"/>
                    <a:pt x="3973" y="29834"/>
                  </a:cubicBezTo>
                  <a:cubicBezTo>
                    <a:pt x="3858" y="30193"/>
                    <a:pt x="3209" y="31351"/>
                    <a:pt x="3672" y="31675"/>
                  </a:cubicBezTo>
                  <a:cubicBezTo>
                    <a:pt x="3728" y="31715"/>
                    <a:pt x="3783" y="31733"/>
                    <a:pt x="3837" y="31733"/>
                  </a:cubicBezTo>
                  <a:cubicBezTo>
                    <a:pt x="4227" y="31733"/>
                    <a:pt x="4580" y="30825"/>
                    <a:pt x="4691" y="30621"/>
                  </a:cubicBezTo>
                  <a:cubicBezTo>
                    <a:pt x="4912" y="30251"/>
                    <a:pt x="5143" y="29880"/>
                    <a:pt x="5363" y="29509"/>
                  </a:cubicBezTo>
                  <a:lnTo>
                    <a:pt x="5363" y="29509"/>
                  </a:lnTo>
                  <a:cubicBezTo>
                    <a:pt x="5224" y="30007"/>
                    <a:pt x="5120" y="30506"/>
                    <a:pt x="5016" y="30969"/>
                  </a:cubicBezTo>
                  <a:cubicBezTo>
                    <a:pt x="4935" y="31386"/>
                    <a:pt x="4715" y="32382"/>
                    <a:pt x="5305" y="32567"/>
                  </a:cubicBezTo>
                  <a:cubicBezTo>
                    <a:pt x="5354" y="32581"/>
                    <a:pt x="5401" y="32588"/>
                    <a:pt x="5448" y="32588"/>
                  </a:cubicBezTo>
                  <a:cubicBezTo>
                    <a:pt x="6083" y="32588"/>
                    <a:pt x="6558" y="31345"/>
                    <a:pt x="6741" y="30946"/>
                  </a:cubicBezTo>
                  <a:lnTo>
                    <a:pt x="6741" y="30934"/>
                  </a:lnTo>
                  <a:cubicBezTo>
                    <a:pt x="6741" y="31247"/>
                    <a:pt x="6741" y="31559"/>
                    <a:pt x="6753" y="31861"/>
                  </a:cubicBezTo>
                  <a:cubicBezTo>
                    <a:pt x="6776" y="32382"/>
                    <a:pt x="6892" y="33436"/>
                    <a:pt x="7541" y="33598"/>
                  </a:cubicBezTo>
                  <a:cubicBezTo>
                    <a:pt x="7586" y="33609"/>
                    <a:pt x="7628" y="33615"/>
                    <a:pt x="7667" y="33615"/>
                  </a:cubicBezTo>
                  <a:cubicBezTo>
                    <a:pt x="8191" y="33615"/>
                    <a:pt x="8202" y="32667"/>
                    <a:pt x="8224" y="32301"/>
                  </a:cubicBezTo>
                  <a:cubicBezTo>
                    <a:pt x="8293" y="31420"/>
                    <a:pt x="8305" y="30529"/>
                    <a:pt x="8328" y="29648"/>
                  </a:cubicBezTo>
                  <a:cubicBezTo>
                    <a:pt x="8537" y="30216"/>
                    <a:pt x="8768" y="30772"/>
                    <a:pt x="9046" y="31305"/>
                  </a:cubicBezTo>
                  <a:cubicBezTo>
                    <a:pt x="9394" y="32000"/>
                    <a:pt x="9741" y="32799"/>
                    <a:pt x="10436" y="33193"/>
                  </a:cubicBezTo>
                  <a:cubicBezTo>
                    <a:pt x="10464" y="33208"/>
                    <a:pt x="10494" y="33216"/>
                    <a:pt x="10524" y="33216"/>
                  </a:cubicBezTo>
                  <a:cubicBezTo>
                    <a:pt x="10582" y="33216"/>
                    <a:pt x="10637" y="33188"/>
                    <a:pt x="10668" y="33135"/>
                  </a:cubicBezTo>
                  <a:cubicBezTo>
                    <a:pt x="11038" y="32486"/>
                    <a:pt x="10818" y="31664"/>
                    <a:pt x="10702" y="30957"/>
                  </a:cubicBezTo>
                  <a:cubicBezTo>
                    <a:pt x="10633" y="30506"/>
                    <a:pt x="10540" y="30065"/>
                    <a:pt x="10413" y="29625"/>
                  </a:cubicBezTo>
                  <a:lnTo>
                    <a:pt x="10413" y="29625"/>
                  </a:lnTo>
                  <a:cubicBezTo>
                    <a:pt x="10645" y="30019"/>
                    <a:pt x="10888" y="30413"/>
                    <a:pt x="11143" y="30807"/>
                  </a:cubicBezTo>
                  <a:cubicBezTo>
                    <a:pt x="11447" y="31274"/>
                    <a:pt x="12219" y="32515"/>
                    <a:pt x="12935" y="32515"/>
                  </a:cubicBezTo>
                  <a:cubicBezTo>
                    <a:pt x="12983" y="32515"/>
                    <a:pt x="13030" y="32509"/>
                    <a:pt x="13077" y="32498"/>
                  </a:cubicBezTo>
                  <a:cubicBezTo>
                    <a:pt x="13957" y="32254"/>
                    <a:pt x="13308" y="30853"/>
                    <a:pt x="12498" y="29602"/>
                  </a:cubicBezTo>
                  <a:lnTo>
                    <a:pt x="12498" y="29602"/>
                  </a:lnTo>
                  <a:cubicBezTo>
                    <a:pt x="12902" y="29862"/>
                    <a:pt x="13691" y="30338"/>
                    <a:pt x="14178" y="30338"/>
                  </a:cubicBezTo>
                  <a:cubicBezTo>
                    <a:pt x="14277" y="30338"/>
                    <a:pt x="14363" y="30319"/>
                    <a:pt x="14432" y="30274"/>
                  </a:cubicBezTo>
                  <a:cubicBezTo>
                    <a:pt x="15115" y="29811"/>
                    <a:pt x="12949" y="27981"/>
                    <a:pt x="11861" y="27135"/>
                  </a:cubicBezTo>
                  <a:lnTo>
                    <a:pt x="11861" y="27135"/>
                  </a:lnTo>
                  <a:cubicBezTo>
                    <a:pt x="12671" y="27239"/>
                    <a:pt x="13471" y="27355"/>
                    <a:pt x="14281" y="27471"/>
                  </a:cubicBezTo>
                  <a:cubicBezTo>
                    <a:pt x="14467" y="27492"/>
                    <a:pt x="14655" y="27515"/>
                    <a:pt x="14835" y="27515"/>
                  </a:cubicBezTo>
                  <a:cubicBezTo>
                    <a:pt x="15150" y="27515"/>
                    <a:pt x="15443" y="27446"/>
                    <a:pt x="15671" y="27182"/>
                  </a:cubicBezTo>
                  <a:cubicBezTo>
                    <a:pt x="15741" y="27100"/>
                    <a:pt x="15741" y="26985"/>
                    <a:pt x="15671" y="26904"/>
                  </a:cubicBezTo>
                  <a:cubicBezTo>
                    <a:pt x="14988" y="26232"/>
                    <a:pt x="14084" y="26058"/>
                    <a:pt x="13169" y="25873"/>
                  </a:cubicBezTo>
                  <a:cubicBezTo>
                    <a:pt x="12242" y="25673"/>
                    <a:pt x="11264" y="25474"/>
                    <a:pt x="10293" y="25474"/>
                  </a:cubicBezTo>
                  <a:cubicBezTo>
                    <a:pt x="10136" y="25474"/>
                    <a:pt x="9979" y="25479"/>
                    <a:pt x="9822" y="25491"/>
                  </a:cubicBezTo>
                  <a:cubicBezTo>
                    <a:pt x="9533" y="25004"/>
                    <a:pt x="9127" y="24576"/>
                    <a:pt x="8849" y="24089"/>
                  </a:cubicBezTo>
                  <a:cubicBezTo>
                    <a:pt x="8641" y="23672"/>
                    <a:pt x="8479" y="23244"/>
                    <a:pt x="8375" y="22804"/>
                  </a:cubicBezTo>
                  <a:lnTo>
                    <a:pt x="8375" y="22804"/>
                  </a:lnTo>
                  <a:cubicBezTo>
                    <a:pt x="8444" y="22862"/>
                    <a:pt x="8513" y="22919"/>
                    <a:pt x="8583" y="22966"/>
                  </a:cubicBezTo>
                  <a:cubicBezTo>
                    <a:pt x="8605" y="22978"/>
                    <a:pt x="8628" y="22984"/>
                    <a:pt x="8650" y="22984"/>
                  </a:cubicBezTo>
                  <a:cubicBezTo>
                    <a:pt x="8710" y="22984"/>
                    <a:pt x="8763" y="22944"/>
                    <a:pt x="8780" y="22885"/>
                  </a:cubicBezTo>
                  <a:cubicBezTo>
                    <a:pt x="8849" y="22711"/>
                    <a:pt x="8849" y="22502"/>
                    <a:pt x="8780" y="22329"/>
                  </a:cubicBezTo>
                  <a:lnTo>
                    <a:pt x="8780" y="22329"/>
                  </a:lnTo>
                  <a:cubicBezTo>
                    <a:pt x="8930" y="22502"/>
                    <a:pt x="9069" y="22676"/>
                    <a:pt x="9220" y="22838"/>
                  </a:cubicBezTo>
                  <a:cubicBezTo>
                    <a:pt x="9369" y="23007"/>
                    <a:pt x="9704" y="23345"/>
                    <a:pt x="9986" y="23345"/>
                  </a:cubicBezTo>
                  <a:cubicBezTo>
                    <a:pt x="10034" y="23345"/>
                    <a:pt x="10080" y="23335"/>
                    <a:pt x="10123" y="23313"/>
                  </a:cubicBezTo>
                  <a:cubicBezTo>
                    <a:pt x="10436" y="23174"/>
                    <a:pt x="10239" y="22711"/>
                    <a:pt x="10135" y="22502"/>
                  </a:cubicBezTo>
                  <a:cubicBezTo>
                    <a:pt x="10089" y="22410"/>
                    <a:pt x="10042" y="22306"/>
                    <a:pt x="9996" y="22213"/>
                  </a:cubicBezTo>
                  <a:lnTo>
                    <a:pt x="9996" y="22213"/>
                  </a:lnTo>
                  <a:cubicBezTo>
                    <a:pt x="10100" y="22294"/>
                    <a:pt x="10204" y="22375"/>
                    <a:pt x="10320" y="22456"/>
                  </a:cubicBezTo>
                  <a:cubicBezTo>
                    <a:pt x="10466" y="22553"/>
                    <a:pt x="10747" y="22718"/>
                    <a:pt x="10978" y="22718"/>
                  </a:cubicBezTo>
                  <a:cubicBezTo>
                    <a:pt x="11078" y="22718"/>
                    <a:pt x="11169" y="22687"/>
                    <a:pt x="11235" y="22607"/>
                  </a:cubicBezTo>
                  <a:cubicBezTo>
                    <a:pt x="11386" y="22433"/>
                    <a:pt x="11270" y="22120"/>
                    <a:pt x="11143" y="21854"/>
                  </a:cubicBezTo>
                  <a:lnTo>
                    <a:pt x="11143" y="21854"/>
                  </a:lnTo>
                  <a:cubicBezTo>
                    <a:pt x="11421" y="22120"/>
                    <a:pt x="11745" y="22317"/>
                    <a:pt x="12092" y="22433"/>
                  </a:cubicBezTo>
                  <a:cubicBezTo>
                    <a:pt x="12107" y="22438"/>
                    <a:pt x="12122" y="22440"/>
                    <a:pt x="12138" y="22440"/>
                  </a:cubicBezTo>
                  <a:cubicBezTo>
                    <a:pt x="12194" y="22440"/>
                    <a:pt x="12250" y="22409"/>
                    <a:pt x="12278" y="22363"/>
                  </a:cubicBezTo>
                  <a:cubicBezTo>
                    <a:pt x="12602" y="21935"/>
                    <a:pt x="12115" y="21356"/>
                    <a:pt x="11884" y="21008"/>
                  </a:cubicBezTo>
                  <a:cubicBezTo>
                    <a:pt x="11652" y="20626"/>
                    <a:pt x="11421" y="20221"/>
                    <a:pt x="11177" y="19827"/>
                  </a:cubicBezTo>
                  <a:lnTo>
                    <a:pt x="11177" y="19827"/>
                  </a:lnTo>
                  <a:cubicBezTo>
                    <a:pt x="11710" y="20302"/>
                    <a:pt x="12289" y="20719"/>
                    <a:pt x="12926" y="21066"/>
                  </a:cubicBezTo>
                  <a:cubicBezTo>
                    <a:pt x="13170" y="21206"/>
                    <a:pt x="13689" y="21581"/>
                    <a:pt x="14084" y="21581"/>
                  </a:cubicBezTo>
                  <a:cubicBezTo>
                    <a:pt x="14215" y="21581"/>
                    <a:pt x="14331" y="21540"/>
                    <a:pt x="14420" y="21437"/>
                  </a:cubicBezTo>
                  <a:cubicBezTo>
                    <a:pt x="14860" y="20939"/>
                    <a:pt x="13818" y="20198"/>
                    <a:pt x="13552" y="19943"/>
                  </a:cubicBezTo>
                  <a:cubicBezTo>
                    <a:pt x="13111" y="19514"/>
                    <a:pt x="12660" y="19051"/>
                    <a:pt x="12185" y="18623"/>
                  </a:cubicBezTo>
                  <a:lnTo>
                    <a:pt x="12185" y="18623"/>
                  </a:lnTo>
                  <a:cubicBezTo>
                    <a:pt x="12278" y="18680"/>
                    <a:pt x="12382" y="18738"/>
                    <a:pt x="12474" y="18785"/>
                  </a:cubicBezTo>
                  <a:cubicBezTo>
                    <a:pt x="12498" y="18796"/>
                    <a:pt x="12521" y="18808"/>
                    <a:pt x="12556" y="18808"/>
                  </a:cubicBezTo>
                  <a:cubicBezTo>
                    <a:pt x="13077" y="19109"/>
                    <a:pt x="13598" y="19375"/>
                    <a:pt x="14142" y="19630"/>
                  </a:cubicBezTo>
                  <a:cubicBezTo>
                    <a:pt x="14479" y="19785"/>
                    <a:pt x="15381" y="20340"/>
                    <a:pt x="15949" y="20340"/>
                  </a:cubicBezTo>
                  <a:cubicBezTo>
                    <a:pt x="16103" y="20340"/>
                    <a:pt x="16233" y="20299"/>
                    <a:pt x="16320" y="20198"/>
                  </a:cubicBezTo>
                  <a:cubicBezTo>
                    <a:pt x="16899" y="19538"/>
                    <a:pt x="15486" y="18530"/>
                    <a:pt x="14258" y="17823"/>
                  </a:cubicBezTo>
                  <a:lnTo>
                    <a:pt x="14258" y="17823"/>
                  </a:lnTo>
                  <a:cubicBezTo>
                    <a:pt x="14802" y="18078"/>
                    <a:pt x="15370" y="18321"/>
                    <a:pt x="15949" y="18518"/>
                  </a:cubicBezTo>
                  <a:cubicBezTo>
                    <a:pt x="16209" y="18619"/>
                    <a:pt x="16883" y="18969"/>
                    <a:pt x="17367" y="18969"/>
                  </a:cubicBezTo>
                  <a:cubicBezTo>
                    <a:pt x="17550" y="18969"/>
                    <a:pt x="17706" y="18919"/>
                    <a:pt x="17802" y="18785"/>
                  </a:cubicBezTo>
                  <a:cubicBezTo>
                    <a:pt x="18138" y="18298"/>
                    <a:pt x="17235" y="17881"/>
                    <a:pt x="16922" y="17719"/>
                  </a:cubicBezTo>
                  <a:cubicBezTo>
                    <a:pt x="16157" y="17337"/>
                    <a:pt x="15405" y="16966"/>
                    <a:pt x="14675" y="16561"/>
                  </a:cubicBezTo>
                  <a:lnTo>
                    <a:pt x="14675" y="16561"/>
                  </a:lnTo>
                  <a:cubicBezTo>
                    <a:pt x="15463" y="16793"/>
                    <a:pt x="16262" y="17013"/>
                    <a:pt x="17061" y="17233"/>
                  </a:cubicBezTo>
                  <a:cubicBezTo>
                    <a:pt x="17282" y="17299"/>
                    <a:pt x="17734" y="17497"/>
                    <a:pt x="18093" y="17497"/>
                  </a:cubicBezTo>
                  <a:cubicBezTo>
                    <a:pt x="18297" y="17497"/>
                    <a:pt x="18471" y="17433"/>
                    <a:pt x="18555" y="17244"/>
                  </a:cubicBezTo>
                  <a:cubicBezTo>
                    <a:pt x="18810" y="16688"/>
                    <a:pt x="17767" y="16341"/>
                    <a:pt x="17466" y="16190"/>
                  </a:cubicBezTo>
                  <a:cubicBezTo>
                    <a:pt x="16771" y="15831"/>
                    <a:pt x="16076" y="15438"/>
                    <a:pt x="15370" y="15090"/>
                  </a:cubicBezTo>
                  <a:lnTo>
                    <a:pt x="15370" y="15090"/>
                  </a:lnTo>
                  <a:cubicBezTo>
                    <a:pt x="16011" y="15264"/>
                    <a:pt x="16682" y="15346"/>
                    <a:pt x="17346" y="15346"/>
                  </a:cubicBezTo>
                  <a:cubicBezTo>
                    <a:pt x="17390" y="15346"/>
                    <a:pt x="17434" y="15346"/>
                    <a:pt x="17478" y="15345"/>
                  </a:cubicBezTo>
                  <a:cubicBezTo>
                    <a:pt x="17656" y="15345"/>
                    <a:pt x="17984" y="15377"/>
                    <a:pt x="18324" y="15377"/>
                  </a:cubicBezTo>
                  <a:cubicBezTo>
                    <a:pt x="18802" y="15377"/>
                    <a:pt x="19305" y="15314"/>
                    <a:pt x="19447" y="15009"/>
                  </a:cubicBezTo>
                  <a:cubicBezTo>
                    <a:pt x="19702" y="14430"/>
                    <a:pt x="18184" y="14071"/>
                    <a:pt x="16864" y="13862"/>
                  </a:cubicBezTo>
                  <a:cubicBezTo>
                    <a:pt x="17235" y="13828"/>
                    <a:pt x="17605" y="13758"/>
                    <a:pt x="17941" y="13689"/>
                  </a:cubicBezTo>
                  <a:cubicBezTo>
                    <a:pt x="18312" y="13608"/>
                    <a:pt x="19563" y="13480"/>
                    <a:pt x="19655" y="12959"/>
                  </a:cubicBezTo>
                  <a:cubicBezTo>
                    <a:pt x="19736" y="12438"/>
                    <a:pt x="18879" y="12496"/>
                    <a:pt x="18567" y="12449"/>
                  </a:cubicBezTo>
                  <a:cubicBezTo>
                    <a:pt x="18242" y="12415"/>
                    <a:pt x="17895" y="12368"/>
                    <a:pt x="17570" y="12322"/>
                  </a:cubicBezTo>
                  <a:cubicBezTo>
                    <a:pt x="17779" y="12287"/>
                    <a:pt x="17999" y="12241"/>
                    <a:pt x="18219" y="12195"/>
                  </a:cubicBezTo>
                  <a:cubicBezTo>
                    <a:pt x="18613" y="12102"/>
                    <a:pt x="20223" y="11998"/>
                    <a:pt x="20188" y="11338"/>
                  </a:cubicBezTo>
                  <a:cubicBezTo>
                    <a:pt x="20170" y="10987"/>
                    <a:pt x="19785" y="10896"/>
                    <a:pt x="19363" y="10896"/>
                  </a:cubicBezTo>
                  <a:cubicBezTo>
                    <a:pt x="18947" y="10896"/>
                    <a:pt x="18496" y="10984"/>
                    <a:pt x="18323" y="11002"/>
                  </a:cubicBezTo>
                  <a:cubicBezTo>
                    <a:pt x="17941" y="11036"/>
                    <a:pt x="17559" y="11071"/>
                    <a:pt x="17188" y="11129"/>
                  </a:cubicBezTo>
                  <a:cubicBezTo>
                    <a:pt x="17744" y="10944"/>
                    <a:pt x="18300" y="10747"/>
                    <a:pt x="18856" y="10538"/>
                  </a:cubicBezTo>
                  <a:cubicBezTo>
                    <a:pt x="19192" y="10411"/>
                    <a:pt x="20153" y="10122"/>
                    <a:pt x="19968" y="9612"/>
                  </a:cubicBezTo>
                  <a:cubicBezTo>
                    <a:pt x="19886" y="9371"/>
                    <a:pt x="19606" y="9297"/>
                    <a:pt x="19276" y="9297"/>
                  </a:cubicBezTo>
                  <a:cubicBezTo>
                    <a:pt x="18812" y="9297"/>
                    <a:pt x="18249" y="9444"/>
                    <a:pt x="17999" y="9485"/>
                  </a:cubicBezTo>
                  <a:cubicBezTo>
                    <a:pt x="17559" y="9554"/>
                    <a:pt x="17130" y="9647"/>
                    <a:pt x="16690" y="9751"/>
                  </a:cubicBezTo>
                  <a:lnTo>
                    <a:pt x="18080" y="9010"/>
                  </a:lnTo>
                  <a:cubicBezTo>
                    <a:pt x="18439" y="8824"/>
                    <a:pt x="19563" y="8396"/>
                    <a:pt x="19493" y="7851"/>
                  </a:cubicBezTo>
                  <a:cubicBezTo>
                    <a:pt x="19467" y="7679"/>
                    <a:pt x="19297" y="7610"/>
                    <a:pt x="19036" y="7610"/>
                  </a:cubicBezTo>
                  <a:cubicBezTo>
                    <a:pt x="18719" y="7610"/>
                    <a:pt x="18268" y="7712"/>
                    <a:pt x="17779" y="7851"/>
                  </a:cubicBezTo>
                  <a:lnTo>
                    <a:pt x="17999" y="7724"/>
                  </a:lnTo>
                  <a:cubicBezTo>
                    <a:pt x="18543" y="7400"/>
                    <a:pt x="19655" y="6821"/>
                    <a:pt x="19759" y="6114"/>
                  </a:cubicBezTo>
                  <a:cubicBezTo>
                    <a:pt x="19790" y="5991"/>
                    <a:pt x="19694" y="5877"/>
                    <a:pt x="19582" y="5877"/>
                  </a:cubicBezTo>
                  <a:cubicBezTo>
                    <a:pt x="19568" y="5877"/>
                    <a:pt x="19554" y="5879"/>
                    <a:pt x="19539" y="5883"/>
                  </a:cubicBezTo>
                  <a:cubicBezTo>
                    <a:pt x="18289" y="6242"/>
                    <a:pt x="17084" y="6728"/>
                    <a:pt x="15937" y="7319"/>
                  </a:cubicBezTo>
                  <a:cubicBezTo>
                    <a:pt x="16401" y="6983"/>
                    <a:pt x="16852" y="6635"/>
                    <a:pt x="17293" y="6276"/>
                  </a:cubicBezTo>
                  <a:cubicBezTo>
                    <a:pt x="17570" y="6068"/>
                    <a:pt x="18752" y="5257"/>
                    <a:pt x="18404" y="4748"/>
                  </a:cubicBezTo>
                  <a:cubicBezTo>
                    <a:pt x="18338" y="4648"/>
                    <a:pt x="18238" y="4610"/>
                    <a:pt x="18119" y="4610"/>
                  </a:cubicBezTo>
                  <a:cubicBezTo>
                    <a:pt x="18030" y="4610"/>
                    <a:pt x="17930" y="4632"/>
                    <a:pt x="17825" y="4666"/>
                  </a:cubicBezTo>
                  <a:cubicBezTo>
                    <a:pt x="17906" y="4481"/>
                    <a:pt x="17930" y="4296"/>
                    <a:pt x="17802" y="4145"/>
                  </a:cubicBezTo>
                  <a:cubicBezTo>
                    <a:pt x="17704" y="4036"/>
                    <a:pt x="17577" y="3992"/>
                    <a:pt x="17437" y="3992"/>
                  </a:cubicBezTo>
                  <a:cubicBezTo>
                    <a:pt x="17029" y="3992"/>
                    <a:pt x="16512" y="4361"/>
                    <a:pt x="16296" y="4551"/>
                  </a:cubicBezTo>
                  <a:cubicBezTo>
                    <a:pt x="15717" y="5049"/>
                    <a:pt x="15185" y="5605"/>
                    <a:pt x="14710" y="6207"/>
                  </a:cubicBezTo>
                  <a:cubicBezTo>
                    <a:pt x="15046" y="5535"/>
                    <a:pt x="15335" y="4840"/>
                    <a:pt x="15602" y="4145"/>
                  </a:cubicBezTo>
                  <a:cubicBezTo>
                    <a:pt x="15822" y="3566"/>
                    <a:pt x="16320" y="2593"/>
                    <a:pt x="16100" y="1945"/>
                  </a:cubicBezTo>
                  <a:cubicBezTo>
                    <a:pt x="16076" y="1864"/>
                    <a:pt x="16007" y="1806"/>
                    <a:pt x="15914" y="1806"/>
                  </a:cubicBezTo>
                  <a:cubicBezTo>
                    <a:pt x="15912" y="1806"/>
                    <a:pt x="15909" y="1806"/>
                    <a:pt x="15907" y="1806"/>
                  </a:cubicBezTo>
                  <a:cubicBezTo>
                    <a:pt x="15274" y="1806"/>
                    <a:pt x="14906" y="3221"/>
                    <a:pt x="14745" y="3694"/>
                  </a:cubicBezTo>
                  <a:cubicBezTo>
                    <a:pt x="14420" y="4585"/>
                    <a:pt x="14189" y="5500"/>
                    <a:pt x="13772" y="6346"/>
                  </a:cubicBezTo>
                  <a:cubicBezTo>
                    <a:pt x="14304" y="4307"/>
                    <a:pt x="14640" y="2246"/>
                    <a:pt x="14339" y="138"/>
                  </a:cubicBezTo>
                  <a:cubicBezTo>
                    <a:pt x="14323" y="41"/>
                    <a:pt x="14239" y="0"/>
                    <a:pt x="14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6"/>
            <p:cNvSpPr/>
            <p:nvPr/>
          </p:nvSpPr>
          <p:spPr>
            <a:xfrm>
              <a:off x="-1019550" y="2331975"/>
              <a:ext cx="17975" cy="16675"/>
            </a:xfrm>
            <a:custGeom>
              <a:avLst/>
              <a:gdLst/>
              <a:ahLst/>
              <a:cxnLst/>
              <a:rect l="l" t="t" r="r" b="b"/>
              <a:pathLst>
                <a:path w="719" h="667" extrusionOk="0">
                  <a:moveTo>
                    <a:pt x="385" y="1"/>
                  </a:moveTo>
                  <a:cubicBezTo>
                    <a:pt x="365" y="1"/>
                    <a:pt x="345" y="2"/>
                    <a:pt x="325" y="6"/>
                  </a:cubicBezTo>
                  <a:cubicBezTo>
                    <a:pt x="128" y="40"/>
                    <a:pt x="0" y="237"/>
                    <a:pt x="47" y="423"/>
                  </a:cubicBezTo>
                  <a:cubicBezTo>
                    <a:pt x="99" y="588"/>
                    <a:pt x="236" y="666"/>
                    <a:pt x="374" y="666"/>
                  </a:cubicBezTo>
                  <a:cubicBezTo>
                    <a:pt x="543" y="666"/>
                    <a:pt x="712" y="548"/>
                    <a:pt x="719" y="330"/>
                  </a:cubicBezTo>
                  <a:cubicBezTo>
                    <a:pt x="719" y="142"/>
                    <a:pt x="567" y="1"/>
                    <a:pt x="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6"/>
            <p:cNvSpPr/>
            <p:nvPr/>
          </p:nvSpPr>
          <p:spPr>
            <a:xfrm>
              <a:off x="-1076000" y="2354825"/>
              <a:ext cx="53300" cy="45200"/>
            </a:xfrm>
            <a:custGeom>
              <a:avLst/>
              <a:gdLst/>
              <a:ahLst/>
              <a:cxnLst/>
              <a:rect l="l" t="t" r="r" b="b"/>
              <a:pathLst>
                <a:path w="2132" h="1808" extrusionOk="0">
                  <a:moveTo>
                    <a:pt x="1397" y="1"/>
                  </a:moveTo>
                  <a:cubicBezTo>
                    <a:pt x="1251" y="1"/>
                    <a:pt x="1104" y="50"/>
                    <a:pt x="984" y="146"/>
                  </a:cubicBezTo>
                  <a:cubicBezTo>
                    <a:pt x="973" y="146"/>
                    <a:pt x="973" y="157"/>
                    <a:pt x="961" y="169"/>
                  </a:cubicBezTo>
                  <a:cubicBezTo>
                    <a:pt x="950" y="180"/>
                    <a:pt x="950" y="204"/>
                    <a:pt x="938" y="215"/>
                  </a:cubicBezTo>
                  <a:cubicBezTo>
                    <a:pt x="880" y="817"/>
                    <a:pt x="568" y="1130"/>
                    <a:pt x="93" y="1454"/>
                  </a:cubicBezTo>
                  <a:cubicBezTo>
                    <a:pt x="0" y="1512"/>
                    <a:pt x="0" y="1628"/>
                    <a:pt x="93" y="1686"/>
                  </a:cubicBezTo>
                  <a:cubicBezTo>
                    <a:pt x="242" y="1773"/>
                    <a:pt x="420" y="1807"/>
                    <a:pt x="603" y="1807"/>
                  </a:cubicBezTo>
                  <a:cubicBezTo>
                    <a:pt x="859" y="1807"/>
                    <a:pt x="1127" y="1739"/>
                    <a:pt x="1344" y="1651"/>
                  </a:cubicBezTo>
                  <a:cubicBezTo>
                    <a:pt x="1737" y="1524"/>
                    <a:pt x="2027" y="1200"/>
                    <a:pt x="2120" y="806"/>
                  </a:cubicBezTo>
                  <a:cubicBezTo>
                    <a:pt x="2131" y="771"/>
                    <a:pt x="2131" y="725"/>
                    <a:pt x="2096" y="690"/>
                  </a:cubicBezTo>
                  <a:cubicBezTo>
                    <a:pt x="2073" y="470"/>
                    <a:pt x="1957" y="261"/>
                    <a:pt x="1784" y="134"/>
                  </a:cubicBezTo>
                  <a:cubicBezTo>
                    <a:pt x="1671" y="44"/>
                    <a:pt x="1535" y="1"/>
                    <a:pt x="1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4"/>
          <p:cNvGrpSpPr/>
          <p:nvPr/>
        </p:nvGrpSpPr>
        <p:grpSpPr>
          <a:xfrm>
            <a:off x="4867739" y="2741618"/>
            <a:ext cx="6503387" cy="5275171"/>
            <a:chOff x="4867739" y="2741618"/>
            <a:chExt cx="6503387" cy="5275171"/>
          </a:xfrm>
        </p:grpSpPr>
        <p:sp>
          <p:nvSpPr>
            <p:cNvPr id="34" name="Google Shape;34;p4"/>
            <p:cNvSpPr/>
            <p:nvPr/>
          </p:nvSpPr>
          <p:spPr>
            <a:xfrm rot="1044865">
              <a:off x="6189694" y="3383447"/>
              <a:ext cx="4796050" cy="3309905"/>
            </a:xfrm>
            <a:custGeom>
              <a:avLst/>
              <a:gdLst/>
              <a:ahLst/>
              <a:cxnLst/>
              <a:rect l="l" t="t" r="r" b="b"/>
              <a:pathLst>
                <a:path w="129868" h="89626" extrusionOk="0">
                  <a:moveTo>
                    <a:pt x="98689" y="1"/>
                  </a:moveTo>
                  <a:cubicBezTo>
                    <a:pt x="93258" y="1"/>
                    <a:pt x="87533" y="1527"/>
                    <a:pt x="82271" y="4703"/>
                  </a:cubicBezTo>
                  <a:cubicBezTo>
                    <a:pt x="75541" y="8755"/>
                    <a:pt x="70847" y="14735"/>
                    <a:pt x="68696" y="21125"/>
                  </a:cubicBezTo>
                  <a:cubicBezTo>
                    <a:pt x="67391" y="20795"/>
                    <a:pt x="66054" y="20629"/>
                    <a:pt x="64714" y="20629"/>
                  </a:cubicBezTo>
                  <a:cubicBezTo>
                    <a:pt x="63919" y="20629"/>
                    <a:pt x="63123" y="20688"/>
                    <a:pt x="62332" y="20804"/>
                  </a:cubicBezTo>
                  <a:cubicBezTo>
                    <a:pt x="56611" y="21634"/>
                    <a:pt x="52060" y="25266"/>
                    <a:pt x="50176" y="29907"/>
                  </a:cubicBezTo>
                  <a:cubicBezTo>
                    <a:pt x="49818" y="29835"/>
                    <a:pt x="49463" y="29800"/>
                    <a:pt x="49115" y="29800"/>
                  </a:cubicBezTo>
                  <a:cubicBezTo>
                    <a:pt x="45993" y="29800"/>
                    <a:pt x="43447" y="32589"/>
                    <a:pt x="43929" y="35825"/>
                  </a:cubicBezTo>
                  <a:cubicBezTo>
                    <a:pt x="43929" y="35843"/>
                    <a:pt x="43938" y="35851"/>
                    <a:pt x="43938" y="35869"/>
                  </a:cubicBezTo>
                  <a:cubicBezTo>
                    <a:pt x="39377" y="36887"/>
                    <a:pt x="35825" y="40457"/>
                    <a:pt x="34825" y="45017"/>
                  </a:cubicBezTo>
                  <a:cubicBezTo>
                    <a:pt x="31211" y="45892"/>
                    <a:pt x="28551" y="48953"/>
                    <a:pt x="28194" y="52657"/>
                  </a:cubicBezTo>
                  <a:cubicBezTo>
                    <a:pt x="28060" y="52638"/>
                    <a:pt x="27928" y="52628"/>
                    <a:pt x="27797" y="52628"/>
                  </a:cubicBezTo>
                  <a:cubicBezTo>
                    <a:pt x="26314" y="52628"/>
                    <a:pt x="25071" y="53845"/>
                    <a:pt x="25079" y="55379"/>
                  </a:cubicBezTo>
                  <a:cubicBezTo>
                    <a:pt x="24176" y="55273"/>
                    <a:pt x="23270" y="55220"/>
                    <a:pt x="22364" y="55220"/>
                  </a:cubicBezTo>
                  <a:cubicBezTo>
                    <a:pt x="21219" y="55220"/>
                    <a:pt x="20075" y="55304"/>
                    <a:pt x="18939" y="55469"/>
                  </a:cubicBezTo>
                  <a:cubicBezTo>
                    <a:pt x="7872" y="57075"/>
                    <a:pt x="0" y="65973"/>
                    <a:pt x="1357" y="75327"/>
                  </a:cubicBezTo>
                  <a:cubicBezTo>
                    <a:pt x="2579" y="83705"/>
                    <a:pt x="10770" y="89625"/>
                    <a:pt x="20410" y="89625"/>
                  </a:cubicBezTo>
                  <a:cubicBezTo>
                    <a:pt x="21542" y="89625"/>
                    <a:pt x="22694" y="89543"/>
                    <a:pt x="23857" y="89375"/>
                  </a:cubicBezTo>
                  <a:lnTo>
                    <a:pt x="129868" y="73988"/>
                  </a:lnTo>
                  <a:lnTo>
                    <a:pt x="121496" y="16306"/>
                  </a:lnTo>
                  <a:lnTo>
                    <a:pt x="121398" y="16332"/>
                  </a:lnTo>
                  <a:cubicBezTo>
                    <a:pt x="120898" y="14315"/>
                    <a:pt x="120104" y="12388"/>
                    <a:pt x="119033" y="10603"/>
                  </a:cubicBezTo>
                  <a:cubicBezTo>
                    <a:pt x="114862" y="3689"/>
                    <a:pt x="107131" y="1"/>
                    <a:pt x="98689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rot="1044865">
              <a:off x="6910395" y="4285722"/>
              <a:ext cx="3754840" cy="2265040"/>
            </a:xfrm>
            <a:custGeom>
              <a:avLst/>
              <a:gdLst/>
              <a:ahLst/>
              <a:cxnLst/>
              <a:rect l="l" t="t" r="r" b="b"/>
              <a:pathLst>
                <a:path w="101674" h="61333" extrusionOk="0">
                  <a:moveTo>
                    <a:pt x="82342" y="0"/>
                  </a:moveTo>
                  <a:cubicBezTo>
                    <a:pt x="76059" y="0"/>
                    <a:pt x="70481" y="2651"/>
                    <a:pt x="66956" y="6756"/>
                  </a:cubicBezTo>
                  <a:cubicBezTo>
                    <a:pt x="66715" y="6729"/>
                    <a:pt x="66474" y="6712"/>
                    <a:pt x="66233" y="6712"/>
                  </a:cubicBezTo>
                  <a:cubicBezTo>
                    <a:pt x="66228" y="6712"/>
                    <a:pt x="66223" y="6712"/>
                    <a:pt x="66218" y="6712"/>
                  </a:cubicBezTo>
                  <a:cubicBezTo>
                    <a:pt x="61915" y="6712"/>
                    <a:pt x="58665" y="10634"/>
                    <a:pt x="59485" y="14860"/>
                  </a:cubicBezTo>
                  <a:cubicBezTo>
                    <a:pt x="58584" y="15306"/>
                    <a:pt x="57933" y="16127"/>
                    <a:pt x="57692" y="17100"/>
                  </a:cubicBezTo>
                  <a:lnTo>
                    <a:pt x="57584" y="17100"/>
                  </a:lnTo>
                  <a:cubicBezTo>
                    <a:pt x="57552" y="17100"/>
                    <a:pt x="57519" y="17100"/>
                    <a:pt x="57487" y="17100"/>
                  </a:cubicBezTo>
                  <a:cubicBezTo>
                    <a:pt x="55627" y="17100"/>
                    <a:pt x="53769" y="17350"/>
                    <a:pt x="51980" y="17832"/>
                  </a:cubicBezTo>
                  <a:cubicBezTo>
                    <a:pt x="51342" y="16750"/>
                    <a:pt x="50196" y="16137"/>
                    <a:pt x="49014" y="16137"/>
                  </a:cubicBezTo>
                  <a:cubicBezTo>
                    <a:pt x="48509" y="16137"/>
                    <a:pt x="47998" y="16249"/>
                    <a:pt x="47517" y="16484"/>
                  </a:cubicBezTo>
                  <a:cubicBezTo>
                    <a:pt x="45902" y="17270"/>
                    <a:pt x="45170" y="19162"/>
                    <a:pt x="45830" y="20831"/>
                  </a:cubicBezTo>
                  <a:cubicBezTo>
                    <a:pt x="44608" y="21750"/>
                    <a:pt x="43581" y="22902"/>
                    <a:pt x="42787" y="24205"/>
                  </a:cubicBezTo>
                  <a:cubicBezTo>
                    <a:pt x="41734" y="24356"/>
                    <a:pt x="40805" y="24990"/>
                    <a:pt x="40288" y="25918"/>
                  </a:cubicBezTo>
                  <a:cubicBezTo>
                    <a:pt x="39395" y="26043"/>
                    <a:pt x="38521" y="26257"/>
                    <a:pt x="37673" y="26561"/>
                  </a:cubicBezTo>
                  <a:cubicBezTo>
                    <a:pt x="34138" y="27837"/>
                    <a:pt x="31604" y="30434"/>
                    <a:pt x="30836" y="33174"/>
                  </a:cubicBezTo>
                  <a:cubicBezTo>
                    <a:pt x="30461" y="33406"/>
                    <a:pt x="30104" y="33683"/>
                    <a:pt x="29774" y="33986"/>
                  </a:cubicBezTo>
                  <a:cubicBezTo>
                    <a:pt x="29388" y="33967"/>
                    <a:pt x="28998" y="33952"/>
                    <a:pt x="28602" y="33952"/>
                  </a:cubicBezTo>
                  <a:cubicBezTo>
                    <a:pt x="28449" y="33952"/>
                    <a:pt x="28295" y="33955"/>
                    <a:pt x="28141" y="33960"/>
                  </a:cubicBezTo>
                  <a:cubicBezTo>
                    <a:pt x="21902" y="34147"/>
                    <a:pt x="16788" y="37583"/>
                    <a:pt x="15655" y="42001"/>
                  </a:cubicBezTo>
                  <a:cubicBezTo>
                    <a:pt x="14925" y="41909"/>
                    <a:pt x="14190" y="41856"/>
                    <a:pt x="13454" y="41856"/>
                  </a:cubicBezTo>
                  <a:cubicBezTo>
                    <a:pt x="13262" y="41856"/>
                    <a:pt x="13071" y="41860"/>
                    <a:pt x="12879" y="41867"/>
                  </a:cubicBezTo>
                  <a:cubicBezTo>
                    <a:pt x="5695" y="42081"/>
                    <a:pt x="0" y="46606"/>
                    <a:pt x="161" y="51988"/>
                  </a:cubicBezTo>
                  <a:cubicBezTo>
                    <a:pt x="318" y="57224"/>
                    <a:pt x="5983" y="61332"/>
                    <a:pt x="12920" y="61332"/>
                  </a:cubicBezTo>
                  <a:cubicBezTo>
                    <a:pt x="13102" y="61332"/>
                    <a:pt x="13285" y="61329"/>
                    <a:pt x="13468" y="61324"/>
                  </a:cubicBezTo>
                  <a:lnTo>
                    <a:pt x="101674" y="61324"/>
                  </a:lnTo>
                  <a:lnTo>
                    <a:pt x="101674" y="16172"/>
                  </a:lnTo>
                  <a:lnTo>
                    <a:pt x="101647" y="16172"/>
                  </a:lnTo>
                  <a:cubicBezTo>
                    <a:pt x="101103" y="7158"/>
                    <a:pt x="92669" y="0"/>
                    <a:pt x="82342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 rot="1044865">
              <a:off x="5257596" y="3984140"/>
              <a:ext cx="4968810" cy="3366261"/>
            </a:xfrm>
            <a:custGeom>
              <a:avLst/>
              <a:gdLst/>
              <a:ahLst/>
              <a:cxnLst/>
              <a:rect l="l" t="t" r="r" b="b"/>
              <a:pathLst>
                <a:path w="134546" h="91152" extrusionOk="0">
                  <a:moveTo>
                    <a:pt x="105762" y="0"/>
                  </a:moveTo>
                  <a:cubicBezTo>
                    <a:pt x="92749" y="0"/>
                    <a:pt x="81754" y="8274"/>
                    <a:pt x="78193" y="19618"/>
                  </a:cubicBezTo>
                  <a:cubicBezTo>
                    <a:pt x="78148" y="19618"/>
                    <a:pt x="78104" y="19609"/>
                    <a:pt x="78050" y="19609"/>
                  </a:cubicBezTo>
                  <a:cubicBezTo>
                    <a:pt x="75899" y="19609"/>
                    <a:pt x="73873" y="20590"/>
                    <a:pt x="72543" y="22277"/>
                  </a:cubicBezTo>
                  <a:cubicBezTo>
                    <a:pt x="72043" y="22242"/>
                    <a:pt x="71544" y="22215"/>
                    <a:pt x="71026" y="22215"/>
                  </a:cubicBezTo>
                  <a:cubicBezTo>
                    <a:pt x="63020" y="22215"/>
                    <a:pt x="56327" y="27177"/>
                    <a:pt x="54577" y="33835"/>
                  </a:cubicBezTo>
                  <a:cubicBezTo>
                    <a:pt x="54100" y="33714"/>
                    <a:pt x="53625" y="33657"/>
                    <a:pt x="53160" y="33657"/>
                  </a:cubicBezTo>
                  <a:cubicBezTo>
                    <a:pt x="50089" y="33657"/>
                    <a:pt x="47438" y="36157"/>
                    <a:pt x="47446" y="39404"/>
                  </a:cubicBezTo>
                  <a:cubicBezTo>
                    <a:pt x="47446" y="39449"/>
                    <a:pt x="47455" y="39494"/>
                    <a:pt x="47455" y="39538"/>
                  </a:cubicBezTo>
                  <a:cubicBezTo>
                    <a:pt x="43957" y="39993"/>
                    <a:pt x="40690" y="41520"/>
                    <a:pt x="38111" y="43920"/>
                  </a:cubicBezTo>
                  <a:cubicBezTo>
                    <a:pt x="36340" y="43095"/>
                    <a:pt x="34495" y="42709"/>
                    <a:pt x="32687" y="42709"/>
                  </a:cubicBezTo>
                  <a:cubicBezTo>
                    <a:pt x="26932" y="42709"/>
                    <a:pt x="21553" y="46618"/>
                    <a:pt x="20154" y="52676"/>
                  </a:cubicBezTo>
                  <a:cubicBezTo>
                    <a:pt x="19510" y="52439"/>
                    <a:pt x="18848" y="52326"/>
                    <a:pt x="18195" y="52326"/>
                  </a:cubicBezTo>
                  <a:cubicBezTo>
                    <a:pt x="16114" y="52326"/>
                    <a:pt x="14126" y="53473"/>
                    <a:pt x="13121" y="55416"/>
                  </a:cubicBezTo>
                  <a:cubicBezTo>
                    <a:pt x="4820" y="58638"/>
                    <a:pt x="1" y="67322"/>
                    <a:pt x="1643" y="76068"/>
                  </a:cubicBezTo>
                  <a:cubicBezTo>
                    <a:pt x="3285" y="84815"/>
                    <a:pt x="10925" y="91151"/>
                    <a:pt x="19823" y="91151"/>
                  </a:cubicBezTo>
                  <a:lnTo>
                    <a:pt x="134545" y="91151"/>
                  </a:lnTo>
                  <a:lnTo>
                    <a:pt x="134545" y="27543"/>
                  </a:lnTo>
                  <a:cubicBezTo>
                    <a:pt x="134545" y="12335"/>
                    <a:pt x="121658" y="0"/>
                    <a:pt x="105762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4"/>
          <p:cNvGrpSpPr/>
          <p:nvPr/>
        </p:nvGrpSpPr>
        <p:grpSpPr>
          <a:xfrm>
            <a:off x="-2503422" y="3092667"/>
            <a:ext cx="5328604" cy="4997864"/>
            <a:chOff x="-2503422" y="3092667"/>
            <a:chExt cx="5328604" cy="4997864"/>
          </a:xfrm>
        </p:grpSpPr>
        <p:sp>
          <p:nvSpPr>
            <p:cNvPr id="38" name="Google Shape;38;p4"/>
            <p:cNvSpPr/>
            <p:nvPr/>
          </p:nvSpPr>
          <p:spPr>
            <a:xfrm rot="991121">
              <a:off x="-1617440" y="3574791"/>
              <a:ext cx="3762972" cy="2560300"/>
            </a:xfrm>
            <a:custGeom>
              <a:avLst/>
              <a:gdLst/>
              <a:ahLst/>
              <a:cxnLst/>
              <a:rect l="l" t="t" r="r" b="b"/>
              <a:pathLst>
                <a:path w="101897" h="69330" extrusionOk="0">
                  <a:moveTo>
                    <a:pt x="22066" y="1"/>
                  </a:moveTo>
                  <a:cubicBezTo>
                    <a:pt x="21863" y="1"/>
                    <a:pt x="21660" y="4"/>
                    <a:pt x="21456" y="9"/>
                  </a:cubicBezTo>
                  <a:cubicBezTo>
                    <a:pt x="9470" y="330"/>
                    <a:pt x="0" y="9898"/>
                    <a:pt x="313" y="21366"/>
                  </a:cubicBezTo>
                  <a:lnTo>
                    <a:pt x="1616" y="69329"/>
                  </a:lnTo>
                  <a:lnTo>
                    <a:pt x="88117" y="66982"/>
                  </a:lnTo>
                  <a:cubicBezTo>
                    <a:pt x="95819" y="66777"/>
                    <a:pt x="101897" y="60360"/>
                    <a:pt x="101692" y="52657"/>
                  </a:cubicBezTo>
                  <a:cubicBezTo>
                    <a:pt x="101531" y="46910"/>
                    <a:pt x="97872" y="41840"/>
                    <a:pt x="92454" y="39895"/>
                  </a:cubicBezTo>
                  <a:cubicBezTo>
                    <a:pt x="91688" y="38520"/>
                    <a:pt x="90244" y="37671"/>
                    <a:pt x="88674" y="37671"/>
                  </a:cubicBezTo>
                  <a:cubicBezTo>
                    <a:pt x="88634" y="37671"/>
                    <a:pt x="88594" y="37671"/>
                    <a:pt x="88554" y="37672"/>
                  </a:cubicBezTo>
                  <a:cubicBezTo>
                    <a:pt x="88054" y="37690"/>
                    <a:pt x="87554" y="37788"/>
                    <a:pt x="87090" y="37976"/>
                  </a:cubicBezTo>
                  <a:cubicBezTo>
                    <a:pt x="85978" y="33693"/>
                    <a:pt x="82107" y="30717"/>
                    <a:pt x="77695" y="30717"/>
                  </a:cubicBezTo>
                  <a:cubicBezTo>
                    <a:pt x="77611" y="30717"/>
                    <a:pt x="77527" y="30718"/>
                    <a:pt x="77442" y="30720"/>
                  </a:cubicBezTo>
                  <a:cubicBezTo>
                    <a:pt x="76032" y="30764"/>
                    <a:pt x="74640" y="31112"/>
                    <a:pt x="73373" y="31746"/>
                  </a:cubicBezTo>
                  <a:cubicBezTo>
                    <a:pt x="71373" y="29988"/>
                    <a:pt x="68883" y="28899"/>
                    <a:pt x="66233" y="28631"/>
                  </a:cubicBezTo>
                  <a:lnTo>
                    <a:pt x="66233" y="28524"/>
                  </a:lnTo>
                  <a:cubicBezTo>
                    <a:pt x="66171" y="26171"/>
                    <a:pt x="64244" y="24310"/>
                    <a:pt x="61904" y="24310"/>
                  </a:cubicBezTo>
                  <a:cubicBezTo>
                    <a:pt x="61865" y="24310"/>
                    <a:pt x="61827" y="24311"/>
                    <a:pt x="61788" y="24312"/>
                  </a:cubicBezTo>
                  <a:cubicBezTo>
                    <a:pt x="61431" y="24321"/>
                    <a:pt x="61083" y="24374"/>
                    <a:pt x="60744" y="24472"/>
                  </a:cubicBezTo>
                  <a:cubicBezTo>
                    <a:pt x="59320" y="19599"/>
                    <a:pt x="54359" y="16042"/>
                    <a:pt x="48493" y="16042"/>
                  </a:cubicBezTo>
                  <a:cubicBezTo>
                    <a:pt x="48365" y="16042"/>
                    <a:pt x="48235" y="16044"/>
                    <a:pt x="48106" y="16047"/>
                  </a:cubicBezTo>
                  <a:cubicBezTo>
                    <a:pt x="47722" y="16056"/>
                    <a:pt x="47338" y="16083"/>
                    <a:pt x="46964" y="16127"/>
                  </a:cubicBezTo>
                  <a:cubicBezTo>
                    <a:pt x="45951" y="14924"/>
                    <a:pt x="44467" y="14224"/>
                    <a:pt x="42896" y="14224"/>
                  </a:cubicBezTo>
                  <a:cubicBezTo>
                    <a:pt x="42848" y="14224"/>
                    <a:pt x="42799" y="14225"/>
                    <a:pt x="42751" y="14226"/>
                  </a:cubicBezTo>
                  <a:cubicBezTo>
                    <a:pt x="42715" y="14235"/>
                    <a:pt x="42680" y="14235"/>
                    <a:pt x="42644" y="14235"/>
                  </a:cubicBezTo>
                  <a:cubicBezTo>
                    <a:pt x="39786" y="5933"/>
                    <a:pt x="31622" y="1"/>
                    <a:pt x="22066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 rot="991121">
              <a:off x="-1675100" y="4114746"/>
              <a:ext cx="3251171" cy="1987122"/>
            </a:xfrm>
            <a:custGeom>
              <a:avLst/>
              <a:gdLst/>
              <a:ahLst/>
              <a:cxnLst/>
              <a:rect l="l" t="t" r="r" b="b"/>
              <a:pathLst>
                <a:path w="88038" h="53809" extrusionOk="0">
                  <a:moveTo>
                    <a:pt x="16973" y="1"/>
                  </a:moveTo>
                  <a:cubicBezTo>
                    <a:pt x="9801" y="1"/>
                    <a:pt x="3402" y="3642"/>
                    <a:pt x="992" y="9818"/>
                  </a:cubicBezTo>
                  <a:cubicBezTo>
                    <a:pt x="483" y="11147"/>
                    <a:pt x="171" y="12540"/>
                    <a:pt x="72" y="13959"/>
                  </a:cubicBezTo>
                  <a:lnTo>
                    <a:pt x="1" y="13950"/>
                  </a:lnTo>
                  <a:lnTo>
                    <a:pt x="1081" y="53809"/>
                  </a:lnTo>
                  <a:lnTo>
                    <a:pt x="74328" y="51828"/>
                  </a:lnTo>
                  <a:cubicBezTo>
                    <a:pt x="81977" y="51613"/>
                    <a:pt x="88037" y="46205"/>
                    <a:pt x="87859" y="39734"/>
                  </a:cubicBezTo>
                  <a:cubicBezTo>
                    <a:pt x="87684" y="33390"/>
                    <a:pt x="81589" y="28385"/>
                    <a:pt x="74142" y="28385"/>
                  </a:cubicBezTo>
                  <a:cubicBezTo>
                    <a:pt x="73993" y="28385"/>
                    <a:pt x="73844" y="28387"/>
                    <a:pt x="73695" y="28391"/>
                  </a:cubicBezTo>
                  <a:lnTo>
                    <a:pt x="73704" y="28400"/>
                  </a:lnTo>
                  <a:cubicBezTo>
                    <a:pt x="72293" y="28435"/>
                    <a:pt x="70892" y="28658"/>
                    <a:pt x="69545" y="29051"/>
                  </a:cubicBezTo>
                  <a:cubicBezTo>
                    <a:pt x="69396" y="28150"/>
                    <a:pt x="68620" y="27488"/>
                    <a:pt x="67707" y="27488"/>
                  </a:cubicBezTo>
                  <a:cubicBezTo>
                    <a:pt x="67689" y="27488"/>
                    <a:pt x="67671" y="27489"/>
                    <a:pt x="67652" y="27489"/>
                  </a:cubicBezTo>
                  <a:cubicBezTo>
                    <a:pt x="67474" y="27498"/>
                    <a:pt x="67304" y="27525"/>
                    <a:pt x="67135" y="27587"/>
                  </a:cubicBezTo>
                  <a:cubicBezTo>
                    <a:pt x="66465" y="25133"/>
                    <a:pt x="64314" y="23375"/>
                    <a:pt x="61780" y="23205"/>
                  </a:cubicBezTo>
                  <a:cubicBezTo>
                    <a:pt x="60566" y="20242"/>
                    <a:pt x="57755" y="18252"/>
                    <a:pt x="54568" y="18100"/>
                  </a:cubicBezTo>
                  <a:lnTo>
                    <a:pt x="54568" y="18073"/>
                  </a:lnTo>
                  <a:cubicBezTo>
                    <a:pt x="54516" y="16116"/>
                    <a:pt x="52909" y="14564"/>
                    <a:pt x="50963" y="14564"/>
                  </a:cubicBezTo>
                  <a:cubicBezTo>
                    <a:pt x="50930" y="14564"/>
                    <a:pt x="50898" y="14565"/>
                    <a:pt x="50865" y="14566"/>
                  </a:cubicBezTo>
                  <a:cubicBezTo>
                    <a:pt x="50454" y="14575"/>
                    <a:pt x="50052" y="14655"/>
                    <a:pt x="49669" y="14807"/>
                  </a:cubicBezTo>
                  <a:cubicBezTo>
                    <a:pt x="47905" y="11983"/>
                    <a:pt x="44551" y="10081"/>
                    <a:pt x="40727" y="10081"/>
                  </a:cubicBezTo>
                  <a:cubicBezTo>
                    <a:pt x="40623" y="10081"/>
                    <a:pt x="40518" y="10083"/>
                    <a:pt x="40413" y="10085"/>
                  </a:cubicBezTo>
                  <a:cubicBezTo>
                    <a:pt x="38941" y="10121"/>
                    <a:pt x="37504" y="10451"/>
                    <a:pt x="36156" y="11040"/>
                  </a:cubicBezTo>
                  <a:cubicBezTo>
                    <a:pt x="33961" y="6988"/>
                    <a:pt x="30096" y="3508"/>
                    <a:pt x="25089" y="1553"/>
                  </a:cubicBezTo>
                  <a:cubicBezTo>
                    <a:pt x="22387" y="500"/>
                    <a:pt x="19627" y="1"/>
                    <a:pt x="16973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rot="991121">
              <a:off x="-2190935" y="4600450"/>
              <a:ext cx="4703632" cy="2880845"/>
            </a:xfrm>
            <a:custGeom>
              <a:avLst/>
              <a:gdLst/>
              <a:ahLst/>
              <a:cxnLst/>
              <a:rect l="l" t="t" r="r" b="b"/>
              <a:pathLst>
                <a:path w="127369" h="78010" extrusionOk="0">
                  <a:moveTo>
                    <a:pt x="24516" y="0"/>
                  </a:moveTo>
                  <a:cubicBezTo>
                    <a:pt x="14372" y="0"/>
                    <a:pt x="5282" y="5031"/>
                    <a:pt x="1624" y="13723"/>
                  </a:cubicBezTo>
                  <a:cubicBezTo>
                    <a:pt x="812" y="15642"/>
                    <a:pt x="303" y="17668"/>
                    <a:pt x="107" y="19738"/>
                  </a:cubicBezTo>
                  <a:lnTo>
                    <a:pt x="0" y="19721"/>
                  </a:lnTo>
                  <a:lnTo>
                    <a:pt x="0" y="78010"/>
                  </a:lnTo>
                  <a:lnTo>
                    <a:pt x="107127" y="78010"/>
                  </a:lnTo>
                  <a:cubicBezTo>
                    <a:pt x="118301" y="78010"/>
                    <a:pt x="127369" y="70334"/>
                    <a:pt x="127369" y="60874"/>
                  </a:cubicBezTo>
                  <a:cubicBezTo>
                    <a:pt x="127369" y="51413"/>
                    <a:pt x="118301" y="43747"/>
                    <a:pt x="107118" y="43747"/>
                  </a:cubicBezTo>
                  <a:cubicBezTo>
                    <a:pt x="107085" y="43747"/>
                    <a:pt x="107052" y="43746"/>
                    <a:pt x="107018" y="43746"/>
                  </a:cubicBezTo>
                  <a:cubicBezTo>
                    <a:pt x="104999" y="43746"/>
                    <a:pt x="102980" y="44014"/>
                    <a:pt x="101022" y="44532"/>
                  </a:cubicBezTo>
                  <a:cubicBezTo>
                    <a:pt x="100835" y="43184"/>
                    <a:pt x="99683" y="42185"/>
                    <a:pt x="98327" y="42185"/>
                  </a:cubicBezTo>
                  <a:cubicBezTo>
                    <a:pt x="98059" y="42185"/>
                    <a:pt x="97800" y="42220"/>
                    <a:pt x="97550" y="42292"/>
                  </a:cubicBezTo>
                  <a:cubicBezTo>
                    <a:pt x="96676" y="38677"/>
                    <a:pt x="93596" y="36027"/>
                    <a:pt x="89901" y="35678"/>
                  </a:cubicBezTo>
                  <a:cubicBezTo>
                    <a:pt x="88250" y="31305"/>
                    <a:pt x="84216" y="28289"/>
                    <a:pt x="79566" y="27932"/>
                  </a:cubicBezTo>
                  <a:lnTo>
                    <a:pt x="79566" y="27896"/>
                  </a:lnTo>
                  <a:cubicBezTo>
                    <a:pt x="79566" y="24986"/>
                    <a:pt x="77201" y="22621"/>
                    <a:pt x="74292" y="22621"/>
                  </a:cubicBezTo>
                  <a:cubicBezTo>
                    <a:pt x="73694" y="22630"/>
                    <a:pt x="73096" y="22728"/>
                    <a:pt x="72533" y="22934"/>
                  </a:cubicBezTo>
                  <a:cubicBezTo>
                    <a:pt x="69999" y="18614"/>
                    <a:pt x="64983" y="15669"/>
                    <a:pt x="59200" y="15669"/>
                  </a:cubicBezTo>
                  <a:cubicBezTo>
                    <a:pt x="57058" y="15669"/>
                    <a:pt x="54933" y="16088"/>
                    <a:pt x="52952" y="16900"/>
                  </a:cubicBezTo>
                  <a:cubicBezTo>
                    <a:pt x="49900" y="10894"/>
                    <a:pt x="44393" y="5655"/>
                    <a:pt x="37155" y="2602"/>
                  </a:cubicBezTo>
                  <a:cubicBezTo>
                    <a:pt x="32964" y="837"/>
                    <a:pt x="28653" y="0"/>
                    <a:pt x="24516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4"/>
          <p:cNvGrpSpPr/>
          <p:nvPr/>
        </p:nvGrpSpPr>
        <p:grpSpPr>
          <a:xfrm flipH="1">
            <a:off x="66388" y="282613"/>
            <a:ext cx="841325" cy="840375"/>
            <a:chOff x="-1389475" y="1903325"/>
            <a:chExt cx="841325" cy="840375"/>
          </a:xfrm>
        </p:grpSpPr>
        <p:sp>
          <p:nvSpPr>
            <p:cNvPr id="42" name="Google Shape;42;p4"/>
            <p:cNvSpPr/>
            <p:nvPr/>
          </p:nvSpPr>
          <p:spPr>
            <a:xfrm>
              <a:off x="-1389475" y="2198250"/>
              <a:ext cx="481125" cy="350500"/>
            </a:xfrm>
            <a:custGeom>
              <a:avLst/>
              <a:gdLst/>
              <a:ahLst/>
              <a:cxnLst/>
              <a:rect l="l" t="t" r="r" b="b"/>
              <a:pathLst>
                <a:path w="19245" h="14020" extrusionOk="0">
                  <a:moveTo>
                    <a:pt x="499" y="1"/>
                  </a:moveTo>
                  <a:cubicBezTo>
                    <a:pt x="219" y="1"/>
                    <a:pt x="0" y="116"/>
                    <a:pt x="100" y="490"/>
                  </a:cubicBezTo>
                  <a:cubicBezTo>
                    <a:pt x="204" y="896"/>
                    <a:pt x="702" y="1359"/>
                    <a:pt x="980" y="1648"/>
                  </a:cubicBezTo>
                  <a:cubicBezTo>
                    <a:pt x="1328" y="2008"/>
                    <a:pt x="1722" y="2332"/>
                    <a:pt x="2139" y="2621"/>
                  </a:cubicBezTo>
                  <a:cubicBezTo>
                    <a:pt x="2509" y="2888"/>
                    <a:pt x="2891" y="3131"/>
                    <a:pt x="3297" y="3363"/>
                  </a:cubicBezTo>
                  <a:cubicBezTo>
                    <a:pt x="2741" y="3243"/>
                    <a:pt x="2176" y="3184"/>
                    <a:pt x="1611" y="3184"/>
                  </a:cubicBezTo>
                  <a:cubicBezTo>
                    <a:pt x="1516" y="3184"/>
                    <a:pt x="1422" y="3186"/>
                    <a:pt x="1328" y="3189"/>
                  </a:cubicBezTo>
                  <a:cubicBezTo>
                    <a:pt x="1235" y="3189"/>
                    <a:pt x="1166" y="3258"/>
                    <a:pt x="1166" y="3351"/>
                  </a:cubicBezTo>
                  <a:cubicBezTo>
                    <a:pt x="1131" y="3849"/>
                    <a:pt x="1976" y="4150"/>
                    <a:pt x="2312" y="4335"/>
                  </a:cubicBezTo>
                  <a:cubicBezTo>
                    <a:pt x="2787" y="4579"/>
                    <a:pt x="3285" y="4776"/>
                    <a:pt x="3795" y="4938"/>
                  </a:cubicBezTo>
                  <a:cubicBezTo>
                    <a:pt x="3424" y="4938"/>
                    <a:pt x="3042" y="4961"/>
                    <a:pt x="2671" y="5007"/>
                  </a:cubicBezTo>
                  <a:cubicBezTo>
                    <a:pt x="2324" y="5054"/>
                    <a:pt x="1675" y="5007"/>
                    <a:pt x="1502" y="5366"/>
                  </a:cubicBezTo>
                  <a:cubicBezTo>
                    <a:pt x="1467" y="5424"/>
                    <a:pt x="1467" y="5494"/>
                    <a:pt x="1502" y="5552"/>
                  </a:cubicBezTo>
                  <a:cubicBezTo>
                    <a:pt x="1803" y="5980"/>
                    <a:pt x="2463" y="6073"/>
                    <a:pt x="2949" y="6142"/>
                  </a:cubicBezTo>
                  <a:cubicBezTo>
                    <a:pt x="3193" y="6177"/>
                    <a:pt x="3447" y="6212"/>
                    <a:pt x="3702" y="6235"/>
                  </a:cubicBezTo>
                  <a:cubicBezTo>
                    <a:pt x="3413" y="6351"/>
                    <a:pt x="3065" y="6548"/>
                    <a:pt x="3123" y="6883"/>
                  </a:cubicBezTo>
                  <a:cubicBezTo>
                    <a:pt x="3204" y="7335"/>
                    <a:pt x="3911" y="7347"/>
                    <a:pt x="4258" y="7381"/>
                  </a:cubicBezTo>
                  <a:cubicBezTo>
                    <a:pt x="4849" y="7439"/>
                    <a:pt x="5439" y="7474"/>
                    <a:pt x="6030" y="7497"/>
                  </a:cubicBezTo>
                  <a:cubicBezTo>
                    <a:pt x="5544" y="7729"/>
                    <a:pt x="5161" y="8065"/>
                    <a:pt x="5266" y="8540"/>
                  </a:cubicBezTo>
                  <a:cubicBezTo>
                    <a:pt x="5347" y="8980"/>
                    <a:pt x="5868" y="9026"/>
                    <a:pt x="6227" y="9084"/>
                  </a:cubicBezTo>
                  <a:cubicBezTo>
                    <a:pt x="6470" y="9107"/>
                    <a:pt x="6713" y="9142"/>
                    <a:pt x="6957" y="9154"/>
                  </a:cubicBezTo>
                  <a:cubicBezTo>
                    <a:pt x="6378" y="9397"/>
                    <a:pt x="5856" y="9744"/>
                    <a:pt x="6227" y="10150"/>
                  </a:cubicBezTo>
                  <a:cubicBezTo>
                    <a:pt x="6392" y="10321"/>
                    <a:pt x="6711" y="10365"/>
                    <a:pt x="7007" y="10365"/>
                  </a:cubicBezTo>
                  <a:cubicBezTo>
                    <a:pt x="7191" y="10365"/>
                    <a:pt x="7365" y="10348"/>
                    <a:pt x="7489" y="10335"/>
                  </a:cubicBezTo>
                  <a:cubicBezTo>
                    <a:pt x="7686" y="10323"/>
                    <a:pt x="7883" y="10300"/>
                    <a:pt x="8068" y="10265"/>
                  </a:cubicBezTo>
                  <a:lnTo>
                    <a:pt x="8068" y="10265"/>
                  </a:lnTo>
                  <a:cubicBezTo>
                    <a:pt x="7941" y="10428"/>
                    <a:pt x="7837" y="10590"/>
                    <a:pt x="7733" y="10763"/>
                  </a:cubicBezTo>
                  <a:cubicBezTo>
                    <a:pt x="7582" y="10995"/>
                    <a:pt x="7420" y="11331"/>
                    <a:pt x="7663" y="11574"/>
                  </a:cubicBezTo>
                  <a:cubicBezTo>
                    <a:pt x="7749" y="11656"/>
                    <a:pt x="7839" y="11687"/>
                    <a:pt x="7931" y="11687"/>
                  </a:cubicBezTo>
                  <a:cubicBezTo>
                    <a:pt x="8099" y="11687"/>
                    <a:pt x="8270" y="11583"/>
                    <a:pt x="8427" y="11493"/>
                  </a:cubicBezTo>
                  <a:cubicBezTo>
                    <a:pt x="8729" y="11331"/>
                    <a:pt x="9064" y="11180"/>
                    <a:pt x="9366" y="10995"/>
                  </a:cubicBezTo>
                  <a:lnTo>
                    <a:pt x="9366" y="10995"/>
                  </a:lnTo>
                  <a:cubicBezTo>
                    <a:pt x="9285" y="11250"/>
                    <a:pt x="9215" y="11516"/>
                    <a:pt x="9157" y="11783"/>
                  </a:cubicBezTo>
                  <a:cubicBezTo>
                    <a:pt x="9111" y="12003"/>
                    <a:pt x="9053" y="12327"/>
                    <a:pt x="9319" y="12420"/>
                  </a:cubicBezTo>
                  <a:cubicBezTo>
                    <a:pt x="9357" y="12432"/>
                    <a:pt x="9393" y="12438"/>
                    <a:pt x="9428" y="12438"/>
                  </a:cubicBezTo>
                  <a:cubicBezTo>
                    <a:pt x="9684" y="12438"/>
                    <a:pt x="9871" y="12130"/>
                    <a:pt x="10014" y="11956"/>
                  </a:cubicBezTo>
                  <a:cubicBezTo>
                    <a:pt x="10142" y="11806"/>
                    <a:pt x="10292" y="11644"/>
                    <a:pt x="10420" y="11481"/>
                  </a:cubicBezTo>
                  <a:cubicBezTo>
                    <a:pt x="10420" y="11817"/>
                    <a:pt x="10443" y="12142"/>
                    <a:pt x="10477" y="12466"/>
                  </a:cubicBezTo>
                  <a:cubicBezTo>
                    <a:pt x="10501" y="12686"/>
                    <a:pt x="10524" y="13080"/>
                    <a:pt x="10779" y="13161"/>
                  </a:cubicBezTo>
                  <a:cubicBezTo>
                    <a:pt x="10811" y="13171"/>
                    <a:pt x="10841" y="13176"/>
                    <a:pt x="10870" y="13176"/>
                  </a:cubicBezTo>
                  <a:cubicBezTo>
                    <a:pt x="11065" y="13176"/>
                    <a:pt x="11173" y="12953"/>
                    <a:pt x="11253" y="12802"/>
                  </a:cubicBezTo>
                  <a:cubicBezTo>
                    <a:pt x="11392" y="12547"/>
                    <a:pt x="11543" y="12281"/>
                    <a:pt x="11670" y="12014"/>
                  </a:cubicBezTo>
                  <a:cubicBezTo>
                    <a:pt x="11670" y="12327"/>
                    <a:pt x="11705" y="12640"/>
                    <a:pt x="11763" y="12952"/>
                  </a:cubicBezTo>
                  <a:cubicBezTo>
                    <a:pt x="11809" y="13207"/>
                    <a:pt x="11867" y="13728"/>
                    <a:pt x="12203" y="13786"/>
                  </a:cubicBezTo>
                  <a:cubicBezTo>
                    <a:pt x="12219" y="13789"/>
                    <a:pt x="12234" y="13790"/>
                    <a:pt x="12249" y="13790"/>
                  </a:cubicBezTo>
                  <a:cubicBezTo>
                    <a:pt x="12488" y="13790"/>
                    <a:pt x="12637" y="13448"/>
                    <a:pt x="12724" y="13033"/>
                  </a:cubicBezTo>
                  <a:cubicBezTo>
                    <a:pt x="12817" y="13358"/>
                    <a:pt x="12979" y="13879"/>
                    <a:pt x="13327" y="13995"/>
                  </a:cubicBezTo>
                  <a:cubicBezTo>
                    <a:pt x="13375" y="14012"/>
                    <a:pt x="13420" y="14019"/>
                    <a:pt x="13462" y="14019"/>
                  </a:cubicBezTo>
                  <a:cubicBezTo>
                    <a:pt x="13852" y="14019"/>
                    <a:pt x="13976" y="13330"/>
                    <a:pt x="13987" y="12744"/>
                  </a:cubicBezTo>
                  <a:cubicBezTo>
                    <a:pt x="14010" y="12837"/>
                    <a:pt x="14045" y="12941"/>
                    <a:pt x="14091" y="13033"/>
                  </a:cubicBezTo>
                  <a:cubicBezTo>
                    <a:pt x="14172" y="13253"/>
                    <a:pt x="14381" y="13717"/>
                    <a:pt x="14670" y="13751"/>
                  </a:cubicBezTo>
                  <a:cubicBezTo>
                    <a:pt x="14686" y="13754"/>
                    <a:pt x="14701" y="13755"/>
                    <a:pt x="14715" y="13755"/>
                  </a:cubicBezTo>
                  <a:cubicBezTo>
                    <a:pt x="15001" y="13755"/>
                    <a:pt x="15065" y="13335"/>
                    <a:pt x="15087" y="13114"/>
                  </a:cubicBezTo>
                  <a:cubicBezTo>
                    <a:pt x="15087" y="13091"/>
                    <a:pt x="15099" y="13057"/>
                    <a:pt x="15099" y="13022"/>
                  </a:cubicBezTo>
                  <a:cubicBezTo>
                    <a:pt x="15315" y="13368"/>
                    <a:pt x="15612" y="13663"/>
                    <a:pt x="16009" y="13663"/>
                  </a:cubicBezTo>
                  <a:cubicBezTo>
                    <a:pt x="16037" y="13663"/>
                    <a:pt x="16065" y="13662"/>
                    <a:pt x="16095" y="13659"/>
                  </a:cubicBezTo>
                  <a:cubicBezTo>
                    <a:pt x="16431" y="13636"/>
                    <a:pt x="16546" y="13323"/>
                    <a:pt x="16674" y="13057"/>
                  </a:cubicBezTo>
                  <a:cubicBezTo>
                    <a:pt x="16859" y="12686"/>
                    <a:pt x="16963" y="12281"/>
                    <a:pt x="16998" y="11875"/>
                  </a:cubicBezTo>
                  <a:cubicBezTo>
                    <a:pt x="17461" y="11412"/>
                    <a:pt x="17844" y="10879"/>
                    <a:pt x="18145" y="10300"/>
                  </a:cubicBezTo>
                  <a:cubicBezTo>
                    <a:pt x="18481" y="9663"/>
                    <a:pt x="18608" y="8702"/>
                    <a:pt x="19141" y="8192"/>
                  </a:cubicBezTo>
                  <a:cubicBezTo>
                    <a:pt x="19187" y="8146"/>
                    <a:pt x="19210" y="8076"/>
                    <a:pt x="19187" y="8007"/>
                  </a:cubicBezTo>
                  <a:cubicBezTo>
                    <a:pt x="19245" y="7937"/>
                    <a:pt x="19245" y="7822"/>
                    <a:pt x="19129" y="7798"/>
                  </a:cubicBezTo>
                  <a:cubicBezTo>
                    <a:pt x="17786" y="7590"/>
                    <a:pt x="16500" y="7393"/>
                    <a:pt x="15214" y="6965"/>
                  </a:cubicBezTo>
                  <a:cubicBezTo>
                    <a:pt x="13952" y="6559"/>
                    <a:pt x="12713" y="6050"/>
                    <a:pt x="11485" y="5563"/>
                  </a:cubicBezTo>
                  <a:cubicBezTo>
                    <a:pt x="9030" y="4579"/>
                    <a:pt x="6586" y="3548"/>
                    <a:pt x="4293" y="2204"/>
                  </a:cubicBezTo>
                  <a:cubicBezTo>
                    <a:pt x="3737" y="1880"/>
                    <a:pt x="3193" y="1533"/>
                    <a:pt x="2660" y="1174"/>
                  </a:cubicBezTo>
                  <a:cubicBezTo>
                    <a:pt x="2173" y="849"/>
                    <a:pt x="1722" y="421"/>
                    <a:pt x="1189" y="166"/>
                  </a:cubicBezTo>
                  <a:cubicBezTo>
                    <a:pt x="1023" y="86"/>
                    <a:pt x="739" y="1"/>
                    <a:pt x="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-1053725" y="1903325"/>
              <a:ext cx="505575" cy="840375"/>
            </a:xfrm>
            <a:custGeom>
              <a:avLst/>
              <a:gdLst/>
              <a:ahLst/>
              <a:cxnLst/>
              <a:rect l="l" t="t" r="r" b="b"/>
              <a:pathLst>
                <a:path w="20223" h="33615" extrusionOk="0">
                  <a:moveTo>
                    <a:pt x="14155" y="0"/>
                  </a:moveTo>
                  <a:cubicBezTo>
                    <a:pt x="14118" y="0"/>
                    <a:pt x="14081" y="8"/>
                    <a:pt x="14050" y="22"/>
                  </a:cubicBezTo>
                  <a:cubicBezTo>
                    <a:pt x="13667" y="196"/>
                    <a:pt x="13667" y="636"/>
                    <a:pt x="13598" y="1018"/>
                  </a:cubicBezTo>
                  <a:cubicBezTo>
                    <a:pt x="13471" y="1620"/>
                    <a:pt x="13343" y="2234"/>
                    <a:pt x="13227" y="2848"/>
                  </a:cubicBezTo>
                  <a:cubicBezTo>
                    <a:pt x="13100" y="3543"/>
                    <a:pt x="12972" y="4250"/>
                    <a:pt x="12857" y="4944"/>
                  </a:cubicBezTo>
                  <a:cubicBezTo>
                    <a:pt x="12857" y="3902"/>
                    <a:pt x="12648" y="2860"/>
                    <a:pt x="12220" y="1898"/>
                  </a:cubicBezTo>
                  <a:cubicBezTo>
                    <a:pt x="12184" y="1837"/>
                    <a:pt x="12121" y="1807"/>
                    <a:pt x="12056" y="1807"/>
                  </a:cubicBezTo>
                  <a:cubicBezTo>
                    <a:pt x="11976" y="1807"/>
                    <a:pt x="11893" y="1854"/>
                    <a:pt x="11861" y="1945"/>
                  </a:cubicBezTo>
                  <a:cubicBezTo>
                    <a:pt x="11490" y="3821"/>
                    <a:pt x="11861" y="5744"/>
                    <a:pt x="11409" y="7608"/>
                  </a:cubicBezTo>
                  <a:cubicBezTo>
                    <a:pt x="11397" y="7608"/>
                    <a:pt x="11386" y="7620"/>
                    <a:pt x="11374" y="7620"/>
                  </a:cubicBezTo>
                  <a:cubicBezTo>
                    <a:pt x="11548" y="6311"/>
                    <a:pt x="11502" y="4968"/>
                    <a:pt x="11224" y="3670"/>
                  </a:cubicBezTo>
                  <a:cubicBezTo>
                    <a:pt x="11199" y="3588"/>
                    <a:pt x="11128" y="3541"/>
                    <a:pt x="11052" y="3541"/>
                  </a:cubicBezTo>
                  <a:cubicBezTo>
                    <a:pt x="11020" y="3541"/>
                    <a:pt x="10988" y="3549"/>
                    <a:pt x="10957" y="3566"/>
                  </a:cubicBezTo>
                  <a:cubicBezTo>
                    <a:pt x="10413" y="3937"/>
                    <a:pt x="10448" y="4609"/>
                    <a:pt x="10401" y="5199"/>
                  </a:cubicBezTo>
                  <a:cubicBezTo>
                    <a:pt x="10332" y="6415"/>
                    <a:pt x="10193" y="7631"/>
                    <a:pt x="9984" y="8836"/>
                  </a:cubicBezTo>
                  <a:cubicBezTo>
                    <a:pt x="9579" y="11071"/>
                    <a:pt x="8664" y="13110"/>
                    <a:pt x="7587" y="15090"/>
                  </a:cubicBezTo>
                  <a:cubicBezTo>
                    <a:pt x="7448" y="15194"/>
                    <a:pt x="7332" y="15322"/>
                    <a:pt x="7251" y="15472"/>
                  </a:cubicBezTo>
                  <a:cubicBezTo>
                    <a:pt x="6857" y="16063"/>
                    <a:pt x="7031" y="16793"/>
                    <a:pt x="6232" y="17105"/>
                  </a:cubicBezTo>
                  <a:cubicBezTo>
                    <a:pt x="5908" y="17231"/>
                    <a:pt x="5603" y="17285"/>
                    <a:pt x="5312" y="17285"/>
                  </a:cubicBezTo>
                  <a:cubicBezTo>
                    <a:pt x="4396" y="17285"/>
                    <a:pt x="3618" y="16747"/>
                    <a:pt x="2827" y="16202"/>
                  </a:cubicBezTo>
                  <a:cubicBezTo>
                    <a:pt x="2449" y="15939"/>
                    <a:pt x="2067" y="15797"/>
                    <a:pt x="1682" y="15797"/>
                  </a:cubicBezTo>
                  <a:cubicBezTo>
                    <a:pt x="1371" y="15797"/>
                    <a:pt x="1058" y="15890"/>
                    <a:pt x="742" y="16086"/>
                  </a:cubicBezTo>
                  <a:cubicBezTo>
                    <a:pt x="47" y="16526"/>
                    <a:pt x="1" y="17406"/>
                    <a:pt x="12" y="18159"/>
                  </a:cubicBezTo>
                  <a:cubicBezTo>
                    <a:pt x="12" y="18171"/>
                    <a:pt x="12" y="18182"/>
                    <a:pt x="24" y="18194"/>
                  </a:cubicBezTo>
                  <a:cubicBezTo>
                    <a:pt x="12" y="18252"/>
                    <a:pt x="36" y="18298"/>
                    <a:pt x="82" y="18333"/>
                  </a:cubicBezTo>
                  <a:cubicBezTo>
                    <a:pt x="846" y="18750"/>
                    <a:pt x="499" y="19572"/>
                    <a:pt x="383" y="20221"/>
                  </a:cubicBezTo>
                  <a:cubicBezTo>
                    <a:pt x="314" y="20591"/>
                    <a:pt x="302" y="20962"/>
                    <a:pt x="337" y="21333"/>
                  </a:cubicBezTo>
                  <a:cubicBezTo>
                    <a:pt x="429" y="22143"/>
                    <a:pt x="719" y="22919"/>
                    <a:pt x="1194" y="23580"/>
                  </a:cubicBezTo>
                  <a:cubicBezTo>
                    <a:pt x="2086" y="24888"/>
                    <a:pt x="3510" y="25734"/>
                    <a:pt x="4946" y="26336"/>
                  </a:cubicBezTo>
                  <a:cubicBezTo>
                    <a:pt x="4425" y="26684"/>
                    <a:pt x="4112" y="27367"/>
                    <a:pt x="3788" y="27842"/>
                  </a:cubicBezTo>
                  <a:cubicBezTo>
                    <a:pt x="3499" y="28270"/>
                    <a:pt x="3232" y="28687"/>
                    <a:pt x="2966" y="29127"/>
                  </a:cubicBezTo>
                  <a:cubicBezTo>
                    <a:pt x="2746" y="29498"/>
                    <a:pt x="2421" y="29926"/>
                    <a:pt x="2306" y="30332"/>
                  </a:cubicBezTo>
                  <a:cubicBezTo>
                    <a:pt x="2282" y="30390"/>
                    <a:pt x="2317" y="30459"/>
                    <a:pt x="2364" y="30494"/>
                  </a:cubicBezTo>
                  <a:cubicBezTo>
                    <a:pt x="2420" y="30531"/>
                    <a:pt x="2479" y="30547"/>
                    <a:pt x="2541" y="30547"/>
                  </a:cubicBezTo>
                  <a:cubicBezTo>
                    <a:pt x="2967" y="30547"/>
                    <a:pt x="3502" y="29777"/>
                    <a:pt x="3684" y="29544"/>
                  </a:cubicBezTo>
                  <a:cubicBezTo>
                    <a:pt x="3985" y="29139"/>
                    <a:pt x="4251" y="28722"/>
                    <a:pt x="4483" y="28293"/>
                  </a:cubicBezTo>
                  <a:lnTo>
                    <a:pt x="4483" y="28293"/>
                  </a:lnTo>
                  <a:cubicBezTo>
                    <a:pt x="4321" y="28803"/>
                    <a:pt x="4147" y="29313"/>
                    <a:pt x="3973" y="29834"/>
                  </a:cubicBezTo>
                  <a:cubicBezTo>
                    <a:pt x="3858" y="30193"/>
                    <a:pt x="3209" y="31351"/>
                    <a:pt x="3672" y="31675"/>
                  </a:cubicBezTo>
                  <a:cubicBezTo>
                    <a:pt x="3728" y="31715"/>
                    <a:pt x="3783" y="31733"/>
                    <a:pt x="3837" y="31733"/>
                  </a:cubicBezTo>
                  <a:cubicBezTo>
                    <a:pt x="4227" y="31733"/>
                    <a:pt x="4580" y="30825"/>
                    <a:pt x="4691" y="30621"/>
                  </a:cubicBezTo>
                  <a:cubicBezTo>
                    <a:pt x="4912" y="30251"/>
                    <a:pt x="5143" y="29880"/>
                    <a:pt x="5363" y="29509"/>
                  </a:cubicBezTo>
                  <a:lnTo>
                    <a:pt x="5363" y="29509"/>
                  </a:lnTo>
                  <a:cubicBezTo>
                    <a:pt x="5224" y="30007"/>
                    <a:pt x="5120" y="30506"/>
                    <a:pt x="5016" y="30969"/>
                  </a:cubicBezTo>
                  <a:cubicBezTo>
                    <a:pt x="4935" y="31386"/>
                    <a:pt x="4715" y="32382"/>
                    <a:pt x="5305" y="32567"/>
                  </a:cubicBezTo>
                  <a:cubicBezTo>
                    <a:pt x="5354" y="32581"/>
                    <a:pt x="5401" y="32588"/>
                    <a:pt x="5448" y="32588"/>
                  </a:cubicBezTo>
                  <a:cubicBezTo>
                    <a:pt x="6083" y="32588"/>
                    <a:pt x="6558" y="31345"/>
                    <a:pt x="6741" y="30946"/>
                  </a:cubicBezTo>
                  <a:lnTo>
                    <a:pt x="6741" y="30934"/>
                  </a:lnTo>
                  <a:cubicBezTo>
                    <a:pt x="6741" y="31247"/>
                    <a:pt x="6741" y="31559"/>
                    <a:pt x="6753" y="31861"/>
                  </a:cubicBezTo>
                  <a:cubicBezTo>
                    <a:pt x="6776" y="32382"/>
                    <a:pt x="6892" y="33436"/>
                    <a:pt x="7541" y="33598"/>
                  </a:cubicBezTo>
                  <a:cubicBezTo>
                    <a:pt x="7586" y="33609"/>
                    <a:pt x="7628" y="33615"/>
                    <a:pt x="7667" y="33615"/>
                  </a:cubicBezTo>
                  <a:cubicBezTo>
                    <a:pt x="8191" y="33615"/>
                    <a:pt x="8202" y="32667"/>
                    <a:pt x="8224" y="32301"/>
                  </a:cubicBezTo>
                  <a:cubicBezTo>
                    <a:pt x="8293" y="31420"/>
                    <a:pt x="8305" y="30529"/>
                    <a:pt x="8328" y="29648"/>
                  </a:cubicBezTo>
                  <a:cubicBezTo>
                    <a:pt x="8537" y="30216"/>
                    <a:pt x="8768" y="30772"/>
                    <a:pt x="9046" y="31305"/>
                  </a:cubicBezTo>
                  <a:cubicBezTo>
                    <a:pt x="9394" y="32000"/>
                    <a:pt x="9741" y="32799"/>
                    <a:pt x="10436" y="33193"/>
                  </a:cubicBezTo>
                  <a:cubicBezTo>
                    <a:pt x="10464" y="33208"/>
                    <a:pt x="10494" y="33216"/>
                    <a:pt x="10524" y="33216"/>
                  </a:cubicBezTo>
                  <a:cubicBezTo>
                    <a:pt x="10582" y="33216"/>
                    <a:pt x="10637" y="33188"/>
                    <a:pt x="10668" y="33135"/>
                  </a:cubicBezTo>
                  <a:cubicBezTo>
                    <a:pt x="11038" y="32486"/>
                    <a:pt x="10818" y="31664"/>
                    <a:pt x="10702" y="30957"/>
                  </a:cubicBezTo>
                  <a:cubicBezTo>
                    <a:pt x="10633" y="30506"/>
                    <a:pt x="10540" y="30065"/>
                    <a:pt x="10413" y="29625"/>
                  </a:cubicBezTo>
                  <a:lnTo>
                    <a:pt x="10413" y="29625"/>
                  </a:lnTo>
                  <a:cubicBezTo>
                    <a:pt x="10645" y="30019"/>
                    <a:pt x="10888" y="30413"/>
                    <a:pt x="11143" y="30807"/>
                  </a:cubicBezTo>
                  <a:cubicBezTo>
                    <a:pt x="11447" y="31274"/>
                    <a:pt x="12219" y="32515"/>
                    <a:pt x="12935" y="32515"/>
                  </a:cubicBezTo>
                  <a:cubicBezTo>
                    <a:pt x="12983" y="32515"/>
                    <a:pt x="13030" y="32509"/>
                    <a:pt x="13077" y="32498"/>
                  </a:cubicBezTo>
                  <a:cubicBezTo>
                    <a:pt x="13957" y="32254"/>
                    <a:pt x="13308" y="30853"/>
                    <a:pt x="12498" y="29602"/>
                  </a:cubicBezTo>
                  <a:lnTo>
                    <a:pt x="12498" y="29602"/>
                  </a:lnTo>
                  <a:cubicBezTo>
                    <a:pt x="12902" y="29862"/>
                    <a:pt x="13691" y="30338"/>
                    <a:pt x="14178" y="30338"/>
                  </a:cubicBezTo>
                  <a:cubicBezTo>
                    <a:pt x="14277" y="30338"/>
                    <a:pt x="14363" y="30319"/>
                    <a:pt x="14432" y="30274"/>
                  </a:cubicBezTo>
                  <a:cubicBezTo>
                    <a:pt x="15115" y="29811"/>
                    <a:pt x="12949" y="27981"/>
                    <a:pt x="11861" y="27135"/>
                  </a:cubicBezTo>
                  <a:lnTo>
                    <a:pt x="11861" y="27135"/>
                  </a:lnTo>
                  <a:cubicBezTo>
                    <a:pt x="12671" y="27239"/>
                    <a:pt x="13471" y="27355"/>
                    <a:pt x="14281" y="27471"/>
                  </a:cubicBezTo>
                  <a:cubicBezTo>
                    <a:pt x="14467" y="27492"/>
                    <a:pt x="14655" y="27515"/>
                    <a:pt x="14835" y="27515"/>
                  </a:cubicBezTo>
                  <a:cubicBezTo>
                    <a:pt x="15150" y="27515"/>
                    <a:pt x="15443" y="27446"/>
                    <a:pt x="15671" y="27182"/>
                  </a:cubicBezTo>
                  <a:cubicBezTo>
                    <a:pt x="15741" y="27100"/>
                    <a:pt x="15741" y="26985"/>
                    <a:pt x="15671" y="26904"/>
                  </a:cubicBezTo>
                  <a:cubicBezTo>
                    <a:pt x="14988" y="26232"/>
                    <a:pt x="14084" y="26058"/>
                    <a:pt x="13169" y="25873"/>
                  </a:cubicBezTo>
                  <a:cubicBezTo>
                    <a:pt x="12242" y="25673"/>
                    <a:pt x="11264" y="25474"/>
                    <a:pt x="10293" y="25474"/>
                  </a:cubicBezTo>
                  <a:cubicBezTo>
                    <a:pt x="10136" y="25474"/>
                    <a:pt x="9979" y="25479"/>
                    <a:pt x="9822" y="25491"/>
                  </a:cubicBezTo>
                  <a:cubicBezTo>
                    <a:pt x="9533" y="25004"/>
                    <a:pt x="9127" y="24576"/>
                    <a:pt x="8849" y="24089"/>
                  </a:cubicBezTo>
                  <a:cubicBezTo>
                    <a:pt x="8641" y="23672"/>
                    <a:pt x="8479" y="23244"/>
                    <a:pt x="8375" y="22804"/>
                  </a:cubicBezTo>
                  <a:lnTo>
                    <a:pt x="8375" y="22804"/>
                  </a:lnTo>
                  <a:cubicBezTo>
                    <a:pt x="8444" y="22862"/>
                    <a:pt x="8513" y="22919"/>
                    <a:pt x="8583" y="22966"/>
                  </a:cubicBezTo>
                  <a:cubicBezTo>
                    <a:pt x="8605" y="22978"/>
                    <a:pt x="8628" y="22984"/>
                    <a:pt x="8650" y="22984"/>
                  </a:cubicBezTo>
                  <a:cubicBezTo>
                    <a:pt x="8710" y="22984"/>
                    <a:pt x="8763" y="22944"/>
                    <a:pt x="8780" y="22885"/>
                  </a:cubicBezTo>
                  <a:cubicBezTo>
                    <a:pt x="8849" y="22711"/>
                    <a:pt x="8849" y="22502"/>
                    <a:pt x="8780" y="22329"/>
                  </a:cubicBezTo>
                  <a:lnTo>
                    <a:pt x="8780" y="22329"/>
                  </a:lnTo>
                  <a:cubicBezTo>
                    <a:pt x="8930" y="22502"/>
                    <a:pt x="9069" y="22676"/>
                    <a:pt x="9220" y="22838"/>
                  </a:cubicBezTo>
                  <a:cubicBezTo>
                    <a:pt x="9369" y="23007"/>
                    <a:pt x="9704" y="23345"/>
                    <a:pt x="9986" y="23345"/>
                  </a:cubicBezTo>
                  <a:cubicBezTo>
                    <a:pt x="10034" y="23345"/>
                    <a:pt x="10080" y="23335"/>
                    <a:pt x="10123" y="23313"/>
                  </a:cubicBezTo>
                  <a:cubicBezTo>
                    <a:pt x="10436" y="23174"/>
                    <a:pt x="10239" y="22711"/>
                    <a:pt x="10135" y="22502"/>
                  </a:cubicBezTo>
                  <a:cubicBezTo>
                    <a:pt x="10089" y="22410"/>
                    <a:pt x="10042" y="22306"/>
                    <a:pt x="9996" y="22213"/>
                  </a:cubicBezTo>
                  <a:lnTo>
                    <a:pt x="9996" y="22213"/>
                  </a:lnTo>
                  <a:cubicBezTo>
                    <a:pt x="10100" y="22294"/>
                    <a:pt x="10204" y="22375"/>
                    <a:pt x="10320" y="22456"/>
                  </a:cubicBezTo>
                  <a:cubicBezTo>
                    <a:pt x="10466" y="22553"/>
                    <a:pt x="10747" y="22718"/>
                    <a:pt x="10978" y="22718"/>
                  </a:cubicBezTo>
                  <a:cubicBezTo>
                    <a:pt x="11078" y="22718"/>
                    <a:pt x="11169" y="22687"/>
                    <a:pt x="11235" y="22607"/>
                  </a:cubicBezTo>
                  <a:cubicBezTo>
                    <a:pt x="11386" y="22433"/>
                    <a:pt x="11270" y="22120"/>
                    <a:pt x="11143" y="21854"/>
                  </a:cubicBezTo>
                  <a:lnTo>
                    <a:pt x="11143" y="21854"/>
                  </a:lnTo>
                  <a:cubicBezTo>
                    <a:pt x="11421" y="22120"/>
                    <a:pt x="11745" y="22317"/>
                    <a:pt x="12092" y="22433"/>
                  </a:cubicBezTo>
                  <a:cubicBezTo>
                    <a:pt x="12107" y="22438"/>
                    <a:pt x="12122" y="22440"/>
                    <a:pt x="12138" y="22440"/>
                  </a:cubicBezTo>
                  <a:cubicBezTo>
                    <a:pt x="12194" y="22440"/>
                    <a:pt x="12250" y="22409"/>
                    <a:pt x="12278" y="22363"/>
                  </a:cubicBezTo>
                  <a:cubicBezTo>
                    <a:pt x="12602" y="21935"/>
                    <a:pt x="12115" y="21356"/>
                    <a:pt x="11884" y="21008"/>
                  </a:cubicBezTo>
                  <a:cubicBezTo>
                    <a:pt x="11652" y="20626"/>
                    <a:pt x="11421" y="20221"/>
                    <a:pt x="11177" y="19827"/>
                  </a:cubicBezTo>
                  <a:lnTo>
                    <a:pt x="11177" y="19827"/>
                  </a:lnTo>
                  <a:cubicBezTo>
                    <a:pt x="11710" y="20302"/>
                    <a:pt x="12289" y="20719"/>
                    <a:pt x="12926" y="21066"/>
                  </a:cubicBezTo>
                  <a:cubicBezTo>
                    <a:pt x="13170" y="21206"/>
                    <a:pt x="13689" y="21581"/>
                    <a:pt x="14084" y="21581"/>
                  </a:cubicBezTo>
                  <a:cubicBezTo>
                    <a:pt x="14215" y="21581"/>
                    <a:pt x="14331" y="21540"/>
                    <a:pt x="14420" y="21437"/>
                  </a:cubicBezTo>
                  <a:cubicBezTo>
                    <a:pt x="14860" y="20939"/>
                    <a:pt x="13818" y="20198"/>
                    <a:pt x="13552" y="19943"/>
                  </a:cubicBezTo>
                  <a:cubicBezTo>
                    <a:pt x="13111" y="19514"/>
                    <a:pt x="12660" y="19051"/>
                    <a:pt x="12185" y="18623"/>
                  </a:cubicBezTo>
                  <a:lnTo>
                    <a:pt x="12185" y="18623"/>
                  </a:lnTo>
                  <a:cubicBezTo>
                    <a:pt x="12278" y="18680"/>
                    <a:pt x="12382" y="18738"/>
                    <a:pt x="12474" y="18785"/>
                  </a:cubicBezTo>
                  <a:cubicBezTo>
                    <a:pt x="12498" y="18796"/>
                    <a:pt x="12521" y="18808"/>
                    <a:pt x="12556" y="18808"/>
                  </a:cubicBezTo>
                  <a:cubicBezTo>
                    <a:pt x="13077" y="19109"/>
                    <a:pt x="13598" y="19375"/>
                    <a:pt x="14142" y="19630"/>
                  </a:cubicBezTo>
                  <a:cubicBezTo>
                    <a:pt x="14479" y="19785"/>
                    <a:pt x="15381" y="20340"/>
                    <a:pt x="15949" y="20340"/>
                  </a:cubicBezTo>
                  <a:cubicBezTo>
                    <a:pt x="16103" y="20340"/>
                    <a:pt x="16233" y="20299"/>
                    <a:pt x="16320" y="20198"/>
                  </a:cubicBezTo>
                  <a:cubicBezTo>
                    <a:pt x="16899" y="19538"/>
                    <a:pt x="15486" y="18530"/>
                    <a:pt x="14258" y="17823"/>
                  </a:cubicBezTo>
                  <a:lnTo>
                    <a:pt x="14258" y="17823"/>
                  </a:lnTo>
                  <a:cubicBezTo>
                    <a:pt x="14802" y="18078"/>
                    <a:pt x="15370" y="18321"/>
                    <a:pt x="15949" y="18518"/>
                  </a:cubicBezTo>
                  <a:cubicBezTo>
                    <a:pt x="16209" y="18619"/>
                    <a:pt x="16883" y="18969"/>
                    <a:pt x="17367" y="18969"/>
                  </a:cubicBezTo>
                  <a:cubicBezTo>
                    <a:pt x="17550" y="18969"/>
                    <a:pt x="17706" y="18919"/>
                    <a:pt x="17802" y="18785"/>
                  </a:cubicBezTo>
                  <a:cubicBezTo>
                    <a:pt x="18138" y="18298"/>
                    <a:pt x="17235" y="17881"/>
                    <a:pt x="16922" y="17719"/>
                  </a:cubicBezTo>
                  <a:cubicBezTo>
                    <a:pt x="16157" y="17337"/>
                    <a:pt x="15405" y="16966"/>
                    <a:pt x="14675" y="16561"/>
                  </a:cubicBezTo>
                  <a:lnTo>
                    <a:pt x="14675" y="16561"/>
                  </a:lnTo>
                  <a:cubicBezTo>
                    <a:pt x="15463" y="16793"/>
                    <a:pt x="16262" y="17013"/>
                    <a:pt x="17061" y="17233"/>
                  </a:cubicBezTo>
                  <a:cubicBezTo>
                    <a:pt x="17282" y="17299"/>
                    <a:pt x="17734" y="17497"/>
                    <a:pt x="18093" y="17497"/>
                  </a:cubicBezTo>
                  <a:cubicBezTo>
                    <a:pt x="18297" y="17497"/>
                    <a:pt x="18471" y="17433"/>
                    <a:pt x="18555" y="17244"/>
                  </a:cubicBezTo>
                  <a:cubicBezTo>
                    <a:pt x="18810" y="16688"/>
                    <a:pt x="17767" y="16341"/>
                    <a:pt x="17466" y="16190"/>
                  </a:cubicBezTo>
                  <a:cubicBezTo>
                    <a:pt x="16771" y="15831"/>
                    <a:pt x="16076" y="15438"/>
                    <a:pt x="15370" y="15090"/>
                  </a:cubicBezTo>
                  <a:lnTo>
                    <a:pt x="15370" y="15090"/>
                  </a:lnTo>
                  <a:cubicBezTo>
                    <a:pt x="16011" y="15264"/>
                    <a:pt x="16682" y="15346"/>
                    <a:pt x="17346" y="15346"/>
                  </a:cubicBezTo>
                  <a:cubicBezTo>
                    <a:pt x="17390" y="15346"/>
                    <a:pt x="17434" y="15346"/>
                    <a:pt x="17478" y="15345"/>
                  </a:cubicBezTo>
                  <a:cubicBezTo>
                    <a:pt x="17656" y="15345"/>
                    <a:pt x="17984" y="15377"/>
                    <a:pt x="18324" y="15377"/>
                  </a:cubicBezTo>
                  <a:cubicBezTo>
                    <a:pt x="18802" y="15377"/>
                    <a:pt x="19305" y="15314"/>
                    <a:pt x="19447" y="15009"/>
                  </a:cubicBezTo>
                  <a:cubicBezTo>
                    <a:pt x="19702" y="14430"/>
                    <a:pt x="18184" y="14071"/>
                    <a:pt x="16864" y="13862"/>
                  </a:cubicBezTo>
                  <a:cubicBezTo>
                    <a:pt x="17235" y="13828"/>
                    <a:pt x="17605" y="13758"/>
                    <a:pt x="17941" y="13689"/>
                  </a:cubicBezTo>
                  <a:cubicBezTo>
                    <a:pt x="18312" y="13608"/>
                    <a:pt x="19563" y="13480"/>
                    <a:pt x="19655" y="12959"/>
                  </a:cubicBezTo>
                  <a:cubicBezTo>
                    <a:pt x="19736" y="12438"/>
                    <a:pt x="18879" y="12496"/>
                    <a:pt x="18567" y="12449"/>
                  </a:cubicBezTo>
                  <a:cubicBezTo>
                    <a:pt x="18242" y="12415"/>
                    <a:pt x="17895" y="12368"/>
                    <a:pt x="17570" y="12322"/>
                  </a:cubicBezTo>
                  <a:cubicBezTo>
                    <a:pt x="17779" y="12287"/>
                    <a:pt x="17999" y="12241"/>
                    <a:pt x="18219" y="12195"/>
                  </a:cubicBezTo>
                  <a:cubicBezTo>
                    <a:pt x="18613" y="12102"/>
                    <a:pt x="20223" y="11998"/>
                    <a:pt x="20188" y="11338"/>
                  </a:cubicBezTo>
                  <a:cubicBezTo>
                    <a:pt x="20170" y="10987"/>
                    <a:pt x="19785" y="10896"/>
                    <a:pt x="19363" y="10896"/>
                  </a:cubicBezTo>
                  <a:cubicBezTo>
                    <a:pt x="18947" y="10896"/>
                    <a:pt x="18496" y="10984"/>
                    <a:pt x="18323" y="11002"/>
                  </a:cubicBezTo>
                  <a:cubicBezTo>
                    <a:pt x="17941" y="11036"/>
                    <a:pt x="17559" y="11071"/>
                    <a:pt x="17188" y="11129"/>
                  </a:cubicBezTo>
                  <a:cubicBezTo>
                    <a:pt x="17744" y="10944"/>
                    <a:pt x="18300" y="10747"/>
                    <a:pt x="18856" y="10538"/>
                  </a:cubicBezTo>
                  <a:cubicBezTo>
                    <a:pt x="19192" y="10411"/>
                    <a:pt x="20153" y="10122"/>
                    <a:pt x="19968" y="9612"/>
                  </a:cubicBezTo>
                  <a:cubicBezTo>
                    <a:pt x="19886" y="9371"/>
                    <a:pt x="19606" y="9297"/>
                    <a:pt x="19276" y="9297"/>
                  </a:cubicBezTo>
                  <a:cubicBezTo>
                    <a:pt x="18812" y="9297"/>
                    <a:pt x="18249" y="9444"/>
                    <a:pt x="17999" y="9485"/>
                  </a:cubicBezTo>
                  <a:cubicBezTo>
                    <a:pt x="17559" y="9554"/>
                    <a:pt x="17130" y="9647"/>
                    <a:pt x="16690" y="9751"/>
                  </a:cubicBezTo>
                  <a:lnTo>
                    <a:pt x="18080" y="9010"/>
                  </a:lnTo>
                  <a:cubicBezTo>
                    <a:pt x="18439" y="8824"/>
                    <a:pt x="19563" y="8396"/>
                    <a:pt x="19493" y="7851"/>
                  </a:cubicBezTo>
                  <a:cubicBezTo>
                    <a:pt x="19467" y="7679"/>
                    <a:pt x="19297" y="7610"/>
                    <a:pt x="19036" y="7610"/>
                  </a:cubicBezTo>
                  <a:cubicBezTo>
                    <a:pt x="18719" y="7610"/>
                    <a:pt x="18268" y="7712"/>
                    <a:pt x="17779" y="7851"/>
                  </a:cubicBezTo>
                  <a:lnTo>
                    <a:pt x="17999" y="7724"/>
                  </a:lnTo>
                  <a:cubicBezTo>
                    <a:pt x="18543" y="7400"/>
                    <a:pt x="19655" y="6821"/>
                    <a:pt x="19759" y="6114"/>
                  </a:cubicBezTo>
                  <a:cubicBezTo>
                    <a:pt x="19790" y="5991"/>
                    <a:pt x="19694" y="5877"/>
                    <a:pt x="19582" y="5877"/>
                  </a:cubicBezTo>
                  <a:cubicBezTo>
                    <a:pt x="19568" y="5877"/>
                    <a:pt x="19554" y="5879"/>
                    <a:pt x="19539" y="5883"/>
                  </a:cubicBezTo>
                  <a:cubicBezTo>
                    <a:pt x="18289" y="6242"/>
                    <a:pt x="17084" y="6728"/>
                    <a:pt x="15937" y="7319"/>
                  </a:cubicBezTo>
                  <a:cubicBezTo>
                    <a:pt x="16401" y="6983"/>
                    <a:pt x="16852" y="6635"/>
                    <a:pt x="17293" y="6276"/>
                  </a:cubicBezTo>
                  <a:cubicBezTo>
                    <a:pt x="17570" y="6068"/>
                    <a:pt x="18752" y="5257"/>
                    <a:pt x="18404" y="4748"/>
                  </a:cubicBezTo>
                  <a:cubicBezTo>
                    <a:pt x="18338" y="4648"/>
                    <a:pt x="18238" y="4610"/>
                    <a:pt x="18119" y="4610"/>
                  </a:cubicBezTo>
                  <a:cubicBezTo>
                    <a:pt x="18030" y="4610"/>
                    <a:pt x="17930" y="4632"/>
                    <a:pt x="17825" y="4666"/>
                  </a:cubicBezTo>
                  <a:cubicBezTo>
                    <a:pt x="17906" y="4481"/>
                    <a:pt x="17930" y="4296"/>
                    <a:pt x="17802" y="4145"/>
                  </a:cubicBezTo>
                  <a:cubicBezTo>
                    <a:pt x="17704" y="4036"/>
                    <a:pt x="17577" y="3992"/>
                    <a:pt x="17437" y="3992"/>
                  </a:cubicBezTo>
                  <a:cubicBezTo>
                    <a:pt x="17029" y="3992"/>
                    <a:pt x="16512" y="4361"/>
                    <a:pt x="16296" y="4551"/>
                  </a:cubicBezTo>
                  <a:cubicBezTo>
                    <a:pt x="15717" y="5049"/>
                    <a:pt x="15185" y="5605"/>
                    <a:pt x="14710" y="6207"/>
                  </a:cubicBezTo>
                  <a:cubicBezTo>
                    <a:pt x="15046" y="5535"/>
                    <a:pt x="15335" y="4840"/>
                    <a:pt x="15602" y="4145"/>
                  </a:cubicBezTo>
                  <a:cubicBezTo>
                    <a:pt x="15822" y="3566"/>
                    <a:pt x="16320" y="2593"/>
                    <a:pt x="16100" y="1945"/>
                  </a:cubicBezTo>
                  <a:cubicBezTo>
                    <a:pt x="16076" y="1864"/>
                    <a:pt x="16007" y="1806"/>
                    <a:pt x="15914" y="1806"/>
                  </a:cubicBezTo>
                  <a:cubicBezTo>
                    <a:pt x="15912" y="1806"/>
                    <a:pt x="15909" y="1806"/>
                    <a:pt x="15907" y="1806"/>
                  </a:cubicBezTo>
                  <a:cubicBezTo>
                    <a:pt x="15274" y="1806"/>
                    <a:pt x="14906" y="3221"/>
                    <a:pt x="14745" y="3694"/>
                  </a:cubicBezTo>
                  <a:cubicBezTo>
                    <a:pt x="14420" y="4585"/>
                    <a:pt x="14189" y="5500"/>
                    <a:pt x="13772" y="6346"/>
                  </a:cubicBezTo>
                  <a:cubicBezTo>
                    <a:pt x="14304" y="4307"/>
                    <a:pt x="14640" y="2246"/>
                    <a:pt x="14339" y="138"/>
                  </a:cubicBezTo>
                  <a:cubicBezTo>
                    <a:pt x="14323" y="41"/>
                    <a:pt x="14239" y="0"/>
                    <a:pt x="14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-1019550" y="2331975"/>
              <a:ext cx="17975" cy="16675"/>
            </a:xfrm>
            <a:custGeom>
              <a:avLst/>
              <a:gdLst/>
              <a:ahLst/>
              <a:cxnLst/>
              <a:rect l="l" t="t" r="r" b="b"/>
              <a:pathLst>
                <a:path w="719" h="667" extrusionOk="0">
                  <a:moveTo>
                    <a:pt x="385" y="1"/>
                  </a:moveTo>
                  <a:cubicBezTo>
                    <a:pt x="365" y="1"/>
                    <a:pt x="345" y="2"/>
                    <a:pt x="325" y="6"/>
                  </a:cubicBezTo>
                  <a:cubicBezTo>
                    <a:pt x="128" y="40"/>
                    <a:pt x="0" y="237"/>
                    <a:pt x="47" y="423"/>
                  </a:cubicBezTo>
                  <a:cubicBezTo>
                    <a:pt x="99" y="588"/>
                    <a:pt x="236" y="666"/>
                    <a:pt x="374" y="666"/>
                  </a:cubicBezTo>
                  <a:cubicBezTo>
                    <a:pt x="543" y="666"/>
                    <a:pt x="712" y="548"/>
                    <a:pt x="719" y="330"/>
                  </a:cubicBezTo>
                  <a:cubicBezTo>
                    <a:pt x="719" y="142"/>
                    <a:pt x="567" y="1"/>
                    <a:pt x="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-1076000" y="2354825"/>
              <a:ext cx="53300" cy="45200"/>
            </a:xfrm>
            <a:custGeom>
              <a:avLst/>
              <a:gdLst/>
              <a:ahLst/>
              <a:cxnLst/>
              <a:rect l="l" t="t" r="r" b="b"/>
              <a:pathLst>
                <a:path w="2132" h="1808" extrusionOk="0">
                  <a:moveTo>
                    <a:pt x="1397" y="1"/>
                  </a:moveTo>
                  <a:cubicBezTo>
                    <a:pt x="1251" y="1"/>
                    <a:pt x="1104" y="50"/>
                    <a:pt x="984" y="146"/>
                  </a:cubicBezTo>
                  <a:cubicBezTo>
                    <a:pt x="973" y="146"/>
                    <a:pt x="973" y="157"/>
                    <a:pt x="961" y="169"/>
                  </a:cubicBezTo>
                  <a:cubicBezTo>
                    <a:pt x="950" y="180"/>
                    <a:pt x="950" y="204"/>
                    <a:pt x="938" y="215"/>
                  </a:cubicBezTo>
                  <a:cubicBezTo>
                    <a:pt x="880" y="817"/>
                    <a:pt x="568" y="1130"/>
                    <a:pt x="93" y="1454"/>
                  </a:cubicBezTo>
                  <a:cubicBezTo>
                    <a:pt x="0" y="1512"/>
                    <a:pt x="0" y="1628"/>
                    <a:pt x="93" y="1686"/>
                  </a:cubicBezTo>
                  <a:cubicBezTo>
                    <a:pt x="242" y="1773"/>
                    <a:pt x="420" y="1807"/>
                    <a:pt x="603" y="1807"/>
                  </a:cubicBezTo>
                  <a:cubicBezTo>
                    <a:pt x="859" y="1807"/>
                    <a:pt x="1127" y="1739"/>
                    <a:pt x="1344" y="1651"/>
                  </a:cubicBezTo>
                  <a:cubicBezTo>
                    <a:pt x="1737" y="1524"/>
                    <a:pt x="2027" y="1200"/>
                    <a:pt x="2120" y="806"/>
                  </a:cubicBezTo>
                  <a:cubicBezTo>
                    <a:pt x="2131" y="771"/>
                    <a:pt x="2131" y="725"/>
                    <a:pt x="2096" y="690"/>
                  </a:cubicBezTo>
                  <a:cubicBezTo>
                    <a:pt x="2073" y="470"/>
                    <a:pt x="1957" y="261"/>
                    <a:pt x="1784" y="134"/>
                  </a:cubicBezTo>
                  <a:cubicBezTo>
                    <a:pt x="1671" y="44"/>
                    <a:pt x="1535" y="1"/>
                    <a:pt x="1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4"/>
          <p:cNvGrpSpPr/>
          <p:nvPr/>
        </p:nvGrpSpPr>
        <p:grpSpPr>
          <a:xfrm>
            <a:off x="8211515" y="2013624"/>
            <a:ext cx="1274420" cy="3139397"/>
            <a:chOff x="-5060295" y="2266174"/>
            <a:chExt cx="1274420" cy="3139397"/>
          </a:xfrm>
        </p:grpSpPr>
        <p:sp>
          <p:nvSpPr>
            <p:cNvPr id="47" name="Google Shape;47;p4"/>
            <p:cNvSpPr/>
            <p:nvPr/>
          </p:nvSpPr>
          <p:spPr>
            <a:xfrm>
              <a:off x="-5060295" y="2266174"/>
              <a:ext cx="1274420" cy="1274443"/>
            </a:xfrm>
            <a:custGeom>
              <a:avLst/>
              <a:gdLst/>
              <a:ahLst/>
              <a:cxnLst/>
              <a:rect l="l" t="t" r="r" b="b"/>
              <a:pathLst>
                <a:path w="56805" h="56806" extrusionOk="0">
                  <a:moveTo>
                    <a:pt x="28396" y="1"/>
                  </a:moveTo>
                  <a:cubicBezTo>
                    <a:pt x="12713" y="1"/>
                    <a:pt x="0" y="12714"/>
                    <a:pt x="0" y="28397"/>
                  </a:cubicBezTo>
                  <a:cubicBezTo>
                    <a:pt x="0" y="44079"/>
                    <a:pt x="12713" y="56805"/>
                    <a:pt x="28396" y="56805"/>
                  </a:cubicBezTo>
                  <a:cubicBezTo>
                    <a:pt x="44091" y="56805"/>
                    <a:pt x="56804" y="44079"/>
                    <a:pt x="56804" y="28397"/>
                  </a:cubicBezTo>
                  <a:cubicBezTo>
                    <a:pt x="56804" y="12714"/>
                    <a:pt x="44091" y="1"/>
                    <a:pt x="28396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4315520" y="3052655"/>
              <a:ext cx="130168" cy="174387"/>
            </a:xfrm>
            <a:custGeom>
              <a:avLst/>
              <a:gdLst/>
              <a:ahLst/>
              <a:cxnLst/>
              <a:rect l="l" t="t" r="r" b="b"/>
              <a:pathLst>
                <a:path w="5802" h="7773" extrusionOk="0">
                  <a:moveTo>
                    <a:pt x="191" y="1"/>
                  </a:moveTo>
                  <a:cubicBezTo>
                    <a:pt x="127" y="51"/>
                    <a:pt x="64" y="102"/>
                    <a:pt x="1" y="152"/>
                  </a:cubicBezTo>
                  <a:lnTo>
                    <a:pt x="5536" y="7772"/>
                  </a:lnTo>
                  <a:lnTo>
                    <a:pt x="5801" y="7722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-4349240" y="2557066"/>
              <a:ext cx="82516" cy="176653"/>
            </a:xfrm>
            <a:custGeom>
              <a:avLst/>
              <a:gdLst/>
              <a:ahLst/>
              <a:cxnLst/>
              <a:rect l="l" t="t" r="r" b="b"/>
              <a:pathLst>
                <a:path w="3678" h="7874" extrusionOk="0">
                  <a:moveTo>
                    <a:pt x="3450" y="1"/>
                  </a:moveTo>
                  <a:lnTo>
                    <a:pt x="0" y="7773"/>
                  </a:lnTo>
                  <a:cubicBezTo>
                    <a:pt x="60" y="7797"/>
                    <a:pt x="132" y="7832"/>
                    <a:pt x="205" y="7869"/>
                  </a:cubicBezTo>
                  <a:lnTo>
                    <a:pt x="205" y="7869"/>
                  </a:lnTo>
                  <a:lnTo>
                    <a:pt x="3678" y="77"/>
                  </a:lnTo>
                  <a:lnTo>
                    <a:pt x="3450" y="1"/>
                  </a:lnTo>
                  <a:close/>
                  <a:moveTo>
                    <a:pt x="205" y="7869"/>
                  </a:moveTo>
                  <a:lnTo>
                    <a:pt x="202" y="7874"/>
                  </a:lnTo>
                  <a:lnTo>
                    <a:pt x="215" y="7874"/>
                  </a:lnTo>
                  <a:cubicBezTo>
                    <a:pt x="212" y="7872"/>
                    <a:pt x="208" y="7870"/>
                    <a:pt x="205" y="78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-4331965" y="2569832"/>
              <a:ext cx="103807" cy="172974"/>
            </a:xfrm>
            <a:custGeom>
              <a:avLst/>
              <a:gdLst/>
              <a:ahLst/>
              <a:cxnLst/>
              <a:rect l="l" t="t" r="r" b="b"/>
              <a:pathLst>
                <a:path w="4627" h="7710" extrusionOk="0">
                  <a:moveTo>
                    <a:pt x="4386" y="0"/>
                  </a:moveTo>
                  <a:lnTo>
                    <a:pt x="1" y="7583"/>
                  </a:lnTo>
                  <a:cubicBezTo>
                    <a:pt x="74" y="7619"/>
                    <a:pt x="135" y="7667"/>
                    <a:pt x="206" y="7704"/>
                  </a:cubicBezTo>
                  <a:lnTo>
                    <a:pt x="206" y="7704"/>
                  </a:lnTo>
                  <a:lnTo>
                    <a:pt x="4626" y="64"/>
                  </a:lnTo>
                  <a:cubicBezTo>
                    <a:pt x="4550" y="38"/>
                    <a:pt x="4475" y="26"/>
                    <a:pt x="4386" y="0"/>
                  </a:cubicBezTo>
                  <a:close/>
                  <a:moveTo>
                    <a:pt x="206" y="7704"/>
                  </a:moveTo>
                  <a:lnTo>
                    <a:pt x="203" y="7709"/>
                  </a:lnTo>
                  <a:lnTo>
                    <a:pt x="216" y="7709"/>
                  </a:lnTo>
                  <a:cubicBezTo>
                    <a:pt x="213" y="7707"/>
                    <a:pt x="209" y="7706"/>
                    <a:pt x="206" y="77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-4331965" y="3064007"/>
              <a:ext cx="103515" cy="172682"/>
            </a:xfrm>
            <a:custGeom>
              <a:avLst/>
              <a:gdLst/>
              <a:ahLst/>
              <a:cxnLst/>
              <a:rect l="l" t="t" r="r" b="b"/>
              <a:pathLst>
                <a:path w="4614" h="7697" extrusionOk="0">
                  <a:moveTo>
                    <a:pt x="203" y="0"/>
                  </a:moveTo>
                  <a:cubicBezTo>
                    <a:pt x="140" y="38"/>
                    <a:pt x="64" y="76"/>
                    <a:pt x="1" y="114"/>
                  </a:cubicBezTo>
                  <a:lnTo>
                    <a:pt x="4373" y="7696"/>
                  </a:lnTo>
                  <a:cubicBezTo>
                    <a:pt x="4449" y="7671"/>
                    <a:pt x="4538" y="7658"/>
                    <a:pt x="4614" y="7633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-4386953" y="3085545"/>
              <a:ext cx="47360" cy="201601"/>
            </a:xfrm>
            <a:custGeom>
              <a:avLst/>
              <a:gdLst/>
              <a:ahLst/>
              <a:cxnLst/>
              <a:rect l="l" t="t" r="r" b="b"/>
              <a:pathLst>
                <a:path w="2111" h="8986" extrusionOk="0">
                  <a:moveTo>
                    <a:pt x="240" y="0"/>
                  </a:moveTo>
                  <a:cubicBezTo>
                    <a:pt x="152" y="13"/>
                    <a:pt x="76" y="38"/>
                    <a:pt x="0" y="51"/>
                  </a:cubicBezTo>
                  <a:lnTo>
                    <a:pt x="1896" y="8985"/>
                  </a:lnTo>
                  <a:cubicBezTo>
                    <a:pt x="1972" y="8935"/>
                    <a:pt x="2048" y="8897"/>
                    <a:pt x="2111" y="8846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-4425788" y="2466631"/>
              <a:ext cx="5407" cy="249791"/>
            </a:xfrm>
            <a:custGeom>
              <a:avLst/>
              <a:gdLst/>
              <a:ahLst/>
              <a:cxnLst/>
              <a:rect l="l" t="t" r="r" b="b"/>
              <a:pathLst>
                <a:path w="241" h="11134" extrusionOk="0">
                  <a:moveTo>
                    <a:pt x="0" y="0"/>
                  </a:moveTo>
                  <a:lnTo>
                    <a:pt x="0" y="11134"/>
                  </a:lnTo>
                  <a:lnTo>
                    <a:pt x="240" y="1113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-4367951" y="3080161"/>
              <a:ext cx="64658" cy="186009"/>
            </a:xfrm>
            <a:custGeom>
              <a:avLst/>
              <a:gdLst/>
              <a:ahLst/>
              <a:cxnLst/>
              <a:rect l="l" t="t" r="r" b="b"/>
              <a:pathLst>
                <a:path w="2882" h="8291" extrusionOk="0">
                  <a:moveTo>
                    <a:pt x="228" y="0"/>
                  </a:moveTo>
                  <a:cubicBezTo>
                    <a:pt x="152" y="26"/>
                    <a:pt x="76" y="64"/>
                    <a:pt x="0" y="89"/>
                  </a:cubicBezTo>
                  <a:lnTo>
                    <a:pt x="2667" y="8290"/>
                  </a:lnTo>
                  <a:cubicBezTo>
                    <a:pt x="2742" y="8252"/>
                    <a:pt x="2806" y="8215"/>
                    <a:pt x="2881" y="8177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-4468886" y="2490165"/>
              <a:ext cx="28941" cy="227401"/>
            </a:xfrm>
            <a:custGeom>
              <a:avLst/>
              <a:gdLst/>
              <a:ahLst/>
              <a:cxnLst/>
              <a:rect l="l" t="t" r="r" b="b"/>
              <a:pathLst>
                <a:path w="1290" h="10136" extrusionOk="0">
                  <a:moveTo>
                    <a:pt x="228" y="0"/>
                  </a:moveTo>
                  <a:cubicBezTo>
                    <a:pt x="152" y="76"/>
                    <a:pt x="89" y="139"/>
                    <a:pt x="0" y="203"/>
                  </a:cubicBezTo>
                  <a:lnTo>
                    <a:pt x="1049" y="10135"/>
                  </a:lnTo>
                  <a:lnTo>
                    <a:pt x="1289" y="10110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-4506599" y="3085545"/>
              <a:ext cx="47360" cy="201309"/>
            </a:xfrm>
            <a:custGeom>
              <a:avLst/>
              <a:gdLst/>
              <a:ahLst/>
              <a:cxnLst/>
              <a:rect l="l" t="t" r="r" b="b"/>
              <a:pathLst>
                <a:path w="2111" h="8973" extrusionOk="0">
                  <a:moveTo>
                    <a:pt x="1871" y="0"/>
                  </a:moveTo>
                  <a:lnTo>
                    <a:pt x="0" y="8834"/>
                  </a:lnTo>
                  <a:lnTo>
                    <a:pt x="215" y="8973"/>
                  </a:lnTo>
                  <a:lnTo>
                    <a:pt x="2111" y="51"/>
                  </a:lnTo>
                  <a:cubicBezTo>
                    <a:pt x="2022" y="38"/>
                    <a:pt x="1947" y="13"/>
                    <a:pt x="18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-4468616" y="3088955"/>
              <a:ext cx="28672" cy="226549"/>
            </a:xfrm>
            <a:custGeom>
              <a:avLst/>
              <a:gdLst/>
              <a:ahLst/>
              <a:cxnLst/>
              <a:rect l="l" t="t" r="r" b="b"/>
              <a:pathLst>
                <a:path w="1278" h="10098" extrusionOk="0">
                  <a:moveTo>
                    <a:pt x="1037" y="0"/>
                  </a:moveTo>
                  <a:lnTo>
                    <a:pt x="1" y="9908"/>
                  </a:lnTo>
                  <a:cubicBezTo>
                    <a:pt x="77" y="9958"/>
                    <a:pt x="140" y="10034"/>
                    <a:pt x="216" y="10097"/>
                  </a:cubicBezTo>
                  <a:lnTo>
                    <a:pt x="1277" y="25"/>
                  </a:lnTo>
                  <a:cubicBezTo>
                    <a:pt x="1201" y="25"/>
                    <a:pt x="1113" y="0"/>
                    <a:pt x="1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-4542899" y="3080161"/>
              <a:ext cx="64680" cy="185717"/>
            </a:xfrm>
            <a:custGeom>
              <a:avLst/>
              <a:gdLst/>
              <a:ahLst/>
              <a:cxnLst/>
              <a:rect l="l" t="t" r="r" b="b"/>
              <a:pathLst>
                <a:path w="2883" h="8278" extrusionOk="0">
                  <a:moveTo>
                    <a:pt x="2655" y="0"/>
                  </a:moveTo>
                  <a:lnTo>
                    <a:pt x="1" y="8164"/>
                  </a:lnTo>
                  <a:cubicBezTo>
                    <a:pt x="77" y="8202"/>
                    <a:pt x="140" y="8240"/>
                    <a:pt x="216" y="8278"/>
                  </a:cubicBezTo>
                  <a:lnTo>
                    <a:pt x="2882" y="89"/>
                  </a:lnTo>
                  <a:cubicBezTo>
                    <a:pt x="2794" y="64"/>
                    <a:pt x="2731" y="26"/>
                    <a:pt x="2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-4406225" y="3088955"/>
              <a:ext cx="28649" cy="227401"/>
            </a:xfrm>
            <a:custGeom>
              <a:avLst/>
              <a:gdLst/>
              <a:ahLst/>
              <a:cxnLst/>
              <a:rect l="l" t="t" r="r" b="b"/>
              <a:pathLst>
                <a:path w="1277" h="10136" extrusionOk="0">
                  <a:moveTo>
                    <a:pt x="240" y="0"/>
                  </a:moveTo>
                  <a:lnTo>
                    <a:pt x="0" y="25"/>
                  </a:lnTo>
                  <a:lnTo>
                    <a:pt x="1062" y="10135"/>
                  </a:lnTo>
                  <a:cubicBezTo>
                    <a:pt x="1137" y="10072"/>
                    <a:pt x="1201" y="9996"/>
                    <a:pt x="1276" y="993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-4542899" y="2540621"/>
              <a:ext cx="64680" cy="185739"/>
            </a:xfrm>
            <a:custGeom>
              <a:avLst/>
              <a:gdLst/>
              <a:ahLst/>
              <a:cxnLst/>
              <a:rect l="l" t="t" r="r" b="b"/>
              <a:pathLst>
                <a:path w="2883" h="8279" extrusionOk="0">
                  <a:moveTo>
                    <a:pt x="216" y="1"/>
                  </a:moveTo>
                  <a:cubicBezTo>
                    <a:pt x="140" y="39"/>
                    <a:pt x="64" y="77"/>
                    <a:pt x="1" y="114"/>
                  </a:cubicBezTo>
                  <a:lnTo>
                    <a:pt x="2655" y="8278"/>
                  </a:lnTo>
                  <a:cubicBezTo>
                    <a:pt x="2731" y="8253"/>
                    <a:pt x="2794" y="8228"/>
                    <a:pt x="2882" y="8202"/>
                  </a:cubicBezTo>
                  <a:lnTo>
                    <a:pt x="2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-4506599" y="2519353"/>
              <a:ext cx="47360" cy="201601"/>
            </a:xfrm>
            <a:custGeom>
              <a:avLst/>
              <a:gdLst/>
              <a:ahLst/>
              <a:cxnLst/>
              <a:rect l="l" t="t" r="r" b="b"/>
              <a:pathLst>
                <a:path w="2111" h="8986" extrusionOk="0">
                  <a:moveTo>
                    <a:pt x="215" y="1"/>
                  </a:moveTo>
                  <a:cubicBezTo>
                    <a:pt x="139" y="51"/>
                    <a:pt x="64" y="102"/>
                    <a:pt x="0" y="140"/>
                  </a:cubicBezTo>
                  <a:lnTo>
                    <a:pt x="1871" y="8986"/>
                  </a:lnTo>
                  <a:cubicBezTo>
                    <a:pt x="1959" y="8973"/>
                    <a:pt x="2035" y="8948"/>
                    <a:pt x="2111" y="8935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-4315520" y="2579187"/>
              <a:ext cx="130729" cy="174656"/>
            </a:xfrm>
            <a:custGeom>
              <a:avLst/>
              <a:gdLst/>
              <a:ahLst/>
              <a:cxnLst/>
              <a:rect l="l" t="t" r="r" b="b"/>
              <a:pathLst>
                <a:path w="5827" h="7785" extrusionOk="0">
                  <a:moveTo>
                    <a:pt x="5549" y="0"/>
                  </a:moveTo>
                  <a:lnTo>
                    <a:pt x="1" y="7633"/>
                  </a:lnTo>
                  <a:cubicBezTo>
                    <a:pt x="64" y="7684"/>
                    <a:pt x="127" y="7734"/>
                    <a:pt x="191" y="7785"/>
                  </a:cubicBezTo>
                  <a:lnTo>
                    <a:pt x="5827" y="38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-4286018" y="2612346"/>
              <a:ext cx="182038" cy="168150"/>
            </a:xfrm>
            <a:custGeom>
              <a:avLst/>
              <a:gdLst/>
              <a:ahLst/>
              <a:cxnLst/>
              <a:rect l="l" t="t" r="r" b="b"/>
              <a:pathLst>
                <a:path w="8114" h="7495" extrusionOk="0">
                  <a:moveTo>
                    <a:pt x="8113" y="1"/>
                  </a:moveTo>
                  <a:lnTo>
                    <a:pt x="0" y="7318"/>
                  </a:lnTo>
                  <a:cubicBezTo>
                    <a:pt x="51" y="7368"/>
                    <a:pt x="101" y="7432"/>
                    <a:pt x="152" y="7495"/>
                  </a:cubicBezTo>
                  <a:lnTo>
                    <a:pt x="164" y="7482"/>
                  </a:lnTo>
                  <a:lnTo>
                    <a:pt x="8113" y="317"/>
                  </a:lnTo>
                  <a:lnTo>
                    <a:pt x="81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-4273544" y="2665382"/>
              <a:ext cx="174096" cy="130145"/>
            </a:xfrm>
            <a:custGeom>
              <a:avLst/>
              <a:gdLst/>
              <a:ahLst/>
              <a:cxnLst/>
              <a:rect l="l" t="t" r="r" b="b"/>
              <a:pathLst>
                <a:path w="7760" h="5801" extrusionOk="0">
                  <a:moveTo>
                    <a:pt x="7722" y="0"/>
                  </a:moveTo>
                  <a:lnTo>
                    <a:pt x="0" y="5611"/>
                  </a:lnTo>
                  <a:cubicBezTo>
                    <a:pt x="51" y="5674"/>
                    <a:pt x="101" y="5737"/>
                    <a:pt x="139" y="5801"/>
                  </a:cubicBezTo>
                  <a:lnTo>
                    <a:pt x="7759" y="265"/>
                  </a:lnTo>
                  <a:cubicBezTo>
                    <a:pt x="7747" y="177"/>
                    <a:pt x="7734" y="89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-4286018" y="3026563"/>
              <a:ext cx="182890" cy="168442"/>
            </a:xfrm>
            <a:custGeom>
              <a:avLst/>
              <a:gdLst/>
              <a:ahLst/>
              <a:cxnLst/>
              <a:rect l="l" t="t" r="r" b="b"/>
              <a:pathLst>
                <a:path w="8152" h="7508" extrusionOk="0">
                  <a:moveTo>
                    <a:pt x="164" y="1"/>
                  </a:moveTo>
                  <a:cubicBezTo>
                    <a:pt x="101" y="64"/>
                    <a:pt x="51" y="115"/>
                    <a:pt x="0" y="178"/>
                  </a:cubicBezTo>
                  <a:lnTo>
                    <a:pt x="8151" y="7507"/>
                  </a:lnTo>
                  <a:lnTo>
                    <a:pt x="8151" y="7191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-4273544" y="3010971"/>
              <a:ext cx="174656" cy="130437"/>
            </a:xfrm>
            <a:custGeom>
              <a:avLst/>
              <a:gdLst/>
              <a:ahLst/>
              <a:cxnLst/>
              <a:rect l="l" t="t" r="r" b="b"/>
              <a:pathLst>
                <a:path w="7785" h="5814" extrusionOk="0">
                  <a:moveTo>
                    <a:pt x="139" y="1"/>
                  </a:moveTo>
                  <a:cubicBezTo>
                    <a:pt x="101" y="64"/>
                    <a:pt x="51" y="127"/>
                    <a:pt x="0" y="190"/>
                  </a:cubicBezTo>
                  <a:lnTo>
                    <a:pt x="7734" y="5814"/>
                  </a:lnTo>
                  <a:cubicBezTo>
                    <a:pt x="7747" y="5725"/>
                    <a:pt x="7759" y="5637"/>
                    <a:pt x="7785" y="5549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-4262484" y="2708458"/>
              <a:ext cx="172682" cy="103807"/>
            </a:xfrm>
            <a:custGeom>
              <a:avLst/>
              <a:gdLst/>
              <a:ahLst/>
              <a:cxnLst/>
              <a:rect l="l" t="t" r="r" b="b"/>
              <a:pathLst>
                <a:path w="7697" h="4627" extrusionOk="0">
                  <a:moveTo>
                    <a:pt x="7633" y="1"/>
                  </a:moveTo>
                  <a:lnTo>
                    <a:pt x="0" y="4411"/>
                  </a:lnTo>
                  <a:cubicBezTo>
                    <a:pt x="37" y="4485"/>
                    <a:pt x="86" y="4547"/>
                    <a:pt x="124" y="4621"/>
                  </a:cubicBezTo>
                  <a:lnTo>
                    <a:pt x="124" y="4621"/>
                  </a:lnTo>
                  <a:lnTo>
                    <a:pt x="7696" y="241"/>
                  </a:lnTo>
                  <a:cubicBezTo>
                    <a:pt x="7684" y="165"/>
                    <a:pt x="7658" y="89"/>
                    <a:pt x="7633" y="1"/>
                  </a:cubicBezTo>
                  <a:close/>
                  <a:moveTo>
                    <a:pt x="124" y="4621"/>
                  </a:moveTo>
                  <a:lnTo>
                    <a:pt x="114" y="4626"/>
                  </a:lnTo>
                  <a:lnTo>
                    <a:pt x="126" y="4626"/>
                  </a:lnTo>
                  <a:cubicBezTo>
                    <a:pt x="126" y="4624"/>
                    <a:pt x="125" y="4622"/>
                    <a:pt x="124" y="46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-4246330" y="2783323"/>
              <a:ext cx="186009" cy="64658"/>
            </a:xfrm>
            <a:custGeom>
              <a:avLst/>
              <a:gdLst/>
              <a:ahLst/>
              <a:cxnLst/>
              <a:rect l="l" t="t" r="r" b="b"/>
              <a:pathLst>
                <a:path w="8291" h="2882" extrusionOk="0">
                  <a:moveTo>
                    <a:pt x="8177" y="0"/>
                  </a:moveTo>
                  <a:lnTo>
                    <a:pt x="0" y="2654"/>
                  </a:lnTo>
                  <a:cubicBezTo>
                    <a:pt x="26" y="2730"/>
                    <a:pt x="64" y="2806"/>
                    <a:pt x="76" y="2881"/>
                  </a:cubicBezTo>
                  <a:lnTo>
                    <a:pt x="89" y="2881"/>
                  </a:lnTo>
                  <a:lnTo>
                    <a:pt x="8290" y="215"/>
                  </a:lnTo>
                  <a:cubicBezTo>
                    <a:pt x="8253" y="152"/>
                    <a:pt x="8215" y="76"/>
                    <a:pt x="8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-4253420" y="2747023"/>
              <a:ext cx="176653" cy="82808"/>
            </a:xfrm>
            <a:custGeom>
              <a:avLst/>
              <a:gdLst/>
              <a:ahLst/>
              <a:cxnLst/>
              <a:rect l="l" t="t" r="r" b="b"/>
              <a:pathLst>
                <a:path w="7874" h="3691" extrusionOk="0">
                  <a:moveTo>
                    <a:pt x="7785" y="1"/>
                  </a:moveTo>
                  <a:lnTo>
                    <a:pt x="0" y="3476"/>
                  </a:lnTo>
                  <a:cubicBezTo>
                    <a:pt x="26" y="3552"/>
                    <a:pt x="64" y="3615"/>
                    <a:pt x="102" y="3691"/>
                  </a:cubicBezTo>
                  <a:lnTo>
                    <a:pt x="7873" y="228"/>
                  </a:lnTo>
                  <a:cubicBezTo>
                    <a:pt x="7848" y="152"/>
                    <a:pt x="7810" y="76"/>
                    <a:pt x="7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-4240946" y="2939538"/>
              <a:ext cx="201309" cy="47360"/>
            </a:xfrm>
            <a:custGeom>
              <a:avLst/>
              <a:gdLst/>
              <a:ahLst/>
              <a:cxnLst/>
              <a:rect l="l" t="t" r="r" b="b"/>
              <a:pathLst>
                <a:path w="8973" h="2111" extrusionOk="0">
                  <a:moveTo>
                    <a:pt x="64" y="0"/>
                  </a:moveTo>
                  <a:cubicBezTo>
                    <a:pt x="38" y="76"/>
                    <a:pt x="26" y="152"/>
                    <a:pt x="1" y="228"/>
                  </a:cubicBezTo>
                  <a:lnTo>
                    <a:pt x="1" y="240"/>
                  </a:lnTo>
                  <a:lnTo>
                    <a:pt x="8834" y="2111"/>
                  </a:lnTo>
                  <a:lnTo>
                    <a:pt x="8973" y="189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-4237536" y="2857605"/>
              <a:ext cx="227401" cy="28941"/>
            </a:xfrm>
            <a:custGeom>
              <a:avLst/>
              <a:gdLst/>
              <a:ahLst/>
              <a:cxnLst/>
              <a:rect l="l" t="t" r="r" b="b"/>
              <a:pathLst>
                <a:path w="10136" h="1290" extrusionOk="0">
                  <a:moveTo>
                    <a:pt x="9933" y="0"/>
                  </a:moveTo>
                  <a:lnTo>
                    <a:pt x="0" y="1049"/>
                  </a:lnTo>
                  <a:cubicBezTo>
                    <a:pt x="13" y="1125"/>
                    <a:pt x="25" y="1201"/>
                    <a:pt x="25" y="1289"/>
                  </a:cubicBezTo>
                  <a:lnTo>
                    <a:pt x="10135" y="228"/>
                  </a:lnTo>
                  <a:cubicBezTo>
                    <a:pt x="10059" y="152"/>
                    <a:pt x="9996" y="76"/>
                    <a:pt x="99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-4262775" y="2994526"/>
              <a:ext cx="173243" cy="103807"/>
            </a:xfrm>
            <a:custGeom>
              <a:avLst/>
              <a:gdLst/>
              <a:ahLst/>
              <a:cxnLst/>
              <a:rect l="l" t="t" r="r" b="b"/>
              <a:pathLst>
                <a:path w="7722" h="4627" extrusionOk="0">
                  <a:moveTo>
                    <a:pt x="127" y="1"/>
                  </a:moveTo>
                  <a:cubicBezTo>
                    <a:pt x="89" y="64"/>
                    <a:pt x="51" y="127"/>
                    <a:pt x="0" y="203"/>
                  </a:cubicBezTo>
                  <a:lnTo>
                    <a:pt x="7659" y="4626"/>
                  </a:lnTo>
                  <a:cubicBezTo>
                    <a:pt x="7684" y="4550"/>
                    <a:pt x="7697" y="4462"/>
                    <a:pt x="7722" y="4386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-4240946" y="2819601"/>
              <a:ext cx="201601" cy="47383"/>
            </a:xfrm>
            <a:custGeom>
              <a:avLst/>
              <a:gdLst/>
              <a:ahLst/>
              <a:cxnLst/>
              <a:rect l="l" t="t" r="r" b="b"/>
              <a:pathLst>
                <a:path w="8986" h="2112" extrusionOk="0">
                  <a:moveTo>
                    <a:pt x="8847" y="1"/>
                  </a:moveTo>
                  <a:lnTo>
                    <a:pt x="1" y="1884"/>
                  </a:lnTo>
                  <a:cubicBezTo>
                    <a:pt x="26" y="1960"/>
                    <a:pt x="38" y="2035"/>
                    <a:pt x="51" y="2111"/>
                  </a:cubicBezTo>
                  <a:lnTo>
                    <a:pt x="8986" y="216"/>
                  </a:lnTo>
                  <a:cubicBezTo>
                    <a:pt x="8948" y="152"/>
                    <a:pt x="8897" y="77"/>
                    <a:pt x="88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-4236123" y="2900681"/>
              <a:ext cx="249791" cy="5429"/>
            </a:xfrm>
            <a:custGeom>
              <a:avLst/>
              <a:gdLst/>
              <a:ahLst/>
              <a:cxnLst/>
              <a:rect l="l" t="t" r="r" b="b"/>
              <a:pathLst>
                <a:path w="11134" h="242" extrusionOk="0">
                  <a:moveTo>
                    <a:pt x="0" y="1"/>
                  </a:moveTo>
                  <a:lnTo>
                    <a:pt x="0" y="115"/>
                  </a:lnTo>
                  <a:lnTo>
                    <a:pt x="0" y="241"/>
                  </a:lnTo>
                  <a:lnTo>
                    <a:pt x="11134" y="241"/>
                  </a:lnTo>
                  <a:lnTo>
                    <a:pt x="111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-4253420" y="2976960"/>
              <a:ext cx="176653" cy="82808"/>
            </a:xfrm>
            <a:custGeom>
              <a:avLst/>
              <a:gdLst/>
              <a:ahLst/>
              <a:cxnLst/>
              <a:rect l="l" t="t" r="r" b="b"/>
              <a:pathLst>
                <a:path w="7874" h="3691" extrusionOk="0">
                  <a:moveTo>
                    <a:pt x="102" y="0"/>
                  </a:moveTo>
                  <a:cubicBezTo>
                    <a:pt x="64" y="76"/>
                    <a:pt x="26" y="139"/>
                    <a:pt x="0" y="215"/>
                  </a:cubicBezTo>
                  <a:lnTo>
                    <a:pt x="7785" y="3690"/>
                  </a:lnTo>
                  <a:cubicBezTo>
                    <a:pt x="7823" y="3615"/>
                    <a:pt x="7848" y="3539"/>
                    <a:pt x="7873" y="3463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-4300197" y="2583427"/>
              <a:ext cx="168711" cy="182890"/>
            </a:xfrm>
            <a:custGeom>
              <a:avLst/>
              <a:gdLst/>
              <a:ahLst/>
              <a:cxnLst/>
              <a:rect l="l" t="t" r="r" b="b"/>
              <a:pathLst>
                <a:path w="7520" h="8152" extrusionOk="0">
                  <a:moveTo>
                    <a:pt x="7204" y="1"/>
                  </a:moveTo>
                  <a:lnTo>
                    <a:pt x="0" y="7988"/>
                  </a:lnTo>
                  <a:cubicBezTo>
                    <a:pt x="64" y="8038"/>
                    <a:pt x="127" y="8101"/>
                    <a:pt x="177" y="8152"/>
                  </a:cubicBezTo>
                  <a:lnTo>
                    <a:pt x="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-4246330" y="2958518"/>
              <a:ext cx="185717" cy="64680"/>
            </a:xfrm>
            <a:custGeom>
              <a:avLst/>
              <a:gdLst/>
              <a:ahLst/>
              <a:cxnLst/>
              <a:rect l="l" t="t" r="r" b="b"/>
              <a:pathLst>
                <a:path w="8278" h="2883" extrusionOk="0">
                  <a:moveTo>
                    <a:pt x="89" y="1"/>
                  </a:moveTo>
                  <a:cubicBezTo>
                    <a:pt x="64" y="77"/>
                    <a:pt x="26" y="153"/>
                    <a:pt x="0" y="228"/>
                  </a:cubicBezTo>
                  <a:lnTo>
                    <a:pt x="8177" y="2882"/>
                  </a:lnTo>
                  <a:cubicBezTo>
                    <a:pt x="8202" y="2806"/>
                    <a:pt x="8253" y="2731"/>
                    <a:pt x="8278" y="2667"/>
                  </a:cubicBezTo>
                  <a:lnTo>
                    <a:pt x="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-4769425" y="2976668"/>
              <a:ext cx="176653" cy="82808"/>
            </a:xfrm>
            <a:custGeom>
              <a:avLst/>
              <a:gdLst/>
              <a:ahLst/>
              <a:cxnLst/>
              <a:rect l="l" t="t" r="r" b="b"/>
              <a:pathLst>
                <a:path w="7874" h="3691" extrusionOk="0">
                  <a:moveTo>
                    <a:pt x="7773" y="1"/>
                  </a:moveTo>
                  <a:lnTo>
                    <a:pt x="7773" y="13"/>
                  </a:lnTo>
                  <a:lnTo>
                    <a:pt x="1" y="3476"/>
                  </a:lnTo>
                  <a:cubicBezTo>
                    <a:pt x="26" y="3539"/>
                    <a:pt x="51" y="3615"/>
                    <a:pt x="89" y="3691"/>
                  </a:cubicBezTo>
                  <a:lnTo>
                    <a:pt x="7874" y="216"/>
                  </a:lnTo>
                  <a:cubicBezTo>
                    <a:pt x="7848" y="140"/>
                    <a:pt x="7798" y="77"/>
                    <a:pt x="7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-4785870" y="2958518"/>
              <a:ext cx="185739" cy="64680"/>
            </a:xfrm>
            <a:custGeom>
              <a:avLst/>
              <a:gdLst/>
              <a:ahLst/>
              <a:cxnLst/>
              <a:rect l="l" t="t" r="r" b="b"/>
              <a:pathLst>
                <a:path w="8279" h="2883" extrusionOk="0">
                  <a:moveTo>
                    <a:pt x="8202" y="1"/>
                  </a:moveTo>
                  <a:lnTo>
                    <a:pt x="1" y="2667"/>
                  </a:lnTo>
                  <a:cubicBezTo>
                    <a:pt x="39" y="2743"/>
                    <a:pt x="77" y="2806"/>
                    <a:pt x="115" y="2882"/>
                  </a:cubicBezTo>
                  <a:lnTo>
                    <a:pt x="8278" y="241"/>
                  </a:lnTo>
                  <a:cubicBezTo>
                    <a:pt x="8253" y="165"/>
                    <a:pt x="8228" y="89"/>
                    <a:pt x="8202" y="14"/>
                  </a:cubicBezTo>
                  <a:lnTo>
                    <a:pt x="8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-4756659" y="2994526"/>
              <a:ext cx="172974" cy="103515"/>
            </a:xfrm>
            <a:custGeom>
              <a:avLst/>
              <a:gdLst/>
              <a:ahLst/>
              <a:cxnLst/>
              <a:rect l="l" t="t" r="r" b="b"/>
              <a:pathLst>
                <a:path w="7710" h="4614" extrusionOk="0">
                  <a:moveTo>
                    <a:pt x="7583" y="1"/>
                  </a:moveTo>
                  <a:lnTo>
                    <a:pt x="0" y="4373"/>
                  </a:lnTo>
                  <a:cubicBezTo>
                    <a:pt x="26" y="4449"/>
                    <a:pt x="38" y="4525"/>
                    <a:pt x="64" y="4613"/>
                  </a:cubicBezTo>
                  <a:lnTo>
                    <a:pt x="7709" y="216"/>
                  </a:lnTo>
                  <a:cubicBezTo>
                    <a:pt x="7671" y="140"/>
                    <a:pt x="7633" y="77"/>
                    <a:pt x="7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-4747012" y="3010971"/>
              <a:ext cx="174387" cy="130168"/>
            </a:xfrm>
            <a:custGeom>
              <a:avLst/>
              <a:gdLst/>
              <a:ahLst/>
              <a:cxnLst/>
              <a:rect l="l" t="t" r="r" b="b"/>
              <a:pathLst>
                <a:path w="7773" h="5802" extrusionOk="0">
                  <a:moveTo>
                    <a:pt x="7620" y="1"/>
                  </a:moveTo>
                  <a:cubicBezTo>
                    <a:pt x="7622" y="3"/>
                    <a:pt x="7623" y="5"/>
                    <a:pt x="7625" y="7"/>
                  </a:cubicBezTo>
                  <a:lnTo>
                    <a:pt x="7633" y="1"/>
                  </a:lnTo>
                  <a:close/>
                  <a:moveTo>
                    <a:pt x="7625" y="7"/>
                  </a:moveTo>
                  <a:lnTo>
                    <a:pt x="0" y="5536"/>
                  </a:lnTo>
                  <a:cubicBezTo>
                    <a:pt x="13" y="5624"/>
                    <a:pt x="38" y="5713"/>
                    <a:pt x="51" y="5801"/>
                  </a:cubicBezTo>
                  <a:lnTo>
                    <a:pt x="7772" y="190"/>
                  </a:lnTo>
                  <a:cubicBezTo>
                    <a:pt x="7723" y="129"/>
                    <a:pt x="7674" y="68"/>
                    <a:pt x="7625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-4425788" y="3090077"/>
              <a:ext cx="5407" cy="250083"/>
            </a:xfrm>
            <a:custGeom>
              <a:avLst/>
              <a:gdLst/>
              <a:ahLst/>
              <a:cxnLst/>
              <a:rect l="l" t="t" r="r" b="b"/>
              <a:pathLst>
                <a:path w="241" h="11147" extrusionOk="0">
                  <a:moveTo>
                    <a:pt x="0" y="1"/>
                  </a:moveTo>
                  <a:lnTo>
                    <a:pt x="0" y="11147"/>
                  </a:lnTo>
                  <a:lnTo>
                    <a:pt x="240" y="11147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DB9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-4807116" y="2939538"/>
              <a:ext cx="201601" cy="47360"/>
            </a:xfrm>
            <a:custGeom>
              <a:avLst/>
              <a:gdLst/>
              <a:ahLst/>
              <a:cxnLst/>
              <a:rect l="l" t="t" r="r" b="b"/>
              <a:pathLst>
                <a:path w="8986" h="2111" extrusionOk="0">
                  <a:moveTo>
                    <a:pt x="8935" y="0"/>
                  </a:moveTo>
                  <a:lnTo>
                    <a:pt x="0" y="1896"/>
                  </a:lnTo>
                  <a:cubicBezTo>
                    <a:pt x="51" y="1972"/>
                    <a:pt x="101" y="2035"/>
                    <a:pt x="152" y="2111"/>
                  </a:cubicBezTo>
                  <a:lnTo>
                    <a:pt x="8985" y="240"/>
                  </a:lnTo>
                  <a:cubicBezTo>
                    <a:pt x="8972" y="152"/>
                    <a:pt x="8947" y="76"/>
                    <a:pt x="89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-4806555" y="2819601"/>
              <a:ext cx="201040" cy="47383"/>
            </a:xfrm>
            <a:custGeom>
              <a:avLst/>
              <a:gdLst/>
              <a:ahLst/>
              <a:cxnLst/>
              <a:rect l="l" t="t" r="r" b="b"/>
              <a:pathLst>
                <a:path w="8961" h="2112" extrusionOk="0">
                  <a:moveTo>
                    <a:pt x="139" y="1"/>
                  </a:moveTo>
                  <a:lnTo>
                    <a:pt x="0" y="216"/>
                  </a:lnTo>
                  <a:lnTo>
                    <a:pt x="8910" y="2111"/>
                  </a:lnTo>
                  <a:cubicBezTo>
                    <a:pt x="8922" y="2035"/>
                    <a:pt x="8947" y="1960"/>
                    <a:pt x="8960" y="1884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-4300197" y="3040473"/>
              <a:ext cx="167859" cy="182038"/>
            </a:xfrm>
            <a:custGeom>
              <a:avLst/>
              <a:gdLst/>
              <a:ahLst/>
              <a:cxnLst/>
              <a:rect l="l" t="t" r="r" b="b"/>
              <a:pathLst>
                <a:path w="7482" h="8114" extrusionOk="0">
                  <a:moveTo>
                    <a:pt x="177" y="0"/>
                  </a:moveTo>
                  <a:cubicBezTo>
                    <a:pt x="114" y="51"/>
                    <a:pt x="51" y="114"/>
                    <a:pt x="0" y="152"/>
                  </a:cubicBezTo>
                  <a:lnTo>
                    <a:pt x="7166" y="8113"/>
                  </a:lnTo>
                  <a:lnTo>
                    <a:pt x="7482" y="811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-4769425" y="2746732"/>
              <a:ext cx="176653" cy="83099"/>
            </a:xfrm>
            <a:custGeom>
              <a:avLst/>
              <a:gdLst/>
              <a:ahLst/>
              <a:cxnLst/>
              <a:rect l="l" t="t" r="r" b="b"/>
              <a:pathLst>
                <a:path w="7874" h="3704" extrusionOk="0">
                  <a:moveTo>
                    <a:pt x="89" y="1"/>
                  </a:moveTo>
                  <a:cubicBezTo>
                    <a:pt x="51" y="77"/>
                    <a:pt x="26" y="165"/>
                    <a:pt x="1" y="228"/>
                  </a:cubicBezTo>
                  <a:lnTo>
                    <a:pt x="7773" y="3704"/>
                  </a:lnTo>
                  <a:cubicBezTo>
                    <a:pt x="7798" y="3628"/>
                    <a:pt x="7836" y="3552"/>
                    <a:pt x="7874" y="3476"/>
                  </a:cubicBezTo>
                  <a:lnTo>
                    <a:pt x="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-4237536" y="2920244"/>
              <a:ext cx="226549" cy="28672"/>
            </a:xfrm>
            <a:custGeom>
              <a:avLst/>
              <a:gdLst/>
              <a:ahLst/>
              <a:cxnLst/>
              <a:rect l="l" t="t" r="r" b="b"/>
              <a:pathLst>
                <a:path w="10098" h="1278" extrusionOk="0">
                  <a:moveTo>
                    <a:pt x="25" y="1"/>
                  </a:moveTo>
                  <a:cubicBezTo>
                    <a:pt x="25" y="77"/>
                    <a:pt x="13" y="153"/>
                    <a:pt x="0" y="241"/>
                  </a:cubicBezTo>
                  <a:lnTo>
                    <a:pt x="9908" y="1277"/>
                  </a:lnTo>
                  <a:cubicBezTo>
                    <a:pt x="9971" y="1201"/>
                    <a:pt x="10034" y="1126"/>
                    <a:pt x="10097" y="1050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-4742211" y="3026294"/>
              <a:ext cx="182060" cy="167859"/>
            </a:xfrm>
            <a:custGeom>
              <a:avLst/>
              <a:gdLst/>
              <a:ahLst/>
              <a:cxnLst/>
              <a:rect l="l" t="t" r="r" b="b"/>
              <a:pathLst>
                <a:path w="8115" h="7482" extrusionOk="0">
                  <a:moveTo>
                    <a:pt x="7950" y="0"/>
                  </a:moveTo>
                  <a:lnTo>
                    <a:pt x="1" y="7166"/>
                  </a:lnTo>
                  <a:lnTo>
                    <a:pt x="1" y="7481"/>
                  </a:lnTo>
                  <a:lnTo>
                    <a:pt x="8114" y="177"/>
                  </a:lnTo>
                  <a:cubicBezTo>
                    <a:pt x="8063" y="114"/>
                    <a:pt x="8000" y="63"/>
                    <a:pt x="79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-4349531" y="3072780"/>
              <a:ext cx="82808" cy="176945"/>
            </a:xfrm>
            <a:custGeom>
              <a:avLst/>
              <a:gdLst/>
              <a:ahLst/>
              <a:cxnLst/>
              <a:rect l="l" t="t" r="r" b="b"/>
              <a:pathLst>
                <a:path w="3691" h="7887" extrusionOk="0">
                  <a:moveTo>
                    <a:pt x="215" y="1"/>
                  </a:moveTo>
                  <a:cubicBezTo>
                    <a:pt x="139" y="39"/>
                    <a:pt x="76" y="77"/>
                    <a:pt x="0" y="114"/>
                  </a:cubicBezTo>
                  <a:lnTo>
                    <a:pt x="3463" y="7886"/>
                  </a:lnTo>
                  <a:lnTo>
                    <a:pt x="3691" y="7798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-4835474" y="2857605"/>
              <a:ext cx="226840" cy="28941"/>
            </a:xfrm>
            <a:custGeom>
              <a:avLst/>
              <a:gdLst/>
              <a:ahLst/>
              <a:cxnLst/>
              <a:rect l="l" t="t" r="r" b="b"/>
              <a:pathLst>
                <a:path w="10111" h="1290" extrusionOk="0">
                  <a:moveTo>
                    <a:pt x="203" y="0"/>
                  </a:moveTo>
                  <a:cubicBezTo>
                    <a:pt x="139" y="76"/>
                    <a:pt x="64" y="152"/>
                    <a:pt x="0" y="228"/>
                  </a:cubicBezTo>
                  <a:lnTo>
                    <a:pt x="10085" y="1289"/>
                  </a:lnTo>
                  <a:cubicBezTo>
                    <a:pt x="10085" y="1201"/>
                    <a:pt x="10097" y="1125"/>
                    <a:pt x="10110" y="104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-4579468" y="3072780"/>
              <a:ext cx="82808" cy="176945"/>
            </a:xfrm>
            <a:custGeom>
              <a:avLst/>
              <a:gdLst/>
              <a:ahLst/>
              <a:cxnLst/>
              <a:rect l="l" t="t" r="r" b="b"/>
              <a:pathLst>
                <a:path w="3691" h="7887" extrusionOk="0">
                  <a:moveTo>
                    <a:pt x="3476" y="1"/>
                  </a:moveTo>
                  <a:lnTo>
                    <a:pt x="1" y="7798"/>
                  </a:lnTo>
                  <a:lnTo>
                    <a:pt x="228" y="7886"/>
                  </a:lnTo>
                  <a:lnTo>
                    <a:pt x="3691" y="114"/>
                  </a:lnTo>
                  <a:cubicBezTo>
                    <a:pt x="3615" y="77"/>
                    <a:pt x="3539" y="39"/>
                    <a:pt x="3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-4714706" y="3040473"/>
              <a:ext cx="168442" cy="182890"/>
            </a:xfrm>
            <a:custGeom>
              <a:avLst/>
              <a:gdLst/>
              <a:ahLst/>
              <a:cxnLst/>
              <a:rect l="l" t="t" r="r" b="b"/>
              <a:pathLst>
                <a:path w="7508" h="8152" extrusionOk="0">
                  <a:moveTo>
                    <a:pt x="7330" y="0"/>
                  </a:moveTo>
                  <a:lnTo>
                    <a:pt x="1" y="8151"/>
                  </a:lnTo>
                  <a:lnTo>
                    <a:pt x="317" y="8151"/>
                  </a:lnTo>
                  <a:lnTo>
                    <a:pt x="7507" y="152"/>
                  </a:lnTo>
                  <a:cubicBezTo>
                    <a:pt x="7457" y="101"/>
                    <a:pt x="7394" y="51"/>
                    <a:pt x="73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-4785870" y="2783592"/>
              <a:ext cx="185739" cy="64388"/>
            </a:xfrm>
            <a:custGeom>
              <a:avLst/>
              <a:gdLst/>
              <a:ahLst/>
              <a:cxnLst/>
              <a:rect l="l" t="t" r="r" b="b"/>
              <a:pathLst>
                <a:path w="8279" h="2870" extrusionOk="0">
                  <a:moveTo>
                    <a:pt x="115" y="1"/>
                  </a:moveTo>
                  <a:cubicBezTo>
                    <a:pt x="77" y="64"/>
                    <a:pt x="39" y="140"/>
                    <a:pt x="1" y="216"/>
                  </a:cubicBezTo>
                  <a:lnTo>
                    <a:pt x="8202" y="2869"/>
                  </a:lnTo>
                  <a:cubicBezTo>
                    <a:pt x="8228" y="2794"/>
                    <a:pt x="8253" y="2718"/>
                    <a:pt x="8278" y="2642"/>
                  </a:cubicBezTo>
                  <a:lnTo>
                    <a:pt x="1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-4661400" y="3052655"/>
              <a:ext cx="130729" cy="174679"/>
            </a:xfrm>
            <a:custGeom>
              <a:avLst/>
              <a:gdLst/>
              <a:ahLst/>
              <a:cxnLst/>
              <a:rect l="l" t="t" r="r" b="b"/>
              <a:pathLst>
                <a:path w="5827" h="7786" extrusionOk="0">
                  <a:moveTo>
                    <a:pt x="5624" y="1"/>
                  </a:moveTo>
                  <a:lnTo>
                    <a:pt x="5624" y="13"/>
                  </a:lnTo>
                  <a:lnTo>
                    <a:pt x="1" y="7747"/>
                  </a:lnTo>
                  <a:lnTo>
                    <a:pt x="266" y="7785"/>
                  </a:lnTo>
                  <a:lnTo>
                    <a:pt x="5826" y="152"/>
                  </a:lnTo>
                  <a:cubicBezTo>
                    <a:pt x="5750" y="102"/>
                    <a:pt x="5687" y="51"/>
                    <a:pt x="56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-4756659" y="2708458"/>
              <a:ext cx="172974" cy="103807"/>
            </a:xfrm>
            <a:custGeom>
              <a:avLst/>
              <a:gdLst/>
              <a:ahLst/>
              <a:cxnLst/>
              <a:rect l="l" t="t" r="r" b="b"/>
              <a:pathLst>
                <a:path w="7710" h="4627" extrusionOk="0">
                  <a:moveTo>
                    <a:pt x="64" y="1"/>
                  </a:moveTo>
                  <a:cubicBezTo>
                    <a:pt x="38" y="77"/>
                    <a:pt x="26" y="153"/>
                    <a:pt x="0" y="241"/>
                  </a:cubicBezTo>
                  <a:lnTo>
                    <a:pt x="7583" y="4626"/>
                  </a:lnTo>
                  <a:cubicBezTo>
                    <a:pt x="7621" y="4550"/>
                    <a:pt x="7671" y="4487"/>
                    <a:pt x="7709" y="4424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-4579176" y="2557066"/>
              <a:ext cx="82516" cy="176653"/>
            </a:xfrm>
            <a:custGeom>
              <a:avLst/>
              <a:gdLst/>
              <a:ahLst/>
              <a:cxnLst/>
              <a:rect l="l" t="t" r="r" b="b"/>
              <a:pathLst>
                <a:path w="3678" h="7874" extrusionOk="0">
                  <a:moveTo>
                    <a:pt x="215" y="1"/>
                  </a:moveTo>
                  <a:lnTo>
                    <a:pt x="0" y="77"/>
                  </a:lnTo>
                  <a:lnTo>
                    <a:pt x="3463" y="7874"/>
                  </a:lnTo>
                  <a:cubicBezTo>
                    <a:pt x="3539" y="7836"/>
                    <a:pt x="3602" y="7798"/>
                    <a:pt x="3678" y="7773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-4617742" y="2569832"/>
              <a:ext cx="103515" cy="172974"/>
            </a:xfrm>
            <a:custGeom>
              <a:avLst/>
              <a:gdLst/>
              <a:ahLst/>
              <a:cxnLst/>
              <a:rect l="l" t="t" r="r" b="b"/>
              <a:pathLst>
                <a:path w="4614" h="7710" extrusionOk="0">
                  <a:moveTo>
                    <a:pt x="241" y="0"/>
                  </a:moveTo>
                  <a:cubicBezTo>
                    <a:pt x="152" y="26"/>
                    <a:pt x="77" y="51"/>
                    <a:pt x="1" y="64"/>
                  </a:cubicBezTo>
                  <a:lnTo>
                    <a:pt x="4411" y="7709"/>
                  </a:lnTo>
                  <a:cubicBezTo>
                    <a:pt x="4474" y="7671"/>
                    <a:pt x="4537" y="7621"/>
                    <a:pt x="4613" y="7583"/>
                  </a:cubicBezTo>
                  <a:lnTo>
                    <a:pt x="2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-4367951" y="2540621"/>
              <a:ext cx="64658" cy="185739"/>
            </a:xfrm>
            <a:custGeom>
              <a:avLst/>
              <a:gdLst/>
              <a:ahLst/>
              <a:cxnLst/>
              <a:rect l="l" t="t" r="r" b="b"/>
              <a:pathLst>
                <a:path w="2882" h="8279" extrusionOk="0">
                  <a:moveTo>
                    <a:pt x="2667" y="1"/>
                  </a:moveTo>
                  <a:lnTo>
                    <a:pt x="0" y="8202"/>
                  </a:lnTo>
                  <a:cubicBezTo>
                    <a:pt x="76" y="8228"/>
                    <a:pt x="152" y="8253"/>
                    <a:pt x="228" y="8278"/>
                  </a:cubicBezTo>
                  <a:lnTo>
                    <a:pt x="2881" y="114"/>
                  </a:lnTo>
                  <a:cubicBezTo>
                    <a:pt x="2806" y="77"/>
                    <a:pt x="2742" y="39"/>
                    <a:pt x="26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-4386953" y="2519936"/>
              <a:ext cx="47360" cy="201018"/>
            </a:xfrm>
            <a:custGeom>
              <a:avLst/>
              <a:gdLst/>
              <a:ahLst/>
              <a:cxnLst/>
              <a:rect l="l" t="t" r="r" b="b"/>
              <a:pathLst>
                <a:path w="2111" h="8960" extrusionOk="0">
                  <a:moveTo>
                    <a:pt x="1896" y="0"/>
                  </a:moveTo>
                  <a:lnTo>
                    <a:pt x="0" y="8909"/>
                  </a:lnTo>
                  <a:cubicBezTo>
                    <a:pt x="76" y="8922"/>
                    <a:pt x="165" y="8947"/>
                    <a:pt x="240" y="8960"/>
                  </a:cubicBezTo>
                  <a:lnTo>
                    <a:pt x="2111" y="139"/>
                  </a:lnTo>
                  <a:lnTo>
                    <a:pt x="18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-4406225" y="2491287"/>
              <a:ext cx="28941" cy="226279"/>
            </a:xfrm>
            <a:custGeom>
              <a:avLst/>
              <a:gdLst/>
              <a:ahLst/>
              <a:cxnLst/>
              <a:rect l="l" t="t" r="r" b="b"/>
              <a:pathLst>
                <a:path w="1290" h="10086" extrusionOk="0">
                  <a:moveTo>
                    <a:pt x="1062" y="1"/>
                  </a:moveTo>
                  <a:lnTo>
                    <a:pt x="0" y="10060"/>
                  </a:lnTo>
                  <a:lnTo>
                    <a:pt x="240" y="10085"/>
                  </a:lnTo>
                  <a:lnTo>
                    <a:pt x="1289" y="190"/>
                  </a:lnTo>
                  <a:cubicBezTo>
                    <a:pt x="1213" y="127"/>
                    <a:pt x="1137" y="64"/>
                    <a:pt x="10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-4661109" y="2579479"/>
              <a:ext cx="130437" cy="174365"/>
            </a:xfrm>
            <a:custGeom>
              <a:avLst/>
              <a:gdLst/>
              <a:ahLst/>
              <a:cxnLst/>
              <a:rect l="l" t="t" r="r" b="b"/>
              <a:pathLst>
                <a:path w="5814" h="7772" extrusionOk="0">
                  <a:moveTo>
                    <a:pt x="266" y="0"/>
                  </a:moveTo>
                  <a:lnTo>
                    <a:pt x="0" y="51"/>
                  </a:lnTo>
                  <a:lnTo>
                    <a:pt x="5611" y="7772"/>
                  </a:lnTo>
                  <a:cubicBezTo>
                    <a:pt x="5674" y="7721"/>
                    <a:pt x="5737" y="7671"/>
                    <a:pt x="5813" y="7620"/>
                  </a:cubicBezTo>
                  <a:lnTo>
                    <a:pt x="2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-4836034" y="2920244"/>
              <a:ext cx="227110" cy="28672"/>
            </a:xfrm>
            <a:custGeom>
              <a:avLst/>
              <a:gdLst/>
              <a:ahLst/>
              <a:cxnLst/>
              <a:rect l="l" t="t" r="r" b="b"/>
              <a:pathLst>
                <a:path w="10123" h="1278" extrusionOk="0">
                  <a:moveTo>
                    <a:pt x="10097" y="1"/>
                  </a:moveTo>
                  <a:cubicBezTo>
                    <a:pt x="10097" y="1"/>
                    <a:pt x="10097" y="2"/>
                    <a:pt x="10097" y="2"/>
                  </a:cubicBezTo>
                  <a:lnTo>
                    <a:pt x="10097" y="2"/>
                  </a:lnTo>
                  <a:lnTo>
                    <a:pt x="10110" y="1"/>
                  </a:lnTo>
                  <a:close/>
                  <a:moveTo>
                    <a:pt x="10097" y="2"/>
                  </a:moveTo>
                  <a:lnTo>
                    <a:pt x="0" y="1062"/>
                  </a:lnTo>
                  <a:cubicBezTo>
                    <a:pt x="63" y="1138"/>
                    <a:pt x="126" y="1201"/>
                    <a:pt x="190" y="1277"/>
                  </a:cubicBezTo>
                  <a:lnTo>
                    <a:pt x="10122" y="241"/>
                  </a:lnTo>
                  <a:cubicBezTo>
                    <a:pt x="10110" y="153"/>
                    <a:pt x="10110" y="78"/>
                    <a:pt x="10097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-4743041" y="2611785"/>
              <a:ext cx="182890" cy="168442"/>
            </a:xfrm>
            <a:custGeom>
              <a:avLst/>
              <a:gdLst/>
              <a:ahLst/>
              <a:cxnLst/>
              <a:rect l="l" t="t" r="r" b="b"/>
              <a:pathLst>
                <a:path w="8152" h="7508" extrusionOk="0">
                  <a:moveTo>
                    <a:pt x="0" y="1"/>
                  </a:moveTo>
                  <a:lnTo>
                    <a:pt x="0" y="317"/>
                  </a:lnTo>
                  <a:lnTo>
                    <a:pt x="7987" y="7507"/>
                  </a:lnTo>
                  <a:cubicBezTo>
                    <a:pt x="8037" y="7444"/>
                    <a:pt x="8100" y="7381"/>
                    <a:pt x="8151" y="73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-4747304" y="2665091"/>
              <a:ext cx="174679" cy="130437"/>
            </a:xfrm>
            <a:custGeom>
              <a:avLst/>
              <a:gdLst/>
              <a:ahLst/>
              <a:cxnLst/>
              <a:rect l="l" t="t" r="r" b="b"/>
              <a:pathLst>
                <a:path w="7786" h="5814" extrusionOk="0">
                  <a:moveTo>
                    <a:pt x="38" y="0"/>
                  </a:moveTo>
                  <a:cubicBezTo>
                    <a:pt x="26" y="89"/>
                    <a:pt x="13" y="177"/>
                    <a:pt x="0" y="266"/>
                  </a:cubicBezTo>
                  <a:lnTo>
                    <a:pt x="7646" y="5814"/>
                  </a:lnTo>
                  <a:cubicBezTo>
                    <a:pt x="7684" y="5750"/>
                    <a:pt x="7734" y="5687"/>
                    <a:pt x="7785" y="5624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-4860152" y="2900681"/>
              <a:ext cx="250083" cy="5429"/>
            </a:xfrm>
            <a:custGeom>
              <a:avLst/>
              <a:gdLst/>
              <a:ahLst/>
              <a:cxnLst/>
              <a:rect l="l" t="t" r="r" b="b"/>
              <a:pathLst>
                <a:path w="11147" h="242" extrusionOk="0">
                  <a:moveTo>
                    <a:pt x="1" y="1"/>
                  </a:moveTo>
                  <a:lnTo>
                    <a:pt x="1" y="241"/>
                  </a:lnTo>
                  <a:lnTo>
                    <a:pt x="11147" y="241"/>
                  </a:lnTo>
                  <a:lnTo>
                    <a:pt x="11147" y="115"/>
                  </a:lnTo>
                  <a:lnTo>
                    <a:pt x="111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-4713853" y="2584280"/>
              <a:ext cx="167859" cy="182038"/>
            </a:xfrm>
            <a:custGeom>
              <a:avLst/>
              <a:gdLst/>
              <a:ahLst/>
              <a:cxnLst/>
              <a:rect l="l" t="t" r="r" b="b"/>
              <a:pathLst>
                <a:path w="7482" h="8114" extrusionOk="0">
                  <a:moveTo>
                    <a:pt x="1" y="1"/>
                  </a:moveTo>
                  <a:lnTo>
                    <a:pt x="7305" y="8114"/>
                  </a:lnTo>
                  <a:cubicBezTo>
                    <a:pt x="7368" y="8063"/>
                    <a:pt x="7419" y="8000"/>
                    <a:pt x="7482" y="7950"/>
                  </a:cubicBezTo>
                  <a:lnTo>
                    <a:pt x="7469" y="7950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-4618011" y="3063716"/>
              <a:ext cx="103493" cy="172974"/>
            </a:xfrm>
            <a:custGeom>
              <a:avLst/>
              <a:gdLst/>
              <a:ahLst/>
              <a:cxnLst/>
              <a:rect l="l" t="t" r="r" b="b"/>
              <a:pathLst>
                <a:path w="4613" h="7710" extrusionOk="0">
                  <a:moveTo>
                    <a:pt x="4410" y="0"/>
                  </a:moveTo>
                  <a:cubicBezTo>
                    <a:pt x="4414" y="2"/>
                    <a:pt x="4417" y="4"/>
                    <a:pt x="4420" y="6"/>
                  </a:cubicBezTo>
                  <a:lnTo>
                    <a:pt x="4420" y="6"/>
                  </a:lnTo>
                  <a:lnTo>
                    <a:pt x="4423" y="0"/>
                  </a:lnTo>
                  <a:close/>
                  <a:moveTo>
                    <a:pt x="4420" y="6"/>
                  </a:moveTo>
                  <a:lnTo>
                    <a:pt x="0" y="7659"/>
                  </a:lnTo>
                  <a:cubicBezTo>
                    <a:pt x="76" y="7671"/>
                    <a:pt x="152" y="7696"/>
                    <a:pt x="240" y="7709"/>
                  </a:cubicBezTo>
                  <a:lnTo>
                    <a:pt x="4613" y="127"/>
                  </a:lnTo>
                  <a:cubicBezTo>
                    <a:pt x="4552" y="90"/>
                    <a:pt x="4491" y="54"/>
                    <a:pt x="4420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-4680964" y="2645236"/>
              <a:ext cx="515736" cy="516027"/>
            </a:xfrm>
            <a:custGeom>
              <a:avLst/>
              <a:gdLst/>
              <a:ahLst/>
              <a:cxnLst/>
              <a:rect l="l" t="t" r="r" b="b"/>
              <a:pathLst>
                <a:path w="22988" h="23001" extrusionOk="0">
                  <a:moveTo>
                    <a:pt x="11488" y="1"/>
                  </a:moveTo>
                  <a:cubicBezTo>
                    <a:pt x="5144" y="1"/>
                    <a:pt x="1" y="5157"/>
                    <a:pt x="1" y="11501"/>
                  </a:cubicBezTo>
                  <a:cubicBezTo>
                    <a:pt x="1" y="17857"/>
                    <a:pt x="5144" y="23001"/>
                    <a:pt x="11488" y="23001"/>
                  </a:cubicBezTo>
                  <a:cubicBezTo>
                    <a:pt x="17844" y="23001"/>
                    <a:pt x="22988" y="17857"/>
                    <a:pt x="22988" y="11501"/>
                  </a:cubicBezTo>
                  <a:cubicBezTo>
                    <a:pt x="22988" y="5157"/>
                    <a:pt x="17844" y="1"/>
                    <a:pt x="1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-4446496" y="2878290"/>
              <a:ext cx="46799" cy="858228"/>
            </a:xfrm>
            <a:custGeom>
              <a:avLst/>
              <a:gdLst/>
              <a:ahLst/>
              <a:cxnLst/>
              <a:rect l="l" t="t" r="r" b="b"/>
              <a:pathLst>
                <a:path w="2086" h="38254" extrusionOk="0">
                  <a:moveTo>
                    <a:pt x="1037" y="1"/>
                  </a:moveTo>
                  <a:cubicBezTo>
                    <a:pt x="468" y="1"/>
                    <a:pt x="1" y="468"/>
                    <a:pt x="1" y="1050"/>
                  </a:cubicBezTo>
                  <a:lnTo>
                    <a:pt x="1" y="38253"/>
                  </a:lnTo>
                  <a:lnTo>
                    <a:pt x="2086" y="38253"/>
                  </a:lnTo>
                  <a:lnTo>
                    <a:pt x="2086" y="1050"/>
                  </a:lnTo>
                  <a:cubicBezTo>
                    <a:pt x="2086" y="468"/>
                    <a:pt x="1618" y="1"/>
                    <a:pt x="10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-4503772" y="4866862"/>
              <a:ext cx="161061" cy="247548"/>
            </a:xfrm>
            <a:custGeom>
              <a:avLst/>
              <a:gdLst/>
              <a:ahLst/>
              <a:cxnLst/>
              <a:rect l="l" t="t" r="r" b="b"/>
              <a:pathLst>
                <a:path w="7179" h="11034" extrusionOk="0">
                  <a:moveTo>
                    <a:pt x="1" y="1"/>
                  </a:moveTo>
                  <a:lnTo>
                    <a:pt x="1" y="5523"/>
                  </a:lnTo>
                  <a:cubicBezTo>
                    <a:pt x="1" y="8657"/>
                    <a:pt x="2415" y="11033"/>
                    <a:pt x="2415" y="11033"/>
                  </a:cubicBezTo>
                  <a:lnTo>
                    <a:pt x="4778" y="11033"/>
                  </a:lnTo>
                  <a:cubicBezTo>
                    <a:pt x="4778" y="11033"/>
                    <a:pt x="7179" y="8657"/>
                    <a:pt x="7179" y="5523"/>
                  </a:cubicBezTo>
                  <a:lnTo>
                    <a:pt x="71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-4503772" y="4979710"/>
              <a:ext cx="161061" cy="134700"/>
            </a:xfrm>
            <a:custGeom>
              <a:avLst/>
              <a:gdLst/>
              <a:ahLst/>
              <a:cxnLst/>
              <a:rect l="l" t="t" r="r" b="b"/>
              <a:pathLst>
                <a:path w="7179" h="6004" extrusionOk="0">
                  <a:moveTo>
                    <a:pt x="1" y="1"/>
                  </a:moveTo>
                  <a:lnTo>
                    <a:pt x="1" y="493"/>
                  </a:lnTo>
                  <a:cubicBezTo>
                    <a:pt x="1" y="3627"/>
                    <a:pt x="2415" y="6003"/>
                    <a:pt x="2415" y="6003"/>
                  </a:cubicBezTo>
                  <a:lnTo>
                    <a:pt x="4778" y="6003"/>
                  </a:lnTo>
                  <a:cubicBezTo>
                    <a:pt x="4778" y="6003"/>
                    <a:pt x="7179" y="3640"/>
                    <a:pt x="7179" y="493"/>
                  </a:cubicBezTo>
                  <a:lnTo>
                    <a:pt x="7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-4534373" y="4866862"/>
              <a:ext cx="222578" cy="25823"/>
            </a:xfrm>
            <a:custGeom>
              <a:avLst/>
              <a:gdLst/>
              <a:ahLst/>
              <a:cxnLst/>
              <a:rect l="l" t="t" r="r" b="b"/>
              <a:pathLst>
                <a:path w="9921" h="1151" extrusionOk="0">
                  <a:moveTo>
                    <a:pt x="0" y="1"/>
                  </a:moveTo>
                  <a:lnTo>
                    <a:pt x="1365" y="1151"/>
                  </a:lnTo>
                  <a:lnTo>
                    <a:pt x="8543" y="1151"/>
                  </a:lnTo>
                  <a:lnTo>
                    <a:pt x="99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-4687492" y="5114387"/>
              <a:ext cx="528793" cy="253201"/>
            </a:xfrm>
            <a:custGeom>
              <a:avLst/>
              <a:gdLst/>
              <a:ahLst/>
              <a:cxnLst/>
              <a:rect l="l" t="t" r="r" b="b"/>
              <a:pathLst>
                <a:path w="23570" h="11286" extrusionOk="0">
                  <a:moveTo>
                    <a:pt x="10604" y="0"/>
                  </a:moveTo>
                  <a:cubicBezTo>
                    <a:pt x="6143" y="9276"/>
                    <a:pt x="1" y="11285"/>
                    <a:pt x="1" y="11285"/>
                  </a:cubicBezTo>
                  <a:lnTo>
                    <a:pt x="23569" y="11285"/>
                  </a:lnTo>
                  <a:cubicBezTo>
                    <a:pt x="23569" y="11285"/>
                    <a:pt x="17428" y="9276"/>
                    <a:pt x="12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-4687492" y="5367566"/>
              <a:ext cx="528793" cy="38005"/>
            </a:xfrm>
            <a:custGeom>
              <a:avLst/>
              <a:gdLst/>
              <a:ahLst/>
              <a:cxnLst/>
              <a:rect l="l" t="t" r="r" b="b"/>
              <a:pathLst>
                <a:path w="23570" h="1694" extrusionOk="0">
                  <a:moveTo>
                    <a:pt x="1" y="0"/>
                  </a:moveTo>
                  <a:lnTo>
                    <a:pt x="1" y="1694"/>
                  </a:lnTo>
                  <a:lnTo>
                    <a:pt x="23569" y="1694"/>
                  </a:lnTo>
                  <a:lnTo>
                    <a:pt x="235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-4492981" y="4131712"/>
              <a:ext cx="139792" cy="660621"/>
            </a:xfrm>
            <a:custGeom>
              <a:avLst/>
              <a:gdLst/>
              <a:ahLst/>
              <a:cxnLst/>
              <a:rect l="l" t="t" r="r" b="b"/>
              <a:pathLst>
                <a:path w="6231" h="29446" extrusionOk="0">
                  <a:moveTo>
                    <a:pt x="2275" y="1"/>
                  </a:moveTo>
                  <a:lnTo>
                    <a:pt x="0" y="29445"/>
                  </a:lnTo>
                  <a:lnTo>
                    <a:pt x="6230" y="29445"/>
                  </a:lnTo>
                  <a:lnTo>
                    <a:pt x="3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-4444230" y="4131712"/>
              <a:ext cx="42268" cy="35739"/>
            </a:xfrm>
            <a:custGeom>
              <a:avLst/>
              <a:gdLst/>
              <a:ahLst/>
              <a:cxnLst/>
              <a:rect l="l" t="t" r="r" b="b"/>
              <a:pathLst>
                <a:path w="1884" h="1593" extrusionOk="0">
                  <a:moveTo>
                    <a:pt x="102" y="1"/>
                  </a:moveTo>
                  <a:lnTo>
                    <a:pt x="1" y="1429"/>
                  </a:lnTo>
                  <a:cubicBezTo>
                    <a:pt x="302" y="1529"/>
                    <a:pt x="616" y="1592"/>
                    <a:pt x="942" y="1593"/>
                  </a:cubicBezTo>
                  <a:lnTo>
                    <a:pt x="942" y="1593"/>
                  </a:lnTo>
                  <a:cubicBezTo>
                    <a:pt x="1268" y="1592"/>
                    <a:pt x="1582" y="1529"/>
                    <a:pt x="1884" y="1429"/>
                  </a:cubicBezTo>
                  <a:lnTo>
                    <a:pt x="1783" y="1"/>
                  </a:lnTo>
                  <a:close/>
                  <a:moveTo>
                    <a:pt x="942" y="1593"/>
                  </a:moveTo>
                  <a:cubicBezTo>
                    <a:pt x="940" y="1593"/>
                    <a:pt x="938" y="1593"/>
                    <a:pt x="936" y="1593"/>
                  </a:cubicBezTo>
                  <a:lnTo>
                    <a:pt x="948" y="1593"/>
                  </a:lnTo>
                  <a:cubicBezTo>
                    <a:pt x="946" y="1593"/>
                    <a:pt x="944" y="1593"/>
                    <a:pt x="942" y="1593"/>
                  </a:cubicBezTo>
                  <a:close/>
                </a:path>
              </a:pathLst>
            </a:custGeom>
            <a:solidFill>
              <a:srgbClr val="B37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-4514249" y="4792310"/>
              <a:ext cx="182307" cy="31499"/>
            </a:xfrm>
            <a:custGeom>
              <a:avLst/>
              <a:gdLst/>
              <a:ahLst/>
              <a:cxnLst/>
              <a:rect l="l" t="t" r="r" b="b"/>
              <a:pathLst>
                <a:path w="8126" h="1404" extrusionOk="0">
                  <a:moveTo>
                    <a:pt x="935" y="0"/>
                  </a:moveTo>
                  <a:cubicBezTo>
                    <a:pt x="544" y="0"/>
                    <a:pt x="202" y="278"/>
                    <a:pt x="127" y="683"/>
                  </a:cubicBezTo>
                  <a:lnTo>
                    <a:pt x="0" y="1403"/>
                  </a:lnTo>
                  <a:lnTo>
                    <a:pt x="8126" y="1403"/>
                  </a:lnTo>
                  <a:lnTo>
                    <a:pt x="8000" y="683"/>
                  </a:lnTo>
                  <a:cubicBezTo>
                    <a:pt x="7924" y="291"/>
                    <a:pt x="7583" y="0"/>
                    <a:pt x="7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-4544020" y="4823786"/>
              <a:ext cx="241580" cy="57860"/>
            </a:xfrm>
            <a:custGeom>
              <a:avLst/>
              <a:gdLst/>
              <a:ahLst/>
              <a:cxnLst/>
              <a:rect l="l" t="t" r="r" b="b"/>
              <a:pathLst>
                <a:path w="10768" h="2579" extrusionOk="0">
                  <a:moveTo>
                    <a:pt x="1251" y="0"/>
                  </a:moveTo>
                  <a:cubicBezTo>
                    <a:pt x="847" y="0"/>
                    <a:pt x="493" y="278"/>
                    <a:pt x="405" y="682"/>
                  </a:cubicBezTo>
                  <a:lnTo>
                    <a:pt x="0" y="2578"/>
                  </a:lnTo>
                  <a:lnTo>
                    <a:pt x="10767" y="2578"/>
                  </a:lnTo>
                  <a:lnTo>
                    <a:pt x="10350" y="682"/>
                  </a:lnTo>
                  <a:cubicBezTo>
                    <a:pt x="10274" y="278"/>
                    <a:pt x="9921" y="0"/>
                    <a:pt x="9516" y="0"/>
                  </a:cubicBezTo>
                  <a:close/>
                </a:path>
              </a:pathLst>
            </a:custGeom>
            <a:solidFill>
              <a:srgbClr val="DB9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-4514249" y="4823786"/>
              <a:ext cx="20999" cy="57860"/>
            </a:xfrm>
            <a:custGeom>
              <a:avLst/>
              <a:gdLst/>
              <a:ahLst/>
              <a:cxnLst/>
              <a:rect l="l" t="t" r="r" b="b"/>
              <a:pathLst>
                <a:path w="936" h="2579" fill="none" extrusionOk="0">
                  <a:moveTo>
                    <a:pt x="0" y="2578"/>
                  </a:moveTo>
                  <a:lnTo>
                    <a:pt x="304" y="682"/>
                  </a:lnTo>
                  <a:cubicBezTo>
                    <a:pt x="367" y="278"/>
                    <a:pt x="632" y="0"/>
                    <a:pt x="935" y="0"/>
                  </a:cubicBez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-4353211" y="4823786"/>
              <a:ext cx="20999" cy="57860"/>
            </a:xfrm>
            <a:custGeom>
              <a:avLst/>
              <a:gdLst/>
              <a:ahLst/>
              <a:cxnLst/>
              <a:rect l="l" t="t" r="r" b="b"/>
              <a:pathLst>
                <a:path w="936" h="2579" fill="none" extrusionOk="0">
                  <a:moveTo>
                    <a:pt x="0" y="0"/>
                  </a:moveTo>
                  <a:cubicBezTo>
                    <a:pt x="303" y="0"/>
                    <a:pt x="569" y="291"/>
                    <a:pt x="632" y="682"/>
                  </a:cubicBezTo>
                  <a:lnTo>
                    <a:pt x="935" y="2578"/>
                  </a:ln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-4482504" y="4823786"/>
              <a:ext cx="13910" cy="57860"/>
            </a:xfrm>
            <a:custGeom>
              <a:avLst/>
              <a:gdLst/>
              <a:ahLst/>
              <a:cxnLst/>
              <a:rect l="l" t="t" r="r" b="b"/>
              <a:pathLst>
                <a:path w="620" h="2579" fill="none" extrusionOk="0">
                  <a:moveTo>
                    <a:pt x="1" y="2578"/>
                  </a:moveTo>
                  <a:lnTo>
                    <a:pt x="203" y="682"/>
                  </a:lnTo>
                  <a:cubicBezTo>
                    <a:pt x="241" y="278"/>
                    <a:pt x="418" y="0"/>
                    <a:pt x="620" y="0"/>
                  </a:cubicBez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-4377306" y="4823786"/>
              <a:ext cx="13618" cy="57860"/>
            </a:xfrm>
            <a:custGeom>
              <a:avLst/>
              <a:gdLst/>
              <a:ahLst/>
              <a:cxnLst/>
              <a:rect l="l" t="t" r="r" b="b"/>
              <a:pathLst>
                <a:path w="607" h="2579" fill="none" extrusionOk="0">
                  <a:moveTo>
                    <a:pt x="0" y="0"/>
                  </a:moveTo>
                  <a:cubicBezTo>
                    <a:pt x="190" y="0"/>
                    <a:pt x="367" y="291"/>
                    <a:pt x="404" y="682"/>
                  </a:cubicBezTo>
                  <a:lnTo>
                    <a:pt x="607" y="2578"/>
                  </a:ln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-4446496" y="4823786"/>
              <a:ext cx="5138" cy="57860"/>
            </a:xfrm>
            <a:custGeom>
              <a:avLst/>
              <a:gdLst/>
              <a:ahLst/>
              <a:cxnLst/>
              <a:rect l="l" t="t" r="r" b="b"/>
              <a:pathLst>
                <a:path w="229" h="2579" fill="none" extrusionOk="0">
                  <a:moveTo>
                    <a:pt x="1" y="2578"/>
                  </a:moveTo>
                  <a:lnTo>
                    <a:pt x="76" y="682"/>
                  </a:lnTo>
                  <a:cubicBezTo>
                    <a:pt x="89" y="278"/>
                    <a:pt x="165" y="0"/>
                    <a:pt x="228" y="0"/>
                  </a:cubicBez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-4405103" y="4823786"/>
              <a:ext cx="5407" cy="57860"/>
            </a:xfrm>
            <a:custGeom>
              <a:avLst/>
              <a:gdLst/>
              <a:ahLst/>
              <a:cxnLst/>
              <a:rect l="l" t="t" r="r" b="b"/>
              <a:pathLst>
                <a:path w="241" h="2579" fill="none" extrusionOk="0">
                  <a:moveTo>
                    <a:pt x="1" y="0"/>
                  </a:moveTo>
                  <a:cubicBezTo>
                    <a:pt x="76" y="0"/>
                    <a:pt x="152" y="291"/>
                    <a:pt x="152" y="682"/>
                  </a:cubicBezTo>
                  <a:lnTo>
                    <a:pt x="241" y="2578"/>
                  </a:ln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-4465767" y="3678951"/>
              <a:ext cx="85365" cy="238731"/>
            </a:xfrm>
            <a:custGeom>
              <a:avLst/>
              <a:gdLst/>
              <a:ahLst/>
              <a:cxnLst/>
              <a:rect l="l" t="t" r="r" b="b"/>
              <a:pathLst>
                <a:path w="3805" h="10641" extrusionOk="0">
                  <a:moveTo>
                    <a:pt x="0" y="0"/>
                  </a:moveTo>
                  <a:lnTo>
                    <a:pt x="0" y="5055"/>
                  </a:lnTo>
                  <a:cubicBezTo>
                    <a:pt x="0" y="5788"/>
                    <a:pt x="253" y="6496"/>
                    <a:pt x="721" y="7064"/>
                  </a:cubicBezTo>
                  <a:lnTo>
                    <a:pt x="1277" y="7759"/>
                  </a:lnTo>
                  <a:cubicBezTo>
                    <a:pt x="1491" y="8012"/>
                    <a:pt x="1605" y="8341"/>
                    <a:pt x="1605" y="8682"/>
                  </a:cubicBezTo>
                  <a:lnTo>
                    <a:pt x="1605" y="10641"/>
                  </a:lnTo>
                  <a:lnTo>
                    <a:pt x="2199" y="10641"/>
                  </a:lnTo>
                  <a:lnTo>
                    <a:pt x="2199" y="8682"/>
                  </a:lnTo>
                  <a:cubicBezTo>
                    <a:pt x="2199" y="8353"/>
                    <a:pt x="2313" y="8025"/>
                    <a:pt x="2528" y="7759"/>
                  </a:cubicBezTo>
                  <a:lnTo>
                    <a:pt x="3084" y="7077"/>
                  </a:lnTo>
                  <a:cubicBezTo>
                    <a:pt x="3551" y="6508"/>
                    <a:pt x="3804" y="5788"/>
                    <a:pt x="3804" y="5055"/>
                  </a:cubicBezTo>
                  <a:lnTo>
                    <a:pt x="38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-4458678" y="3822692"/>
              <a:ext cx="71186" cy="95281"/>
            </a:xfrm>
            <a:custGeom>
              <a:avLst/>
              <a:gdLst/>
              <a:ahLst/>
              <a:cxnLst/>
              <a:rect l="l" t="t" r="r" b="b"/>
              <a:pathLst>
                <a:path w="3173" h="4247" extrusionOk="0">
                  <a:moveTo>
                    <a:pt x="3172" y="0"/>
                  </a:moveTo>
                  <a:cubicBezTo>
                    <a:pt x="2831" y="544"/>
                    <a:pt x="2237" y="885"/>
                    <a:pt x="1592" y="897"/>
                  </a:cubicBezTo>
                  <a:lnTo>
                    <a:pt x="1580" y="897"/>
                  </a:lnTo>
                  <a:cubicBezTo>
                    <a:pt x="948" y="872"/>
                    <a:pt x="354" y="544"/>
                    <a:pt x="0" y="0"/>
                  </a:cubicBezTo>
                  <a:lnTo>
                    <a:pt x="0" y="0"/>
                  </a:lnTo>
                  <a:cubicBezTo>
                    <a:pt x="114" y="240"/>
                    <a:pt x="253" y="455"/>
                    <a:pt x="405" y="670"/>
                  </a:cubicBezTo>
                  <a:lnTo>
                    <a:pt x="961" y="1352"/>
                  </a:lnTo>
                  <a:cubicBezTo>
                    <a:pt x="1175" y="1618"/>
                    <a:pt x="1289" y="1934"/>
                    <a:pt x="1289" y="2275"/>
                  </a:cubicBezTo>
                  <a:lnTo>
                    <a:pt x="1289" y="4246"/>
                  </a:lnTo>
                  <a:lnTo>
                    <a:pt x="1883" y="4246"/>
                  </a:lnTo>
                  <a:lnTo>
                    <a:pt x="1883" y="2275"/>
                  </a:lnTo>
                  <a:cubicBezTo>
                    <a:pt x="1883" y="1946"/>
                    <a:pt x="1997" y="1618"/>
                    <a:pt x="2212" y="1352"/>
                  </a:cubicBezTo>
                  <a:lnTo>
                    <a:pt x="2768" y="670"/>
                  </a:lnTo>
                  <a:cubicBezTo>
                    <a:pt x="2932" y="468"/>
                    <a:pt x="3071" y="240"/>
                    <a:pt x="31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4541194" y="3889885"/>
              <a:ext cx="235904" cy="46799"/>
            </a:xfrm>
            <a:custGeom>
              <a:avLst/>
              <a:gdLst/>
              <a:ahLst/>
              <a:cxnLst/>
              <a:rect l="l" t="t" r="r" b="b"/>
              <a:pathLst>
                <a:path w="10515" h="2086" extrusionOk="0">
                  <a:moveTo>
                    <a:pt x="1" y="0"/>
                  </a:moveTo>
                  <a:cubicBezTo>
                    <a:pt x="759" y="1479"/>
                    <a:pt x="2389" y="2085"/>
                    <a:pt x="2389" y="2085"/>
                  </a:cubicBezTo>
                  <a:lnTo>
                    <a:pt x="8126" y="2085"/>
                  </a:lnTo>
                  <a:cubicBezTo>
                    <a:pt x="8126" y="2085"/>
                    <a:pt x="9769" y="1479"/>
                    <a:pt x="10515" y="0"/>
                  </a:cubicBezTo>
                  <a:close/>
                </a:path>
              </a:pathLst>
            </a:custGeom>
            <a:solidFill>
              <a:srgbClr val="DB9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4376476" y="3889885"/>
              <a:ext cx="38880" cy="46799"/>
            </a:xfrm>
            <a:custGeom>
              <a:avLst/>
              <a:gdLst/>
              <a:ahLst/>
              <a:cxnLst/>
              <a:rect l="l" t="t" r="r" b="b"/>
              <a:pathLst>
                <a:path w="1733" h="2086" fill="none" extrusionOk="0">
                  <a:moveTo>
                    <a:pt x="1" y="2085"/>
                  </a:moveTo>
                  <a:cubicBezTo>
                    <a:pt x="797" y="1618"/>
                    <a:pt x="1416" y="872"/>
                    <a:pt x="1732" y="0"/>
                  </a:cubicBez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4508573" y="3889885"/>
              <a:ext cx="38857" cy="46799"/>
            </a:xfrm>
            <a:custGeom>
              <a:avLst/>
              <a:gdLst/>
              <a:ahLst/>
              <a:cxnLst/>
              <a:rect l="l" t="t" r="r" b="b"/>
              <a:pathLst>
                <a:path w="1732" h="2086" fill="none" extrusionOk="0">
                  <a:moveTo>
                    <a:pt x="0" y="0"/>
                  </a:moveTo>
                  <a:cubicBezTo>
                    <a:pt x="316" y="872"/>
                    <a:pt x="923" y="1618"/>
                    <a:pt x="1731" y="2085"/>
                  </a:cubicBez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4394603" y="3889885"/>
              <a:ext cx="23557" cy="46799"/>
            </a:xfrm>
            <a:custGeom>
              <a:avLst/>
              <a:gdLst/>
              <a:ahLst/>
              <a:cxnLst/>
              <a:rect l="l" t="t" r="r" b="b"/>
              <a:pathLst>
                <a:path w="1050" h="2086" fill="none" extrusionOk="0">
                  <a:moveTo>
                    <a:pt x="0" y="2085"/>
                  </a:moveTo>
                  <a:cubicBezTo>
                    <a:pt x="0" y="2085"/>
                    <a:pt x="720" y="1479"/>
                    <a:pt x="1049" y="0"/>
                  </a:cubicBez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4475414" y="3889885"/>
              <a:ext cx="23848" cy="46799"/>
            </a:xfrm>
            <a:custGeom>
              <a:avLst/>
              <a:gdLst/>
              <a:ahLst/>
              <a:cxnLst/>
              <a:rect l="l" t="t" r="r" b="b"/>
              <a:pathLst>
                <a:path w="1063" h="2086" fill="none" extrusionOk="0">
                  <a:moveTo>
                    <a:pt x="1" y="0"/>
                  </a:moveTo>
                  <a:cubicBezTo>
                    <a:pt x="342" y="1479"/>
                    <a:pt x="1062" y="2085"/>
                    <a:pt x="1062" y="2085"/>
                  </a:cubicBez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4411901" y="3889885"/>
              <a:ext cx="9647" cy="46799"/>
            </a:xfrm>
            <a:custGeom>
              <a:avLst/>
              <a:gdLst/>
              <a:ahLst/>
              <a:cxnLst/>
              <a:rect l="l" t="t" r="r" b="b"/>
              <a:pathLst>
                <a:path w="430" h="2086" fill="none" extrusionOk="0">
                  <a:moveTo>
                    <a:pt x="0" y="2085"/>
                  </a:moveTo>
                  <a:cubicBezTo>
                    <a:pt x="0" y="2085"/>
                    <a:pt x="291" y="1479"/>
                    <a:pt x="430" y="0"/>
                  </a:cubicBez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-4443938" y="3889885"/>
              <a:ext cx="9378" cy="46799"/>
            </a:xfrm>
            <a:custGeom>
              <a:avLst/>
              <a:gdLst/>
              <a:ahLst/>
              <a:cxnLst/>
              <a:rect l="l" t="t" r="r" b="b"/>
              <a:pathLst>
                <a:path w="418" h="2086" fill="none" extrusionOk="0">
                  <a:moveTo>
                    <a:pt x="0" y="0"/>
                  </a:moveTo>
                  <a:cubicBezTo>
                    <a:pt x="139" y="1479"/>
                    <a:pt x="417" y="2085"/>
                    <a:pt x="417" y="2085"/>
                  </a:cubicBez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-4488449" y="3936662"/>
              <a:ext cx="130706" cy="58982"/>
            </a:xfrm>
            <a:custGeom>
              <a:avLst/>
              <a:gdLst/>
              <a:ahLst/>
              <a:cxnLst/>
              <a:rect l="l" t="t" r="r" b="b"/>
              <a:pathLst>
                <a:path w="5826" h="2629" extrusionOk="0">
                  <a:moveTo>
                    <a:pt x="0" y="0"/>
                  </a:moveTo>
                  <a:lnTo>
                    <a:pt x="0" y="291"/>
                  </a:lnTo>
                  <a:cubicBezTo>
                    <a:pt x="0" y="1580"/>
                    <a:pt x="1049" y="2629"/>
                    <a:pt x="2338" y="2629"/>
                  </a:cubicBezTo>
                  <a:lnTo>
                    <a:pt x="3488" y="2629"/>
                  </a:lnTo>
                  <a:cubicBezTo>
                    <a:pt x="4777" y="2629"/>
                    <a:pt x="5813" y="1580"/>
                    <a:pt x="5826" y="291"/>
                  </a:cubicBezTo>
                  <a:lnTo>
                    <a:pt x="58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-4446496" y="3995621"/>
              <a:ext cx="46799" cy="85926"/>
            </a:xfrm>
            <a:custGeom>
              <a:avLst/>
              <a:gdLst/>
              <a:ahLst/>
              <a:cxnLst/>
              <a:rect l="l" t="t" r="r" b="b"/>
              <a:pathLst>
                <a:path w="2086" h="3830" extrusionOk="0">
                  <a:moveTo>
                    <a:pt x="228" y="1"/>
                  </a:moveTo>
                  <a:lnTo>
                    <a:pt x="1" y="3830"/>
                  </a:lnTo>
                  <a:lnTo>
                    <a:pt x="2086" y="3830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DB9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-4441964" y="3995621"/>
              <a:ext cx="39149" cy="33765"/>
            </a:xfrm>
            <a:custGeom>
              <a:avLst/>
              <a:gdLst/>
              <a:ahLst/>
              <a:cxnLst/>
              <a:rect l="l" t="t" r="r" b="b"/>
              <a:pathLst>
                <a:path w="1745" h="1505" extrusionOk="0">
                  <a:moveTo>
                    <a:pt x="26" y="1"/>
                  </a:moveTo>
                  <a:lnTo>
                    <a:pt x="1" y="291"/>
                  </a:lnTo>
                  <a:cubicBezTo>
                    <a:pt x="645" y="595"/>
                    <a:pt x="1227" y="1012"/>
                    <a:pt x="1745" y="1505"/>
                  </a:cubicBezTo>
                  <a:lnTo>
                    <a:pt x="16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-4469177" y="4058843"/>
              <a:ext cx="92163" cy="92185"/>
            </a:xfrm>
            <a:custGeom>
              <a:avLst/>
              <a:gdLst/>
              <a:ahLst/>
              <a:cxnLst/>
              <a:rect l="l" t="t" r="r" b="b"/>
              <a:pathLst>
                <a:path w="4108" h="4109" extrusionOk="0">
                  <a:moveTo>
                    <a:pt x="2048" y="1"/>
                  </a:moveTo>
                  <a:cubicBezTo>
                    <a:pt x="923" y="1"/>
                    <a:pt x="1" y="923"/>
                    <a:pt x="1" y="2061"/>
                  </a:cubicBezTo>
                  <a:cubicBezTo>
                    <a:pt x="1" y="3186"/>
                    <a:pt x="923" y="4108"/>
                    <a:pt x="2048" y="4108"/>
                  </a:cubicBezTo>
                  <a:cubicBezTo>
                    <a:pt x="3185" y="4108"/>
                    <a:pt x="4108" y="3186"/>
                    <a:pt x="4108" y="2061"/>
                  </a:cubicBezTo>
                  <a:cubicBezTo>
                    <a:pt x="4108" y="923"/>
                    <a:pt x="3185" y="1"/>
                    <a:pt x="20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4"/>
          <p:cNvSpPr txBox="1">
            <a:spLocks noGrp="1"/>
          </p:cNvSpPr>
          <p:nvPr>
            <p:ph type="body" idx="1"/>
          </p:nvPr>
        </p:nvSpPr>
        <p:spPr>
          <a:xfrm>
            <a:off x="713225" y="1143925"/>
            <a:ext cx="77178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1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139" name="Google Shape;139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0" name="Google Shape;170;p6"/>
          <p:cNvGrpSpPr/>
          <p:nvPr/>
        </p:nvGrpSpPr>
        <p:grpSpPr>
          <a:xfrm rot="-9497789">
            <a:off x="6823577" y="-2360798"/>
            <a:ext cx="6503319" cy="5275115"/>
            <a:chOff x="4867739" y="2741618"/>
            <a:chExt cx="6503387" cy="5275171"/>
          </a:xfrm>
        </p:grpSpPr>
        <p:sp>
          <p:nvSpPr>
            <p:cNvPr id="171" name="Google Shape;171;p6"/>
            <p:cNvSpPr/>
            <p:nvPr/>
          </p:nvSpPr>
          <p:spPr>
            <a:xfrm rot="1044865">
              <a:off x="6189694" y="3383447"/>
              <a:ext cx="4796050" cy="3309905"/>
            </a:xfrm>
            <a:custGeom>
              <a:avLst/>
              <a:gdLst/>
              <a:ahLst/>
              <a:cxnLst/>
              <a:rect l="l" t="t" r="r" b="b"/>
              <a:pathLst>
                <a:path w="129868" h="89626" extrusionOk="0">
                  <a:moveTo>
                    <a:pt x="98689" y="1"/>
                  </a:moveTo>
                  <a:cubicBezTo>
                    <a:pt x="93258" y="1"/>
                    <a:pt x="87533" y="1527"/>
                    <a:pt x="82271" y="4703"/>
                  </a:cubicBezTo>
                  <a:cubicBezTo>
                    <a:pt x="75541" y="8755"/>
                    <a:pt x="70847" y="14735"/>
                    <a:pt x="68696" y="21125"/>
                  </a:cubicBezTo>
                  <a:cubicBezTo>
                    <a:pt x="67391" y="20795"/>
                    <a:pt x="66054" y="20629"/>
                    <a:pt x="64714" y="20629"/>
                  </a:cubicBezTo>
                  <a:cubicBezTo>
                    <a:pt x="63919" y="20629"/>
                    <a:pt x="63123" y="20688"/>
                    <a:pt x="62332" y="20804"/>
                  </a:cubicBezTo>
                  <a:cubicBezTo>
                    <a:pt x="56611" y="21634"/>
                    <a:pt x="52060" y="25266"/>
                    <a:pt x="50176" y="29907"/>
                  </a:cubicBezTo>
                  <a:cubicBezTo>
                    <a:pt x="49818" y="29835"/>
                    <a:pt x="49463" y="29800"/>
                    <a:pt x="49115" y="29800"/>
                  </a:cubicBezTo>
                  <a:cubicBezTo>
                    <a:pt x="45993" y="29800"/>
                    <a:pt x="43447" y="32589"/>
                    <a:pt x="43929" y="35825"/>
                  </a:cubicBezTo>
                  <a:cubicBezTo>
                    <a:pt x="43929" y="35843"/>
                    <a:pt x="43938" y="35851"/>
                    <a:pt x="43938" y="35869"/>
                  </a:cubicBezTo>
                  <a:cubicBezTo>
                    <a:pt x="39377" y="36887"/>
                    <a:pt x="35825" y="40457"/>
                    <a:pt x="34825" y="45017"/>
                  </a:cubicBezTo>
                  <a:cubicBezTo>
                    <a:pt x="31211" y="45892"/>
                    <a:pt x="28551" y="48953"/>
                    <a:pt x="28194" y="52657"/>
                  </a:cubicBezTo>
                  <a:cubicBezTo>
                    <a:pt x="28060" y="52638"/>
                    <a:pt x="27928" y="52628"/>
                    <a:pt x="27797" y="52628"/>
                  </a:cubicBezTo>
                  <a:cubicBezTo>
                    <a:pt x="26314" y="52628"/>
                    <a:pt x="25071" y="53845"/>
                    <a:pt x="25079" y="55379"/>
                  </a:cubicBezTo>
                  <a:cubicBezTo>
                    <a:pt x="24176" y="55273"/>
                    <a:pt x="23270" y="55220"/>
                    <a:pt x="22364" y="55220"/>
                  </a:cubicBezTo>
                  <a:cubicBezTo>
                    <a:pt x="21219" y="55220"/>
                    <a:pt x="20075" y="55304"/>
                    <a:pt x="18939" y="55469"/>
                  </a:cubicBezTo>
                  <a:cubicBezTo>
                    <a:pt x="7872" y="57075"/>
                    <a:pt x="0" y="65973"/>
                    <a:pt x="1357" y="75327"/>
                  </a:cubicBezTo>
                  <a:cubicBezTo>
                    <a:pt x="2579" y="83705"/>
                    <a:pt x="10770" y="89625"/>
                    <a:pt x="20410" y="89625"/>
                  </a:cubicBezTo>
                  <a:cubicBezTo>
                    <a:pt x="21542" y="89625"/>
                    <a:pt x="22694" y="89543"/>
                    <a:pt x="23857" y="89375"/>
                  </a:cubicBezTo>
                  <a:lnTo>
                    <a:pt x="129868" y="73988"/>
                  </a:lnTo>
                  <a:lnTo>
                    <a:pt x="121496" y="16306"/>
                  </a:lnTo>
                  <a:lnTo>
                    <a:pt x="121398" y="16332"/>
                  </a:lnTo>
                  <a:cubicBezTo>
                    <a:pt x="120898" y="14315"/>
                    <a:pt x="120104" y="12388"/>
                    <a:pt x="119033" y="10603"/>
                  </a:cubicBezTo>
                  <a:cubicBezTo>
                    <a:pt x="114862" y="3689"/>
                    <a:pt x="107131" y="1"/>
                    <a:pt x="98689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 rot="1044865">
              <a:off x="6910395" y="4285722"/>
              <a:ext cx="3754840" cy="2265040"/>
            </a:xfrm>
            <a:custGeom>
              <a:avLst/>
              <a:gdLst/>
              <a:ahLst/>
              <a:cxnLst/>
              <a:rect l="l" t="t" r="r" b="b"/>
              <a:pathLst>
                <a:path w="101674" h="61333" extrusionOk="0">
                  <a:moveTo>
                    <a:pt x="82342" y="0"/>
                  </a:moveTo>
                  <a:cubicBezTo>
                    <a:pt x="76059" y="0"/>
                    <a:pt x="70481" y="2651"/>
                    <a:pt x="66956" y="6756"/>
                  </a:cubicBezTo>
                  <a:cubicBezTo>
                    <a:pt x="66715" y="6729"/>
                    <a:pt x="66474" y="6712"/>
                    <a:pt x="66233" y="6712"/>
                  </a:cubicBezTo>
                  <a:cubicBezTo>
                    <a:pt x="66228" y="6712"/>
                    <a:pt x="66223" y="6712"/>
                    <a:pt x="66218" y="6712"/>
                  </a:cubicBezTo>
                  <a:cubicBezTo>
                    <a:pt x="61915" y="6712"/>
                    <a:pt x="58665" y="10634"/>
                    <a:pt x="59485" y="14860"/>
                  </a:cubicBezTo>
                  <a:cubicBezTo>
                    <a:pt x="58584" y="15306"/>
                    <a:pt x="57933" y="16127"/>
                    <a:pt x="57692" y="17100"/>
                  </a:cubicBezTo>
                  <a:lnTo>
                    <a:pt x="57584" y="17100"/>
                  </a:lnTo>
                  <a:cubicBezTo>
                    <a:pt x="57552" y="17100"/>
                    <a:pt x="57519" y="17100"/>
                    <a:pt x="57487" y="17100"/>
                  </a:cubicBezTo>
                  <a:cubicBezTo>
                    <a:pt x="55627" y="17100"/>
                    <a:pt x="53769" y="17350"/>
                    <a:pt x="51980" y="17832"/>
                  </a:cubicBezTo>
                  <a:cubicBezTo>
                    <a:pt x="51342" y="16750"/>
                    <a:pt x="50196" y="16137"/>
                    <a:pt x="49014" y="16137"/>
                  </a:cubicBezTo>
                  <a:cubicBezTo>
                    <a:pt x="48509" y="16137"/>
                    <a:pt x="47998" y="16249"/>
                    <a:pt x="47517" y="16484"/>
                  </a:cubicBezTo>
                  <a:cubicBezTo>
                    <a:pt x="45902" y="17270"/>
                    <a:pt x="45170" y="19162"/>
                    <a:pt x="45830" y="20831"/>
                  </a:cubicBezTo>
                  <a:cubicBezTo>
                    <a:pt x="44608" y="21750"/>
                    <a:pt x="43581" y="22902"/>
                    <a:pt x="42787" y="24205"/>
                  </a:cubicBezTo>
                  <a:cubicBezTo>
                    <a:pt x="41734" y="24356"/>
                    <a:pt x="40805" y="24990"/>
                    <a:pt x="40288" y="25918"/>
                  </a:cubicBezTo>
                  <a:cubicBezTo>
                    <a:pt x="39395" y="26043"/>
                    <a:pt x="38521" y="26257"/>
                    <a:pt x="37673" y="26561"/>
                  </a:cubicBezTo>
                  <a:cubicBezTo>
                    <a:pt x="34138" y="27837"/>
                    <a:pt x="31604" y="30434"/>
                    <a:pt x="30836" y="33174"/>
                  </a:cubicBezTo>
                  <a:cubicBezTo>
                    <a:pt x="30461" y="33406"/>
                    <a:pt x="30104" y="33683"/>
                    <a:pt x="29774" y="33986"/>
                  </a:cubicBezTo>
                  <a:cubicBezTo>
                    <a:pt x="29388" y="33967"/>
                    <a:pt x="28998" y="33952"/>
                    <a:pt x="28602" y="33952"/>
                  </a:cubicBezTo>
                  <a:cubicBezTo>
                    <a:pt x="28449" y="33952"/>
                    <a:pt x="28295" y="33955"/>
                    <a:pt x="28141" y="33960"/>
                  </a:cubicBezTo>
                  <a:cubicBezTo>
                    <a:pt x="21902" y="34147"/>
                    <a:pt x="16788" y="37583"/>
                    <a:pt x="15655" y="42001"/>
                  </a:cubicBezTo>
                  <a:cubicBezTo>
                    <a:pt x="14925" y="41909"/>
                    <a:pt x="14190" y="41856"/>
                    <a:pt x="13454" y="41856"/>
                  </a:cubicBezTo>
                  <a:cubicBezTo>
                    <a:pt x="13262" y="41856"/>
                    <a:pt x="13071" y="41860"/>
                    <a:pt x="12879" y="41867"/>
                  </a:cubicBezTo>
                  <a:cubicBezTo>
                    <a:pt x="5695" y="42081"/>
                    <a:pt x="0" y="46606"/>
                    <a:pt x="161" y="51988"/>
                  </a:cubicBezTo>
                  <a:cubicBezTo>
                    <a:pt x="318" y="57224"/>
                    <a:pt x="5983" y="61332"/>
                    <a:pt x="12920" y="61332"/>
                  </a:cubicBezTo>
                  <a:cubicBezTo>
                    <a:pt x="13102" y="61332"/>
                    <a:pt x="13285" y="61329"/>
                    <a:pt x="13468" y="61324"/>
                  </a:cubicBezTo>
                  <a:lnTo>
                    <a:pt x="101674" y="61324"/>
                  </a:lnTo>
                  <a:lnTo>
                    <a:pt x="101674" y="16172"/>
                  </a:lnTo>
                  <a:lnTo>
                    <a:pt x="101647" y="16172"/>
                  </a:lnTo>
                  <a:cubicBezTo>
                    <a:pt x="101103" y="7158"/>
                    <a:pt x="92669" y="0"/>
                    <a:pt x="82342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rot="1044865">
              <a:off x="5257596" y="3984140"/>
              <a:ext cx="4968810" cy="3366261"/>
            </a:xfrm>
            <a:custGeom>
              <a:avLst/>
              <a:gdLst/>
              <a:ahLst/>
              <a:cxnLst/>
              <a:rect l="l" t="t" r="r" b="b"/>
              <a:pathLst>
                <a:path w="134546" h="91152" extrusionOk="0">
                  <a:moveTo>
                    <a:pt x="105762" y="0"/>
                  </a:moveTo>
                  <a:cubicBezTo>
                    <a:pt x="92749" y="0"/>
                    <a:pt x="81754" y="8274"/>
                    <a:pt x="78193" y="19618"/>
                  </a:cubicBezTo>
                  <a:cubicBezTo>
                    <a:pt x="78148" y="19618"/>
                    <a:pt x="78104" y="19609"/>
                    <a:pt x="78050" y="19609"/>
                  </a:cubicBezTo>
                  <a:cubicBezTo>
                    <a:pt x="75899" y="19609"/>
                    <a:pt x="73873" y="20590"/>
                    <a:pt x="72543" y="22277"/>
                  </a:cubicBezTo>
                  <a:cubicBezTo>
                    <a:pt x="72043" y="22242"/>
                    <a:pt x="71544" y="22215"/>
                    <a:pt x="71026" y="22215"/>
                  </a:cubicBezTo>
                  <a:cubicBezTo>
                    <a:pt x="63020" y="22215"/>
                    <a:pt x="56327" y="27177"/>
                    <a:pt x="54577" y="33835"/>
                  </a:cubicBezTo>
                  <a:cubicBezTo>
                    <a:pt x="54100" y="33714"/>
                    <a:pt x="53625" y="33657"/>
                    <a:pt x="53160" y="33657"/>
                  </a:cubicBezTo>
                  <a:cubicBezTo>
                    <a:pt x="50089" y="33657"/>
                    <a:pt x="47438" y="36157"/>
                    <a:pt x="47446" y="39404"/>
                  </a:cubicBezTo>
                  <a:cubicBezTo>
                    <a:pt x="47446" y="39449"/>
                    <a:pt x="47455" y="39494"/>
                    <a:pt x="47455" y="39538"/>
                  </a:cubicBezTo>
                  <a:cubicBezTo>
                    <a:pt x="43957" y="39993"/>
                    <a:pt x="40690" y="41520"/>
                    <a:pt x="38111" y="43920"/>
                  </a:cubicBezTo>
                  <a:cubicBezTo>
                    <a:pt x="36340" y="43095"/>
                    <a:pt x="34495" y="42709"/>
                    <a:pt x="32687" y="42709"/>
                  </a:cubicBezTo>
                  <a:cubicBezTo>
                    <a:pt x="26932" y="42709"/>
                    <a:pt x="21553" y="46618"/>
                    <a:pt x="20154" y="52676"/>
                  </a:cubicBezTo>
                  <a:cubicBezTo>
                    <a:pt x="19510" y="52439"/>
                    <a:pt x="18848" y="52326"/>
                    <a:pt x="18195" y="52326"/>
                  </a:cubicBezTo>
                  <a:cubicBezTo>
                    <a:pt x="16114" y="52326"/>
                    <a:pt x="14126" y="53473"/>
                    <a:pt x="13121" y="55416"/>
                  </a:cubicBezTo>
                  <a:cubicBezTo>
                    <a:pt x="4820" y="58638"/>
                    <a:pt x="1" y="67322"/>
                    <a:pt x="1643" y="76068"/>
                  </a:cubicBezTo>
                  <a:cubicBezTo>
                    <a:pt x="3285" y="84815"/>
                    <a:pt x="10925" y="91151"/>
                    <a:pt x="19823" y="91151"/>
                  </a:cubicBezTo>
                  <a:lnTo>
                    <a:pt x="134545" y="91151"/>
                  </a:lnTo>
                  <a:lnTo>
                    <a:pt x="134545" y="27543"/>
                  </a:lnTo>
                  <a:cubicBezTo>
                    <a:pt x="134545" y="12335"/>
                    <a:pt x="121658" y="0"/>
                    <a:pt x="105762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" name="Google Shape;174;p6"/>
          <p:cNvGrpSpPr/>
          <p:nvPr/>
        </p:nvGrpSpPr>
        <p:grpSpPr>
          <a:xfrm rot="-899960">
            <a:off x="-1187829" y="3682050"/>
            <a:ext cx="4335499" cy="3524442"/>
            <a:chOff x="-1903768" y="3092667"/>
            <a:chExt cx="4335628" cy="3524547"/>
          </a:xfrm>
        </p:grpSpPr>
        <p:sp>
          <p:nvSpPr>
            <p:cNvPr id="175" name="Google Shape;175;p6"/>
            <p:cNvSpPr/>
            <p:nvPr/>
          </p:nvSpPr>
          <p:spPr>
            <a:xfrm rot="991121">
              <a:off x="-1617440" y="3574791"/>
              <a:ext cx="3762972" cy="2560300"/>
            </a:xfrm>
            <a:custGeom>
              <a:avLst/>
              <a:gdLst/>
              <a:ahLst/>
              <a:cxnLst/>
              <a:rect l="l" t="t" r="r" b="b"/>
              <a:pathLst>
                <a:path w="101897" h="69330" extrusionOk="0">
                  <a:moveTo>
                    <a:pt x="22066" y="1"/>
                  </a:moveTo>
                  <a:cubicBezTo>
                    <a:pt x="21863" y="1"/>
                    <a:pt x="21660" y="4"/>
                    <a:pt x="21456" y="9"/>
                  </a:cubicBezTo>
                  <a:cubicBezTo>
                    <a:pt x="9470" y="330"/>
                    <a:pt x="0" y="9898"/>
                    <a:pt x="313" y="21366"/>
                  </a:cubicBezTo>
                  <a:lnTo>
                    <a:pt x="1616" y="69329"/>
                  </a:lnTo>
                  <a:lnTo>
                    <a:pt x="88117" y="66982"/>
                  </a:lnTo>
                  <a:cubicBezTo>
                    <a:pt x="95819" y="66777"/>
                    <a:pt x="101897" y="60360"/>
                    <a:pt x="101692" y="52657"/>
                  </a:cubicBezTo>
                  <a:cubicBezTo>
                    <a:pt x="101531" y="46910"/>
                    <a:pt x="97872" y="41840"/>
                    <a:pt x="92454" y="39895"/>
                  </a:cubicBezTo>
                  <a:cubicBezTo>
                    <a:pt x="91688" y="38520"/>
                    <a:pt x="90244" y="37671"/>
                    <a:pt x="88674" y="37671"/>
                  </a:cubicBezTo>
                  <a:cubicBezTo>
                    <a:pt x="88634" y="37671"/>
                    <a:pt x="88594" y="37671"/>
                    <a:pt x="88554" y="37672"/>
                  </a:cubicBezTo>
                  <a:cubicBezTo>
                    <a:pt x="88054" y="37690"/>
                    <a:pt x="87554" y="37788"/>
                    <a:pt x="87090" y="37976"/>
                  </a:cubicBezTo>
                  <a:cubicBezTo>
                    <a:pt x="85978" y="33693"/>
                    <a:pt x="82107" y="30717"/>
                    <a:pt x="77695" y="30717"/>
                  </a:cubicBezTo>
                  <a:cubicBezTo>
                    <a:pt x="77611" y="30717"/>
                    <a:pt x="77527" y="30718"/>
                    <a:pt x="77442" y="30720"/>
                  </a:cubicBezTo>
                  <a:cubicBezTo>
                    <a:pt x="76032" y="30764"/>
                    <a:pt x="74640" y="31112"/>
                    <a:pt x="73373" y="31746"/>
                  </a:cubicBezTo>
                  <a:cubicBezTo>
                    <a:pt x="71373" y="29988"/>
                    <a:pt x="68883" y="28899"/>
                    <a:pt x="66233" y="28631"/>
                  </a:cubicBezTo>
                  <a:lnTo>
                    <a:pt x="66233" y="28524"/>
                  </a:lnTo>
                  <a:cubicBezTo>
                    <a:pt x="66171" y="26171"/>
                    <a:pt x="64244" y="24310"/>
                    <a:pt x="61904" y="24310"/>
                  </a:cubicBezTo>
                  <a:cubicBezTo>
                    <a:pt x="61865" y="24310"/>
                    <a:pt x="61827" y="24311"/>
                    <a:pt x="61788" y="24312"/>
                  </a:cubicBezTo>
                  <a:cubicBezTo>
                    <a:pt x="61431" y="24321"/>
                    <a:pt x="61083" y="24374"/>
                    <a:pt x="60744" y="24472"/>
                  </a:cubicBezTo>
                  <a:cubicBezTo>
                    <a:pt x="59320" y="19599"/>
                    <a:pt x="54359" y="16042"/>
                    <a:pt x="48493" y="16042"/>
                  </a:cubicBezTo>
                  <a:cubicBezTo>
                    <a:pt x="48365" y="16042"/>
                    <a:pt x="48235" y="16044"/>
                    <a:pt x="48106" y="16047"/>
                  </a:cubicBezTo>
                  <a:cubicBezTo>
                    <a:pt x="47722" y="16056"/>
                    <a:pt x="47338" y="16083"/>
                    <a:pt x="46964" y="16127"/>
                  </a:cubicBezTo>
                  <a:cubicBezTo>
                    <a:pt x="45951" y="14924"/>
                    <a:pt x="44467" y="14224"/>
                    <a:pt x="42896" y="14224"/>
                  </a:cubicBezTo>
                  <a:cubicBezTo>
                    <a:pt x="42848" y="14224"/>
                    <a:pt x="42799" y="14225"/>
                    <a:pt x="42751" y="14226"/>
                  </a:cubicBezTo>
                  <a:cubicBezTo>
                    <a:pt x="42715" y="14235"/>
                    <a:pt x="42680" y="14235"/>
                    <a:pt x="42644" y="14235"/>
                  </a:cubicBezTo>
                  <a:cubicBezTo>
                    <a:pt x="39786" y="5933"/>
                    <a:pt x="31622" y="1"/>
                    <a:pt x="22066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 rot="991121">
              <a:off x="-1615935" y="3893928"/>
              <a:ext cx="3251171" cy="1987122"/>
            </a:xfrm>
            <a:custGeom>
              <a:avLst/>
              <a:gdLst/>
              <a:ahLst/>
              <a:cxnLst/>
              <a:rect l="l" t="t" r="r" b="b"/>
              <a:pathLst>
                <a:path w="88038" h="53809" extrusionOk="0">
                  <a:moveTo>
                    <a:pt x="16973" y="1"/>
                  </a:moveTo>
                  <a:cubicBezTo>
                    <a:pt x="9801" y="1"/>
                    <a:pt x="3402" y="3642"/>
                    <a:pt x="992" y="9818"/>
                  </a:cubicBezTo>
                  <a:cubicBezTo>
                    <a:pt x="483" y="11147"/>
                    <a:pt x="171" y="12540"/>
                    <a:pt x="72" y="13959"/>
                  </a:cubicBezTo>
                  <a:lnTo>
                    <a:pt x="1" y="13950"/>
                  </a:lnTo>
                  <a:lnTo>
                    <a:pt x="1081" y="53809"/>
                  </a:lnTo>
                  <a:lnTo>
                    <a:pt x="74328" y="51828"/>
                  </a:lnTo>
                  <a:cubicBezTo>
                    <a:pt x="81977" y="51613"/>
                    <a:pt x="88037" y="46205"/>
                    <a:pt x="87859" y="39734"/>
                  </a:cubicBezTo>
                  <a:cubicBezTo>
                    <a:pt x="87684" y="33390"/>
                    <a:pt x="81589" y="28385"/>
                    <a:pt x="74142" y="28385"/>
                  </a:cubicBezTo>
                  <a:cubicBezTo>
                    <a:pt x="73993" y="28385"/>
                    <a:pt x="73844" y="28387"/>
                    <a:pt x="73695" y="28391"/>
                  </a:cubicBezTo>
                  <a:lnTo>
                    <a:pt x="73704" y="28400"/>
                  </a:lnTo>
                  <a:cubicBezTo>
                    <a:pt x="72293" y="28435"/>
                    <a:pt x="70892" y="28658"/>
                    <a:pt x="69545" y="29051"/>
                  </a:cubicBezTo>
                  <a:cubicBezTo>
                    <a:pt x="69396" y="28150"/>
                    <a:pt x="68620" y="27488"/>
                    <a:pt x="67707" y="27488"/>
                  </a:cubicBezTo>
                  <a:cubicBezTo>
                    <a:pt x="67689" y="27488"/>
                    <a:pt x="67671" y="27489"/>
                    <a:pt x="67652" y="27489"/>
                  </a:cubicBezTo>
                  <a:cubicBezTo>
                    <a:pt x="67474" y="27498"/>
                    <a:pt x="67304" y="27525"/>
                    <a:pt x="67135" y="27587"/>
                  </a:cubicBezTo>
                  <a:cubicBezTo>
                    <a:pt x="66465" y="25133"/>
                    <a:pt x="64314" y="23375"/>
                    <a:pt x="61780" y="23205"/>
                  </a:cubicBezTo>
                  <a:cubicBezTo>
                    <a:pt x="60566" y="20242"/>
                    <a:pt x="57755" y="18252"/>
                    <a:pt x="54568" y="18100"/>
                  </a:cubicBezTo>
                  <a:lnTo>
                    <a:pt x="54568" y="18073"/>
                  </a:lnTo>
                  <a:cubicBezTo>
                    <a:pt x="54516" y="16116"/>
                    <a:pt x="52909" y="14564"/>
                    <a:pt x="50963" y="14564"/>
                  </a:cubicBezTo>
                  <a:cubicBezTo>
                    <a:pt x="50930" y="14564"/>
                    <a:pt x="50898" y="14565"/>
                    <a:pt x="50865" y="14566"/>
                  </a:cubicBezTo>
                  <a:cubicBezTo>
                    <a:pt x="50454" y="14575"/>
                    <a:pt x="50052" y="14655"/>
                    <a:pt x="49669" y="14807"/>
                  </a:cubicBezTo>
                  <a:cubicBezTo>
                    <a:pt x="47905" y="11983"/>
                    <a:pt x="44551" y="10081"/>
                    <a:pt x="40727" y="10081"/>
                  </a:cubicBezTo>
                  <a:cubicBezTo>
                    <a:pt x="40623" y="10081"/>
                    <a:pt x="40518" y="10083"/>
                    <a:pt x="40413" y="10085"/>
                  </a:cubicBezTo>
                  <a:cubicBezTo>
                    <a:pt x="38941" y="10121"/>
                    <a:pt x="37504" y="10451"/>
                    <a:pt x="36156" y="11040"/>
                  </a:cubicBezTo>
                  <a:cubicBezTo>
                    <a:pt x="33961" y="6988"/>
                    <a:pt x="30096" y="3508"/>
                    <a:pt x="25089" y="1553"/>
                  </a:cubicBezTo>
                  <a:cubicBezTo>
                    <a:pt x="22387" y="500"/>
                    <a:pt x="19627" y="1"/>
                    <a:pt x="16973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6"/>
          <p:cNvGrpSpPr/>
          <p:nvPr/>
        </p:nvGrpSpPr>
        <p:grpSpPr>
          <a:xfrm flipH="1">
            <a:off x="187363" y="119300"/>
            <a:ext cx="841325" cy="840375"/>
            <a:chOff x="-1389475" y="1903325"/>
            <a:chExt cx="841325" cy="840375"/>
          </a:xfrm>
        </p:grpSpPr>
        <p:sp>
          <p:nvSpPr>
            <p:cNvPr id="178" name="Google Shape;178;p6"/>
            <p:cNvSpPr/>
            <p:nvPr/>
          </p:nvSpPr>
          <p:spPr>
            <a:xfrm>
              <a:off x="-1389475" y="2198250"/>
              <a:ext cx="481125" cy="350500"/>
            </a:xfrm>
            <a:custGeom>
              <a:avLst/>
              <a:gdLst/>
              <a:ahLst/>
              <a:cxnLst/>
              <a:rect l="l" t="t" r="r" b="b"/>
              <a:pathLst>
                <a:path w="19245" h="14020" extrusionOk="0">
                  <a:moveTo>
                    <a:pt x="499" y="1"/>
                  </a:moveTo>
                  <a:cubicBezTo>
                    <a:pt x="219" y="1"/>
                    <a:pt x="0" y="116"/>
                    <a:pt x="100" y="490"/>
                  </a:cubicBezTo>
                  <a:cubicBezTo>
                    <a:pt x="204" y="896"/>
                    <a:pt x="702" y="1359"/>
                    <a:pt x="980" y="1648"/>
                  </a:cubicBezTo>
                  <a:cubicBezTo>
                    <a:pt x="1328" y="2008"/>
                    <a:pt x="1722" y="2332"/>
                    <a:pt x="2139" y="2621"/>
                  </a:cubicBezTo>
                  <a:cubicBezTo>
                    <a:pt x="2509" y="2888"/>
                    <a:pt x="2891" y="3131"/>
                    <a:pt x="3297" y="3363"/>
                  </a:cubicBezTo>
                  <a:cubicBezTo>
                    <a:pt x="2741" y="3243"/>
                    <a:pt x="2176" y="3184"/>
                    <a:pt x="1611" y="3184"/>
                  </a:cubicBezTo>
                  <a:cubicBezTo>
                    <a:pt x="1516" y="3184"/>
                    <a:pt x="1422" y="3186"/>
                    <a:pt x="1328" y="3189"/>
                  </a:cubicBezTo>
                  <a:cubicBezTo>
                    <a:pt x="1235" y="3189"/>
                    <a:pt x="1166" y="3258"/>
                    <a:pt x="1166" y="3351"/>
                  </a:cubicBezTo>
                  <a:cubicBezTo>
                    <a:pt x="1131" y="3849"/>
                    <a:pt x="1976" y="4150"/>
                    <a:pt x="2312" y="4335"/>
                  </a:cubicBezTo>
                  <a:cubicBezTo>
                    <a:pt x="2787" y="4579"/>
                    <a:pt x="3285" y="4776"/>
                    <a:pt x="3795" y="4938"/>
                  </a:cubicBezTo>
                  <a:cubicBezTo>
                    <a:pt x="3424" y="4938"/>
                    <a:pt x="3042" y="4961"/>
                    <a:pt x="2671" y="5007"/>
                  </a:cubicBezTo>
                  <a:cubicBezTo>
                    <a:pt x="2324" y="5054"/>
                    <a:pt x="1675" y="5007"/>
                    <a:pt x="1502" y="5366"/>
                  </a:cubicBezTo>
                  <a:cubicBezTo>
                    <a:pt x="1467" y="5424"/>
                    <a:pt x="1467" y="5494"/>
                    <a:pt x="1502" y="5552"/>
                  </a:cubicBezTo>
                  <a:cubicBezTo>
                    <a:pt x="1803" y="5980"/>
                    <a:pt x="2463" y="6073"/>
                    <a:pt x="2949" y="6142"/>
                  </a:cubicBezTo>
                  <a:cubicBezTo>
                    <a:pt x="3193" y="6177"/>
                    <a:pt x="3447" y="6212"/>
                    <a:pt x="3702" y="6235"/>
                  </a:cubicBezTo>
                  <a:cubicBezTo>
                    <a:pt x="3413" y="6351"/>
                    <a:pt x="3065" y="6548"/>
                    <a:pt x="3123" y="6883"/>
                  </a:cubicBezTo>
                  <a:cubicBezTo>
                    <a:pt x="3204" y="7335"/>
                    <a:pt x="3911" y="7347"/>
                    <a:pt x="4258" y="7381"/>
                  </a:cubicBezTo>
                  <a:cubicBezTo>
                    <a:pt x="4849" y="7439"/>
                    <a:pt x="5439" y="7474"/>
                    <a:pt x="6030" y="7497"/>
                  </a:cubicBezTo>
                  <a:cubicBezTo>
                    <a:pt x="5544" y="7729"/>
                    <a:pt x="5161" y="8065"/>
                    <a:pt x="5266" y="8540"/>
                  </a:cubicBezTo>
                  <a:cubicBezTo>
                    <a:pt x="5347" y="8980"/>
                    <a:pt x="5868" y="9026"/>
                    <a:pt x="6227" y="9084"/>
                  </a:cubicBezTo>
                  <a:cubicBezTo>
                    <a:pt x="6470" y="9107"/>
                    <a:pt x="6713" y="9142"/>
                    <a:pt x="6957" y="9154"/>
                  </a:cubicBezTo>
                  <a:cubicBezTo>
                    <a:pt x="6378" y="9397"/>
                    <a:pt x="5856" y="9744"/>
                    <a:pt x="6227" y="10150"/>
                  </a:cubicBezTo>
                  <a:cubicBezTo>
                    <a:pt x="6392" y="10321"/>
                    <a:pt x="6711" y="10365"/>
                    <a:pt x="7007" y="10365"/>
                  </a:cubicBezTo>
                  <a:cubicBezTo>
                    <a:pt x="7191" y="10365"/>
                    <a:pt x="7365" y="10348"/>
                    <a:pt x="7489" y="10335"/>
                  </a:cubicBezTo>
                  <a:cubicBezTo>
                    <a:pt x="7686" y="10323"/>
                    <a:pt x="7883" y="10300"/>
                    <a:pt x="8068" y="10265"/>
                  </a:cubicBezTo>
                  <a:lnTo>
                    <a:pt x="8068" y="10265"/>
                  </a:lnTo>
                  <a:cubicBezTo>
                    <a:pt x="7941" y="10428"/>
                    <a:pt x="7837" y="10590"/>
                    <a:pt x="7733" y="10763"/>
                  </a:cubicBezTo>
                  <a:cubicBezTo>
                    <a:pt x="7582" y="10995"/>
                    <a:pt x="7420" y="11331"/>
                    <a:pt x="7663" y="11574"/>
                  </a:cubicBezTo>
                  <a:cubicBezTo>
                    <a:pt x="7749" y="11656"/>
                    <a:pt x="7839" y="11687"/>
                    <a:pt x="7931" y="11687"/>
                  </a:cubicBezTo>
                  <a:cubicBezTo>
                    <a:pt x="8099" y="11687"/>
                    <a:pt x="8270" y="11583"/>
                    <a:pt x="8427" y="11493"/>
                  </a:cubicBezTo>
                  <a:cubicBezTo>
                    <a:pt x="8729" y="11331"/>
                    <a:pt x="9064" y="11180"/>
                    <a:pt x="9366" y="10995"/>
                  </a:cubicBezTo>
                  <a:lnTo>
                    <a:pt x="9366" y="10995"/>
                  </a:lnTo>
                  <a:cubicBezTo>
                    <a:pt x="9285" y="11250"/>
                    <a:pt x="9215" y="11516"/>
                    <a:pt x="9157" y="11783"/>
                  </a:cubicBezTo>
                  <a:cubicBezTo>
                    <a:pt x="9111" y="12003"/>
                    <a:pt x="9053" y="12327"/>
                    <a:pt x="9319" y="12420"/>
                  </a:cubicBezTo>
                  <a:cubicBezTo>
                    <a:pt x="9357" y="12432"/>
                    <a:pt x="9393" y="12438"/>
                    <a:pt x="9428" y="12438"/>
                  </a:cubicBezTo>
                  <a:cubicBezTo>
                    <a:pt x="9684" y="12438"/>
                    <a:pt x="9871" y="12130"/>
                    <a:pt x="10014" y="11956"/>
                  </a:cubicBezTo>
                  <a:cubicBezTo>
                    <a:pt x="10142" y="11806"/>
                    <a:pt x="10292" y="11644"/>
                    <a:pt x="10420" y="11481"/>
                  </a:cubicBezTo>
                  <a:cubicBezTo>
                    <a:pt x="10420" y="11817"/>
                    <a:pt x="10443" y="12142"/>
                    <a:pt x="10477" y="12466"/>
                  </a:cubicBezTo>
                  <a:cubicBezTo>
                    <a:pt x="10501" y="12686"/>
                    <a:pt x="10524" y="13080"/>
                    <a:pt x="10779" y="13161"/>
                  </a:cubicBezTo>
                  <a:cubicBezTo>
                    <a:pt x="10811" y="13171"/>
                    <a:pt x="10841" y="13176"/>
                    <a:pt x="10870" y="13176"/>
                  </a:cubicBezTo>
                  <a:cubicBezTo>
                    <a:pt x="11065" y="13176"/>
                    <a:pt x="11173" y="12953"/>
                    <a:pt x="11253" y="12802"/>
                  </a:cubicBezTo>
                  <a:cubicBezTo>
                    <a:pt x="11392" y="12547"/>
                    <a:pt x="11543" y="12281"/>
                    <a:pt x="11670" y="12014"/>
                  </a:cubicBezTo>
                  <a:cubicBezTo>
                    <a:pt x="11670" y="12327"/>
                    <a:pt x="11705" y="12640"/>
                    <a:pt x="11763" y="12952"/>
                  </a:cubicBezTo>
                  <a:cubicBezTo>
                    <a:pt x="11809" y="13207"/>
                    <a:pt x="11867" y="13728"/>
                    <a:pt x="12203" y="13786"/>
                  </a:cubicBezTo>
                  <a:cubicBezTo>
                    <a:pt x="12219" y="13789"/>
                    <a:pt x="12234" y="13790"/>
                    <a:pt x="12249" y="13790"/>
                  </a:cubicBezTo>
                  <a:cubicBezTo>
                    <a:pt x="12488" y="13790"/>
                    <a:pt x="12637" y="13448"/>
                    <a:pt x="12724" y="13033"/>
                  </a:cubicBezTo>
                  <a:cubicBezTo>
                    <a:pt x="12817" y="13358"/>
                    <a:pt x="12979" y="13879"/>
                    <a:pt x="13327" y="13995"/>
                  </a:cubicBezTo>
                  <a:cubicBezTo>
                    <a:pt x="13375" y="14012"/>
                    <a:pt x="13420" y="14019"/>
                    <a:pt x="13462" y="14019"/>
                  </a:cubicBezTo>
                  <a:cubicBezTo>
                    <a:pt x="13852" y="14019"/>
                    <a:pt x="13976" y="13330"/>
                    <a:pt x="13987" y="12744"/>
                  </a:cubicBezTo>
                  <a:cubicBezTo>
                    <a:pt x="14010" y="12837"/>
                    <a:pt x="14045" y="12941"/>
                    <a:pt x="14091" y="13033"/>
                  </a:cubicBezTo>
                  <a:cubicBezTo>
                    <a:pt x="14172" y="13253"/>
                    <a:pt x="14381" y="13717"/>
                    <a:pt x="14670" y="13751"/>
                  </a:cubicBezTo>
                  <a:cubicBezTo>
                    <a:pt x="14686" y="13754"/>
                    <a:pt x="14701" y="13755"/>
                    <a:pt x="14715" y="13755"/>
                  </a:cubicBezTo>
                  <a:cubicBezTo>
                    <a:pt x="15001" y="13755"/>
                    <a:pt x="15065" y="13335"/>
                    <a:pt x="15087" y="13114"/>
                  </a:cubicBezTo>
                  <a:cubicBezTo>
                    <a:pt x="15087" y="13091"/>
                    <a:pt x="15099" y="13057"/>
                    <a:pt x="15099" y="13022"/>
                  </a:cubicBezTo>
                  <a:cubicBezTo>
                    <a:pt x="15315" y="13368"/>
                    <a:pt x="15612" y="13663"/>
                    <a:pt x="16009" y="13663"/>
                  </a:cubicBezTo>
                  <a:cubicBezTo>
                    <a:pt x="16037" y="13663"/>
                    <a:pt x="16065" y="13662"/>
                    <a:pt x="16095" y="13659"/>
                  </a:cubicBezTo>
                  <a:cubicBezTo>
                    <a:pt x="16431" y="13636"/>
                    <a:pt x="16546" y="13323"/>
                    <a:pt x="16674" y="13057"/>
                  </a:cubicBezTo>
                  <a:cubicBezTo>
                    <a:pt x="16859" y="12686"/>
                    <a:pt x="16963" y="12281"/>
                    <a:pt x="16998" y="11875"/>
                  </a:cubicBezTo>
                  <a:cubicBezTo>
                    <a:pt x="17461" y="11412"/>
                    <a:pt x="17844" y="10879"/>
                    <a:pt x="18145" y="10300"/>
                  </a:cubicBezTo>
                  <a:cubicBezTo>
                    <a:pt x="18481" y="9663"/>
                    <a:pt x="18608" y="8702"/>
                    <a:pt x="19141" y="8192"/>
                  </a:cubicBezTo>
                  <a:cubicBezTo>
                    <a:pt x="19187" y="8146"/>
                    <a:pt x="19210" y="8076"/>
                    <a:pt x="19187" y="8007"/>
                  </a:cubicBezTo>
                  <a:cubicBezTo>
                    <a:pt x="19245" y="7937"/>
                    <a:pt x="19245" y="7822"/>
                    <a:pt x="19129" y="7798"/>
                  </a:cubicBezTo>
                  <a:cubicBezTo>
                    <a:pt x="17786" y="7590"/>
                    <a:pt x="16500" y="7393"/>
                    <a:pt x="15214" y="6965"/>
                  </a:cubicBezTo>
                  <a:cubicBezTo>
                    <a:pt x="13952" y="6559"/>
                    <a:pt x="12713" y="6050"/>
                    <a:pt x="11485" y="5563"/>
                  </a:cubicBezTo>
                  <a:cubicBezTo>
                    <a:pt x="9030" y="4579"/>
                    <a:pt x="6586" y="3548"/>
                    <a:pt x="4293" y="2204"/>
                  </a:cubicBezTo>
                  <a:cubicBezTo>
                    <a:pt x="3737" y="1880"/>
                    <a:pt x="3193" y="1533"/>
                    <a:pt x="2660" y="1174"/>
                  </a:cubicBezTo>
                  <a:cubicBezTo>
                    <a:pt x="2173" y="849"/>
                    <a:pt x="1722" y="421"/>
                    <a:pt x="1189" y="166"/>
                  </a:cubicBezTo>
                  <a:cubicBezTo>
                    <a:pt x="1023" y="86"/>
                    <a:pt x="739" y="1"/>
                    <a:pt x="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-1053725" y="1903325"/>
              <a:ext cx="505575" cy="840375"/>
            </a:xfrm>
            <a:custGeom>
              <a:avLst/>
              <a:gdLst/>
              <a:ahLst/>
              <a:cxnLst/>
              <a:rect l="l" t="t" r="r" b="b"/>
              <a:pathLst>
                <a:path w="20223" h="33615" extrusionOk="0">
                  <a:moveTo>
                    <a:pt x="14155" y="0"/>
                  </a:moveTo>
                  <a:cubicBezTo>
                    <a:pt x="14118" y="0"/>
                    <a:pt x="14081" y="8"/>
                    <a:pt x="14050" y="22"/>
                  </a:cubicBezTo>
                  <a:cubicBezTo>
                    <a:pt x="13667" y="196"/>
                    <a:pt x="13667" y="636"/>
                    <a:pt x="13598" y="1018"/>
                  </a:cubicBezTo>
                  <a:cubicBezTo>
                    <a:pt x="13471" y="1620"/>
                    <a:pt x="13343" y="2234"/>
                    <a:pt x="13227" y="2848"/>
                  </a:cubicBezTo>
                  <a:cubicBezTo>
                    <a:pt x="13100" y="3543"/>
                    <a:pt x="12972" y="4250"/>
                    <a:pt x="12857" y="4944"/>
                  </a:cubicBezTo>
                  <a:cubicBezTo>
                    <a:pt x="12857" y="3902"/>
                    <a:pt x="12648" y="2860"/>
                    <a:pt x="12220" y="1898"/>
                  </a:cubicBezTo>
                  <a:cubicBezTo>
                    <a:pt x="12184" y="1837"/>
                    <a:pt x="12121" y="1807"/>
                    <a:pt x="12056" y="1807"/>
                  </a:cubicBezTo>
                  <a:cubicBezTo>
                    <a:pt x="11976" y="1807"/>
                    <a:pt x="11893" y="1854"/>
                    <a:pt x="11861" y="1945"/>
                  </a:cubicBezTo>
                  <a:cubicBezTo>
                    <a:pt x="11490" y="3821"/>
                    <a:pt x="11861" y="5744"/>
                    <a:pt x="11409" y="7608"/>
                  </a:cubicBezTo>
                  <a:cubicBezTo>
                    <a:pt x="11397" y="7608"/>
                    <a:pt x="11386" y="7620"/>
                    <a:pt x="11374" y="7620"/>
                  </a:cubicBezTo>
                  <a:cubicBezTo>
                    <a:pt x="11548" y="6311"/>
                    <a:pt x="11502" y="4968"/>
                    <a:pt x="11224" y="3670"/>
                  </a:cubicBezTo>
                  <a:cubicBezTo>
                    <a:pt x="11199" y="3588"/>
                    <a:pt x="11128" y="3541"/>
                    <a:pt x="11052" y="3541"/>
                  </a:cubicBezTo>
                  <a:cubicBezTo>
                    <a:pt x="11020" y="3541"/>
                    <a:pt x="10988" y="3549"/>
                    <a:pt x="10957" y="3566"/>
                  </a:cubicBezTo>
                  <a:cubicBezTo>
                    <a:pt x="10413" y="3937"/>
                    <a:pt x="10448" y="4609"/>
                    <a:pt x="10401" y="5199"/>
                  </a:cubicBezTo>
                  <a:cubicBezTo>
                    <a:pt x="10332" y="6415"/>
                    <a:pt x="10193" y="7631"/>
                    <a:pt x="9984" y="8836"/>
                  </a:cubicBezTo>
                  <a:cubicBezTo>
                    <a:pt x="9579" y="11071"/>
                    <a:pt x="8664" y="13110"/>
                    <a:pt x="7587" y="15090"/>
                  </a:cubicBezTo>
                  <a:cubicBezTo>
                    <a:pt x="7448" y="15194"/>
                    <a:pt x="7332" y="15322"/>
                    <a:pt x="7251" y="15472"/>
                  </a:cubicBezTo>
                  <a:cubicBezTo>
                    <a:pt x="6857" y="16063"/>
                    <a:pt x="7031" y="16793"/>
                    <a:pt x="6232" y="17105"/>
                  </a:cubicBezTo>
                  <a:cubicBezTo>
                    <a:pt x="5908" y="17231"/>
                    <a:pt x="5603" y="17285"/>
                    <a:pt x="5312" y="17285"/>
                  </a:cubicBezTo>
                  <a:cubicBezTo>
                    <a:pt x="4396" y="17285"/>
                    <a:pt x="3618" y="16747"/>
                    <a:pt x="2827" y="16202"/>
                  </a:cubicBezTo>
                  <a:cubicBezTo>
                    <a:pt x="2449" y="15939"/>
                    <a:pt x="2067" y="15797"/>
                    <a:pt x="1682" y="15797"/>
                  </a:cubicBezTo>
                  <a:cubicBezTo>
                    <a:pt x="1371" y="15797"/>
                    <a:pt x="1058" y="15890"/>
                    <a:pt x="742" y="16086"/>
                  </a:cubicBezTo>
                  <a:cubicBezTo>
                    <a:pt x="47" y="16526"/>
                    <a:pt x="1" y="17406"/>
                    <a:pt x="12" y="18159"/>
                  </a:cubicBezTo>
                  <a:cubicBezTo>
                    <a:pt x="12" y="18171"/>
                    <a:pt x="12" y="18182"/>
                    <a:pt x="24" y="18194"/>
                  </a:cubicBezTo>
                  <a:cubicBezTo>
                    <a:pt x="12" y="18252"/>
                    <a:pt x="36" y="18298"/>
                    <a:pt x="82" y="18333"/>
                  </a:cubicBezTo>
                  <a:cubicBezTo>
                    <a:pt x="846" y="18750"/>
                    <a:pt x="499" y="19572"/>
                    <a:pt x="383" y="20221"/>
                  </a:cubicBezTo>
                  <a:cubicBezTo>
                    <a:pt x="314" y="20591"/>
                    <a:pt x="302" y="20962"/>
                    <a:pt x="337" y="21333"/>
                  </a:cubicBezTo>
                  <a:cubicBezTo>
                    <a:pt x="429" y="22143"/>
                    <a:pt x="719" y="22919"/>
                    <a:pt x="1194" y="23580"/>
                  </a:cubicBezTo>
                  <a:cubicBezTo>
                    <a:pt x="2086" y="24888"/>
                    <a:pt x="3510" y="25734"/>
                    <a:pt x="4946" y="26336"/>
                  </a:cubicBezTo>
                  <a:cubicBezTo>
                    <a:pt x="4425" y="26684"/>
                    <a:pt x="4112" y="27367"/>
                    <a:pt x="3788" y="27842"/>
                  </a:cubicBezTo>
                  <a:cubicBezTo>
                    <a:pt x="3499" y="28270"/>
                    <a:pt x="3232" y="28687"/>
                    <a:pt x="2966" y="29127"/>
                  </a:cubicBezTo>
                  <a:cubicBezTo>
                    <a:pt x="2746" y="29498"/>
                    <a:pt x="2421" y="29926"/>
                    <a:pt x="2306" y="30332"/>
                  </a:cubicBezTo>
                  <a:cubicBezTo>
                    <a:pt x="2282" y="30390"/>
                    <a:pt x="2317" y="30459"/>
                    <a:pt x="2364" y="30494"/>
                  </a:cubicBezTo>
                  <a:cubicBezTo>
                    <a:pt x="2420" y="30531"/>
                    <a:pt x="2479" y="30547"/>
                    <a:pt x="2541" y="30547"/>
                  </a:cubicBezTo>
                  <a:cubicBezTo>
                    <a:pt x="2967" y="30547"/>
                    <a:pt x="3502" y="29777"/>
                    <a:pt x="3684" y="29544"/>
                  </a:cubicBezTo>
                  <a:cubicBezTo>
                    <a:pt x="3985" y="29139"/>
                    <a:pt x="4251" y="28722"/>
                    <a:pt x="4483" y="28293"/>
                  </a:cubicBezTo>
                  <a:lnTo>
                    <a:pt x="4483" y="28293"/>
                  </a:lnTo>
                  <a:cubicBezTo>
                    <a:pt x="4321" y="28803"/>
                    <a:pt x="4147" y="29313"/>
                    <a:pt x="3973" y="29834"/>
                  </a:cubicBezTo>
                  <a:cubicBezTo>
                    <a:pt x="3858" y="30193"/>
                    <a:pt x="3209" y="31351"/>
                    <a:pt x="3672" y="31675"/>
                  </a:cubicBezTo>
                  <a:cubicBezTo>
                    <a:pt x="3728" y="31715"/>
                    <a:pt x="3783" y="31733"/>
                    <a:pt x="3837" y="31733"/>
                  </a:cubicBezTo>
                  <a:cubicBezTo>
                    <a:pt x="4227" y="31733"/>
                    <a:pt x="4580" y="30825"/>
                    <a:pt x="4691" y="30621"/>
                  </a:cubicBezTo>
                  <a:cubicBezTo>
                    <a:pt x="4912" y="30251"/>
                    <a:pt x="5143" y="29880"/>
                    <a:pt x="5363" y="29509"/>
                  </a:cubicBezTo>
                  <a:lnTo>
                    <a:pt x="5363" y="29509"/>
                  </a:lnTo>
                  <a:cubicBezTo>
                    <a:pt x="5224" y="30007"/>
                    <a:pt x="5120" y="30506"/>
                    <a:pt x="5016" y="30969"/>
                  </a:cubicBezTo>
                  <a:cubicBezTo>
                    <a:pt x="4935" y="31386"/>
                    <a:pt x="4715" y="32382"/>
                    <a:pt x="5305" y="32567"/>
                  </a:cubicBezTo>
                  <a:cubicBezTo>
                    <a:pt x="5354" y="32581"/>
                    <a:pt x="5401" y="32588"/>
                    <a:pt x="5448" y="32588"/>
                  </a:cubicBezTo>
                  <a:cubicBezTo>
                    <a:pt x="6083" y="32588"/>
                    <a:pt x="6558" y="31345"/>
                    <a:pt x="6741" y="30946"/>
                  </a:cubicBezTo>
                  <a:lnTo>
                    <a:pt x="6741" y="30934"/>
                  </a:lnTo>
                  <a:cubicBezTo>
                    <a:pt x="6741" y="31247"/>
                    <a:pt x="6741" y="31559"/>
                    <a:pt x="6753" y="31861"/>
                  </a:cubicBezTo>
                  <a:cubicBezTo>
                    <a:pt x="6776" y="32382"/>
                    <a:pt x="6892" y="33436"/>
                    <a:pt x="7541" y="33598"/>
                  </a:cubicBezTo>
                  <a:cubicBezTo>
                    <a:pt x="7586" y="33609"/>
                    <a:pt x="7628" y="33615"/>
                    <a:pt x="7667" y="33615"/>
                  </a:cubicBezTo>
                  <a:cubicBezTo>
                    <a:pt x="8191" y="33615"/>
                    <a:pt x="8202" y="32667"/>
                    <a:pt x="8224" y="32301"/>
                  </a:cubicBezTo>
                  <a:cubicBezTo>
                    <a:pt x="8293" y="31420"/>
                    <a:pt x="8305" y="30529"/>
                    <a:pt x="8328" y="29648"/>
                  </a:cubicBezTo>
                  <a:cubicBezTo>
                    <a:pt x="8537" y="30216"/>
                    <a:pt x="8768" y="30772"/>
                    <a:pt x="9046" y="31305"/>
                  </a:cubicBezTo>
                  <a:cubicBezTo>
                    <a:pt x="9394" y="32000"/>
                    <a:pt x="9741" y="32799"/>
                    <a:pt x="10436" y="33193"/>
                  </a:cubicBezTo>
                  <a:cubicBezTo>
                    <a:pt x="10464" y="33208"/>
                    <a:pt x="10494" y="33216"/>
                    <a:pt x="10524" y="33216"/>
                  </a:cubicBezTo>
                  <a:cubicBezTo>
                    <a:pt x="10582" y="33216"/>
                    <a:pt x="10637" y="33188"/>
                    <a:pt x="10668" y="33135"/>
                  </a:cubicBezTo>
                  <a:cubicBezTo>
                    <a:pt x="11038" y="32486"/>
                    <a:pt x="10818" y="31664"/>
                    <a:pt x="10702" y="30957"/>
                  </a:cubicBezTo>
                  <a:cubicBezTo>
                    <a:pt x="10633" y="30506"/>
                    <a:pt x="10540" y="30065"/>
                    <a:pt x="10413" y="29625"/>
                  </a:cubicBezTo>
                  <a:lnTo>
                    <a:pt x="10413" y="29625"/>
                  </a:lnTo>
                  <a:cubicBezTo>
                    <a:pt x="10645" y="30019"/>
                    <a:pt x="10888" y="30413"/>
                    <a:pt x="11143" y="30807"/>
                  </a:cubicBezTo>
                  <a:cubicBezTo>
                    <a:pt x="11447" y="31274"/>
                    <a:pt x="12219" y="32515"/>
                    <a:pt x="12935" y="32515"/>
                  </a:cubicBezTo>
                  <a:cubicBezTo>
                    <a:pt x="12983" y="32515"/>
                    <a:pt x="13030" y="32509"/>
                    <a:pt x="13077" y="32498"/>
                  </a:cubicBezTo>
                  <a:cubicBezTo>
                    <a:pt x="13957" y="32254"/>
                    <a:pt x="13308" y="30853"/>
                    <a:pt x="12498" y="29602"/>
                  </a:cubicBezTo>
                  <a:lnTo>
                    <a:pt x="12498" y="29602"/>
                  </a:lnTo>
                  <a:cubicBezTo>
                    <a:pt x="12902" y="29862"/>
                    <a:pt x="13691" y="30338"/>
                    <a:pt x="14178" y="30338"/>
                  </a:cubicBezTo>
                  <a:cubicBezTo>
                    <a:pt x="14277" y="30338"/>
                    <a:pt x="14363" y="30319"/>
                    <a:pt x="14432" y="30274"/>
                  </a:cubicBezTo>
                  <a:cubicBezTo>
                    <a:pt x="15115" y="29811"/>
                    <a:pt x="12949" y="27981"/>
                    <a:pt x="11861" y="27135"/>
                  </a:cubicBezTo>
                  <a:lnTo>
                    <a:pt x="11861" y="27135"/>
                  </a:lnTo>
                  <a:cubicBezTo>
                    <a:pt x="12671" y="27239"/>
                    <a:pt x="13471" y="27355"/>
                    <a:pt x="14281" y="27471"/>
                  </a:cubicBezTo>
                  <a:cubicBezTo>
                    <a:pt x="14467" y="27492"/>
                    <a:pt x="14655" y="27515"/>
                    <a:pt x="14835" y="27515"/>
                  </a:cubicBezTo>
                  <a:cubicBezTo>
                    <a:pt x="15150" y="27515"/>
                    <a:pt x="15443" y="27446"/>
                    <a:pt x="15671" y="27182"/>
                  </a:cubicBezTo>
                  <a:cubicBezTo>
                    <a:pt x="15741" y="27100"/>
                    <a:pt x="15741" y="26985"/>
                    <a:pt x="15671" y="26904"/>
                  </a:cubicBezTo>
                  <a:cubicBezTo>
                    <a:pt x="14988" y="26232"/>
                    <a:pt x="14084" y="26058"/>
                    <a:pt x="13169" y="25873"/>
                  </a:cubicBezTo>
                  <a:cubicBezTo>
                    <a:pt x="12242" y="25673"/>
                    <a:pt x="11264" y="25474"/>
                    <a:pt x="10293" y="25474"/>
                  </a:cubicBezTo>
                  <a:cubicBezTo>
                    <a:pt x="10136" y="25474"/>
                    <a:pt x="9979" y="25479"/>
                    <a:pt x="9822" y="25491"/>
                  </a:cubicBezTo>
                  <a:cubicBezTo>
                    <a:pt x="9533" y="25004"/>
                    <a:pt x="9127" y="24576"/>
                    <a:pt x="8849" y="24089"/>
                  </a:cubicBezTo>
                  <a:cubicBezTo>
                    <a:pt x="8641" y="23672"/>
                    <a:pt x="8479" y="23244"/>
                    <a:pt x="8375" y="22804"/>
                  </a:cubicBezTo>
                  <a:lnTo>
                    <a:pt x="8375" y="22804"/>
                  </a:lnTo>
                  <a:cubicBezTo>
                    <a:pt x="8444" y="22862"/>
                    <a:pt x="8513" y="22919"/>
                    <a:pt x="8583" y="22966"/>
                  </a:cubicBezTo>
                  <a:cubicBezTo>
                    <a:pt x="8605" y="22978"/>
                    <a:pt x="8628" y="22984"/>
                    <a:pt x="8650" y="22984"/>
                  </a:cubicBezTo>
                  <a:cubicBezTo>
                    <a:pt x="8710" y="22984"/>
                    <a:pt x="8763" y="22944"/>
                    <a:pt x="8780" y="22885"/>
                  </a:cubicBezTo>
                  <a:cubicBezTo>
                    <a:pt x="8849" y="22711"/>
                    <a:pt x="8849" y="22502"/>
                    <a:pt x="8780" y="22329"/>
                  </a:cubicBezTo>
                  <a:lnTo>
                    <a:pt x="8780" y="22329"/>
                  </a:lnTo>
                  <a:cubicBezTo>
                    <a:pt x="8930" y="22502"/>
                    <a:pt x="9069" y="22676"/>
                    <a:pt x="9220" y="22838"/>
                  </a:cubicBezTo>
                  <a:cubicBezTo>
                    <a:pt x="9369" y="23007"/>
                    <a:pt x="9704" y="23345"/>
                    <a:pt x="9986" y="23345"/>
                  </a:cubicBezTo>
                  <a:cubicBezTo>
                    <a:pt x="10034" y="23345"/>
                    <a:pt x="10080" y="23335"/>
                    <a:pt x="10123" y="23313"/>
                  </a:cubicBezTo>
                  <a:cubicBezTo>
                    <a:pt x="10436" y="23174"/>
                    <a:pt x="10239" y="22711"/>
                    <a:pt x="10135" y="22502"/>
                  </a:cubicBezTo>
                  <a:cubicBezTo>
                    <a:pt x="10089" y="22410"/>
                    <a:pt x="10042" y="22306"/>
                    <a:pt x="9996" y="22213"/>
                  </a:cubicBezTo>
                  <a:lnTo>
                    <a:pt x="9996" y="22213"/>
                  </a:lnTo>
                  <a:cubicBezTo>
                    <a:pt x="10100" y="22294"/>
                    <a:pt x="10204" y="22375"/>
                    <a:pt x="10320" y="22456"/>
                  </a:cubicBezTo>
                  <a:cubicBezTo>
                    <a:pt x="10466" y="22553"/>
                    <a:pt x="10747" y="22718"/>
                    <a:pt x="10978" y="22718"/>
                  </a:cubicBezTo>
                  <a:cubicBezTo>
                    <a:pt x="11078" y="22718"/>
                    <a:pt x="11169" y="22687"/>
                    <a:pt x="11235" y="22607"/>
                  </a:cubicBezTo>
                  <a:cubicBezTo>
                    <a:pt x="11386" y="22433"/>
                    <a:pt x="11270" y="22120"/>
                    <a:pt x="11143" y="21854"/>
                  </a:cubicBezTo>
                  <a:lnTo>
                    <a:pt x="11143" y="21854"/>
                  </a:lnTo>
                  <a:cubicBezTo>
                    <a:pt x="11421" y="22120"/>
                    <a:pt x="11745" y="22317"/>
                    <a:pt x="12092" y="22433"/>
                  </a:cubicBezTo>
                  <a:cubicBezTo>
                    <a:pt x="12107" y="22438"/>
                    <a:pt x="12122" y="22440"/>
                    <a:pt x="12138" y="22440"/>
                  </a:cubicBezTo>
                  <a:cubicBezTo>
                    <a:pt x="12194" y="22440"/>
                    <a:pt x="12250" y="22409"/>
                    <a:pt x="12278" y="22363"/>
                  </a:cubicBezTo>
                  <a:cubicBezTo>
                    <a:pt x="12602" y="21935"/>
                    <a:pt x="12115" y="21356"/>
                    <a:pt x="11884" y="21008"/>
                  </a:cubicBezTo>
                  <a:cubicBezTo>
                    <a:pt x="11652" y="20626"/>
                    <a:pt x="11421" y="20221"/>
                    <a:pt x="11177" y="19827"/>
                  </a:cubicBezTo>
                  <a:lnTo>
                    <a:pt x="11177" y="19827"/>
                  </a:lnTo>
                  <a:cubicBezTo>
                    <a:pt x="11710" y="20302"/>
                    <a:pt x="12289" y="20719"/>
                    <a:pt x="12926" y="21066"/>
                  </a:cubicBezTo>
                  <a:cubicBezTo>
                    <a:pt x="13170" y="21206"/>
                    <a:pt x="13689" y="21581"/>
                    <a:pt x="14084" y="21581"/>
                  </a:cubicBezTo>
                  <a:cubicBezTo>
                    <a:pt x="14215" y="21581"/>
                    <a:pt x="14331" y="21540"/>
                    <a:pt x="14420" y="21437"/>
                  </a:cubicBezTo>
                  <a:cubicBezTo>
                    <a:pt x="14860" y="20939"/>
                    <a:pt x="13818" y="20198"/>
                    <a:pt x="13552" y="19943"/>
                  </a:cubicBezTo>
                  <a:cubicBezTo>
                    <a:pt x="13111" y="19514"/>
                    <a:pt x="12660" y="19051"/>
                    <a:pt x="12185" y="18623"/>
                  </a:cubicBezTo>
                  <a:lnTo>
                    <a:pt x="12185" y="18623"/>
                  </a:lnTo>
                  <a:cubicBezTo>
                    <a:pt x="12278" y="18680"/>
                    <a:pt x="12382" y="18738"/>
                    <a:pt x="12474" y="18785"/>
                  </a:cubicBezTo>
                  <a:cubicBezTo>
                    <a:pt x="12498" y="18796"/>
                    <a:pt x="12521" y="18808"/>
                    <a:pt x="12556" y="18808"/>
                  </a:cubicBezTo>
                  <a:cubicBezTo>
                    <a:pt x="13077" y="19109"/>
                    <a:pt x="13598" y="19375"/>
                    <a:pt x="14142" y="19630"/>
                  </a:cubicBezTo>
                  <a:cubicBezTo>
                    <a:pt x="14479" y="19785"/>
                    <a:pt x="15381" y="20340"/>
                    <a:pt x="15949" y="20340"/>
                  </a:cubicBezTo>
                  <a:cubicBezTo>
                    <a:pt x="16103" y="20340"/>
                    <a:pt x="16233" y="20299"/>
                    <a:pt x="16320" y="20198"/>
                  </a:cubicBezTo>
                  <a:cubicBezTo>
                    <a:pt x="16899" y="19538"/>
                    <a:pt x="15486" y="18530"/>
                    <a:pt x="14258" y="17823"/>
                  </a:cubicBezTo>
                  <a:lnTo>
                    <a:pt x="14258" y="17823"/>
                  </a:lnTo>
                  <a:cubicBezTo>
                    <a:pt x="14802" y="18078"/>
                    <a:pt x="15370" y="18321"/>
                    <a:pt x="15949" y="18518"/>
                  </a:cubicBezTo>
                  <a:cubicBezTo>
                    <a:pt x="16209" y="18619"/>
                    <a:pt x="16883" y="18969"/>
                    <a:pt x="17367" y="18969"/>
                  </a:cubicBezTo>
                  <a:cubicBezTo>
                    <a:pt x="17550" y="18969"/>
                    <a:pt x="17706" y="18919"/>
                    <a:pt x="17802" y="18785"/>
                  </a:cubicBezTo>
                  <a:cubicBezTo>
                    <a:pt x="18138" y="18298"/>
                    <a:pt x="17235" y="17881"/>
                    <a:pt x="16922" y="17719"/>
                  </a:cubicBezTo>
                  <a:cubicBezTo>
                    <a:pt x="16157" y="17337"/>
                    <a:pt x="15405" y="16966"/>
                    <a:pt x="14675" y="16561"/>
                  </a:cubicBezTo>
                  <a:lnTo>
                    <a:pt x="14675" y="16561"/>
                  </a:lnTo>
                  <a:cubicBezTo>
                    <a:pt x="15463" y="16793"/>
                    <a:pt x="16262" y="17013"/>
                    <a:pt x="17061" y="17233"/>
                  </a:cubicBezTo>
                  <a:cubicBezTo>
                    <a:pt x="17282" y="17299"/>
                    <a:pt x="17734" y="17497"/>
                    <a:pt x="18093" y="17497"/>
                  </a:cubicBezTo>
                  <a:cubicBezTo>
                    <a:pt x="18297" y="17497"/>
                    <a:pt x="18471" y="17433"/>
                    <a:pt x="18555" y="17244"/>
                  </a:cubicBezTo>
                  <a:cubicBezTo>
                    <a:pt x="18810" y="16688"/>
                    <a:pt x="17767" y="16341"/>
                    <a:pt x="17466" y="16190"/>
                  </a:cubicBezTo>
                  <a:cubicBezTo>
                    <a:pt x="16771" y="15831"/>
                    <a:pt x="16076" y="15438"/>
                    <a:pt x="15370" y="15090"/>
                  </a:cubicBezTo>
                  <a:lnTo>
                    <a:pt x="15370" y="15090"/>
                  </a:lnTo>
                  <a:cubicBezTo>
                    <a:pt x="16011" y="15264"/>
                    <a:pt x="16682" y="15346"/>
                    <a:pt x="17346" y="15346"/>
                  </a:cubicBezTo>
                  <a:cubicBezTo>
                    <a:pt x="17390" y="15346"/>
                    <a:pt x="17434" y="15346"/>
                    <a:pt x="17478" y="15345"/>
                  </a:cubicBezTo>
                  <a:cubicBezTo>
                    <a:pt x="17656" y="15345"/>
                    <a:pt x="17984" y="15377"/>
                    <a:pt x="18324" y="15377"/>
                  </a:cubicBezTo>
                  <a:cubicBezTo>
                    <a:pt x="18802" y="15377"/>
                    <a:pt x="19305" y="15314"/>
                    <a:pt x="19447" y="15009"/>
                  </a:cubicBezTo>
                  <a:cubicBezTo>
                    <a:pt x="19702" y="14430"/>
                    <a:pt x="18184" y="14071"/>
                    <a:pt x="16864" y="13862"/>
                  </a:cubicBezTo>
                  <a:cubicBezTo>
                    <a:pt x="17235" y="13828"/>
                    <a:pt x="17605" y="13758"/>
                    <a:pt x="17941" y="13689"/>
                  </a:cubicBezTo>
                  <a:cubicBezTo>
                    <a:pt x="18312" y="13608"/>
                    <a:pt x="19563" y="13480"/>
                    <a:pt x="19655" y="12959"/>
                  </a:cubicBezTo>
                  <a:cubicBezTo>
                    <a:pt x="19736" y="12438"/>
                    <a:pt x="18879" y="12496"/>
                    <a:pt x="18567" y="12449"/>
                  </a:cubicBezTo>
                  <a:cubicBezTo>
                    <a:pt x="18242" y="12415"/>
                    <a:pt x="17895" y="12368"/>
                    <a:pt x="17570" y="12322"/>
                  </a:cubicBezTo>
                  <a:cubicBezTo>
                    <a:pt x="17779" y="12287"/>
                    <a:pt x="17999" y="12241"/>
                    <a:pt x="18219" y="12195"/>
                  </a:cubicBezTo>
                  <a:cubicBezTo>
                    <a:pt x="18613" y="12102"/>
                    <a:pt x="20223" y="11998"/>
                    <a:pt x="20188" y="11338"/>
                  </a:cubicBezTo>
                  <a:cubicBezTo>
                    <a:pt x="20170" y="10987"/>
                    <a:pt x="19785" y="10896"/>
                    <a:pt x="19363" y="10896"/>
                  </a:cubicBezTo>
                  <a:cubicBezTo>
                    <a:pt x="18947" y="10896"/>
                    <a:pt x="18496" y="10984"/>
                    <a:pt x="18323" y="11002"/>
                  </a:cubicBezTo>
                  <a:cubicBezTo>
                    <a:pt x="17941" y="11036"/>
                    <a:pt x="17559" y="11071"/>
                    <a:pt x="17188" y="11129"/>
                  </a:cubicBezTo>
                  <a:cubicBezTo>
                    <a:pt x="17744" y="10944"/>
                    <a:pt x="18300" y="10747"/>
                    <a:pt x="18856" y="10538"/>
                  </a:cubicBezTo>
                  <a:cubicBezTo>
                    <a:pt x="19192" y="10411"/>
                    <a:pt x="20153" y="10122"/>
                    <a:pt x="19968" y="9612"/>
                  </a:cubicBezTo>
                  <a:cubicBezTo>
                    <a:pt x="19886" y="9371"/>
                    <a:pt x="19606" y="9297"/>
                    <a:pt x="19276" y="9297"/>
                  </a:cubicBezTo>
                  <a:cubicBezTo>
                    <a:pt x="18812" y="9297"/>
                    <a:pt x="18249" y="9444"/>
                    <a:pt x="17999" y="9485"/>
                  </a:cubicBezTo>
                  <a:cubicBezTo>
                    <a:pt x="17559" y="9554"/>
                    <a:pt x="17130" y="9647"/>
                    <a:pt x="16690" y="9751"/>
                  </a:cubicBezTo>
                  <a:lnTo>
                    <a:pt x="18080" y="9010"/>
                  </a:lnTo>
                  <a:cubicBezTo>
                    <a:pt x="18439" y="8824"/>
                    <a:pt x="19563" y="8396"/>
                    <a:pt x="19493" y="7851"/>
                  </a:cubicBezTo>
                  <a:cubicBezTo>
                    <a:pt x="19467" y="7679"/>
                    <a:pt x="19297" y="7610"/>
                    <a:pt x="19036" y="7610"/>
                  </a:cubicBezTo>
                  <a:cubicBezTo>
                    <a:pt x="18719" y="7610"/>
                    <a:pt x="18268" y="7712"/>
                    <a:pt x="17779" y="7851"/>
                  </a:cubicBezTo>
                  <a:lnTo>
                    <a:pt x="17999" y="7724"/>
                  </a:lnTo>
                  <a:cubicBezTo>
                    <a:pt x="18543" y="7400"/>
                    <a:pt x="19655" y="6821"/>
                    <a:pt x="19759" y="6114"/>
                  </a:cubicBezTo>
                  <a:cubicBezTo>
                    <a:pt x="19790" y="5991"/>
                    <a:pt x="19694" y="5877"/>
                    <a:pt x="19582" y="5877"/>
                  </a:cubicBezTo>
                  <a:cubicBezTo>
                    <a:pt x="19568" y="5877"/>
                    <a:pt x="19554" y="5879"/>
                    <a:pt x="19539" y="5883"/>
                  </a:cubicBezTo>
                  <a:cubicBezTo>
                    <a:pt x="18289" y="6242"/>
                    <a:pt x="17084" y="6728"/>
                    <a:pt x="15937" y="7319"/>
                  </a:cubicBezTo>
                  <a:cubicBezTo>
                    <a:pt x="16401" y="6983"/>
                    <a:pt x="16852" y="6635"/>
                    <a:pt x="17293" y="6276"/>
                  </a:cubicBezTo>
                  <a:cubicBezTo>
                    <a:pt x="17570" y="6068"/>
                    <a:pt x="18752" y="5257"/>
                    <a:pt x="18404" y="4748"/>
                  </a:cubicBezTo>
                  <a:cubicBezTo>
                    <a:pt x="18338" y="4648"/>
                    <a:pt x="18238" y="4610"/>
                    <a:pt x="18119" y="4610"/>
                  </a:cubicBezTo>
                  <a:cubicBezTo>
                    <a:pt x="18030" y="4610"/>
                    <a:pt x="17930" y="4632"/>
                    <a:pt x="17825" y="4666"/>
                  </a:cubicBezTo>
                  <a:cubicBezTo>
                    <a:pt x="17906" y="4481"/>
                    <a:pt x="17930" y="4296"/>
                    <a:pt x="17802" y="4145"/>
                  </a:cubicBezTo>
                  <a:cubicBezTo>
                    <a:pt x="17704" y="4036"/>
                    <a:pt x="17577" y="3992"/>
                    <a:pt x="17437" y="3992"/>
                  </a:cubicBezTo>
                  <a:cubicBezTo>
                    <a:pt x="17029" y="3992"/>
                    <a:pt x="16512" y="4361"/>
                    <a:pt x="16296" y="4551"/>
                  </a:cubicBezTo>
                  <a:cubicBezTo>
                    <a:pt x="15717" y="5049"/>
                    <a:pt x="15185" y="5605"/>
                    <a:pt x="14710" y="6207"/>
                  </a:cubicBezTo>
                  <a:cubicBezTo>
                    <a:pt x="15046" y="5535"/>
                    <a:pt x="15335" y="4840"/>
                    <a:pt x="15602" y="4145"/>
                  </a:cubicBezTo>
                  <a:cubicBezTo>
                    <a:pt x="15822" y="3566"/>
                    <a:pt x="16320" y="2593"/>
                    <a:pt x="16100" y="1945"/>
                  </a:cubicBezTo>
                  <a:cubicBezTo>
                    <a:pt x="16076" y="1864"/>
                    <a:pt x="16007" y="1806"/>
                    <a:pt x="15914" y="1806"/>
                  </a:cubicBezTo>
                  <a:cubicBezTo>
                    <a:pt x="15912" y="1806"/>
                    <a:pt x="15909" y="1806"/>
                    <a:pt x="15907" y="1806"/>
                  </a:cubicBezTo>
                  <a:cubicBezTo>
                    <a:pt x="15274" y="1806"/>
                    <a:pt x="14906" y="3221"/>
                    <a:pt x="14745" y="3694"/>
                  </a:cubicBezTo>
                  <a:cubicBezTo>
                    <a:pt x="14420" y="4585"/>
                    <a:pt x="14189" y="5500"/>
                    <a:pt x="13772" y="6346"/>
                  </a:cubicBezTo>
                  <a:cubicBezTo>
                    <a:pt x="14304" y="4307"/>
                    <a:pt x="14640" y="2246"/>
                    <a:pt x="14339" y="138"/>
                  </a:cubicBezTo>
                  <a:cubicBezTo>
                    <a:pt x="14323" y="41"/>
                    <a:pt x="14239" y="0"/>
                    <a:pt x="14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-1019550" y="2331975"/>
              <a:ext cx="17975" cy="16675"/>
            </a:xfrm>
            <a:custGeom>
              <a:avLst/>
              <a:gdLst/>
              <a:ahLst/>
              <a:cxnLst/>
              <a:rect l="l" t="t" r="r" b="b"/>
              <a:pathLst>
                <a:path w="719" h="667" extrusionOk="0">
                  <a:moveTo>
                    <a:pt x="385" y="1"/>
                  </a:moveTo>
                  <a:cubicBezTo>
                    <a:pt x="365" y="1"/>
                    <a:pt x="345" y="2"/>
                    <a:pt x="325" y="6"/>
                  </a:cubicBezTo>
                  <a:cubicBezTo>
                    <a:pt x="128" y="40"/>
                    <a:pt x="0" y="237"/>
                    <a:pt x="47" y="423"/>
                  </a:cubicBezTo>
                  <a:cubicBezTo>
                    <a:pt x="99" y="588"/>
                    <a:pt x="236" y="666"/>
                    <a:pt x="374" y="666"/>
                  </a:cubicBezTo>
                  <a:cubicBezTo>
                    <a:pt x="543" y="666"/>
                    <a:pt x="712" y="548"/>
                    <a:pt x="719" y="330"/>
                  </a:cubicBezTo>
                  <a:cubicBezTo>
                    <a:pt x="719" y="142"/>
                    <a:pt x="567" y="1"/>
                    <a:pt x="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-1076000" y="2354825"/>
              <a:ext cx="53300" cy="45200"/>
            </a:xfrm>
            <a:custGeom>
              <a:avLst/>
              <a:gdLst/>
              <a:ahLst/>
              <a:cxnLst/>
              <a:rect l="l" t="t" r="r" b="b"/>
              <a:pathLst>
                <a:path w="2132" h="1808" extrusionOk="0">
                  <a:moveTo>
                    <a:pt x="1397" y="1"/>
                  </a:moveTo>
                  <a:cubicBezTo>
                    <a:pt x="1251" y="1"/>
                    <a:pt x="1104" y="50"/>
                    <a:pt x="984" y="146"/>
                  </a:cubicBezTo>
                  <a:cubicBezTo>
                    <a:pt x="973" y="146"/>
                    <a:pt x="973" y="157"/>
                    <a:pt x="961" y="169"/>
                  </a:cubicBezTo>
                  <a:cubicBezTo>
                    <a:pt x="950" y="180"/>
                    <a:pt x="950" y="204"/>
                    <a:pt x="938" y="215"/>
                  </a:cubicBezTo>
                  <a:cubicBezTo>
                    <a:pt x="880" y="817"/>
                    <a:pt x="568" y="1130"/>
                    <a:pt x="93" y="1454"/>
                  </a:cubicBezTo>
                  <a:cubicBezTo>
                    <a:pt x="0" y="1512"/>
                    <a:pt x="0" y="1628"/>
                    <a:pt x="93" y="1686"/>
                  </a:cubicBezTo>
                  <a:cubicBezTo>
                    <a:pt x="242" y="1773"/>
                    <a:pt x="420" y="1807"/>
                    <a:pt x="603" y="1807"/>
                  </a:cubicBezTo>
                  <a:cubicBezTo>
                    <a:pt x="859" y="1807"/>
                    <a:pt x="1127" y="1739"/>
                    <a:pt x="1344" y="1651"/>
                  </a:cubicBezTo>
                  <a:cubicBezTo>
                    <a:pt x="1737" y="1524"/>
                    <a:pt x="2027" y="1200"/>
                    <a:pt x="2120" y="806"/>
                  </a:cubicBezTo>
                  <a:cubicBezTo>
                    <a:pt x="2131" y="771"/>
                    <a:pt x="2131" y="725"/>
                    <a:pt x="2096" y="690"/>
                  </a:cubicBezTo>
                  <a:cubicBezTo>
                    <a:pt x="2073" y="470"/>
                    <a:pt x="1957" y="261"/>
                    <a:pt x="1784" y="134"/>
                  </a:cubicBezTo>
                  <a:cubicBezTo>
                    <a:pt x="1671" y="44"/>
                    <a:pt x="1535" y="1"/>
                    <a:pt x="1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"/>
          <p:cNvSpPr/>
          <p:nvPr/>
        </p:nvSpPr>
        <p:spPr>
          <a:xfrm>
            <a:off x="5938462" y="4511092"/>
            <a:ext cx="4968784" cy="3366243"/>
          </a:xfrm>
          <a:custGeom>
            <a:avLst/>
            <a:gdLst/>
            <a:ahLst/>
            <a:cxnLst/>
            <a:rect l="l" t="t" r="r" b="b"/>
            <a:pathLst>
              <a:path w="134546" h="91152" extrusionOk="0">
                <a:moveTo>
                  <a:pt x="105762" y="0"/>
                </a:moveTo>
                <a:cubicBezTo>
                  <a:pt x="92749" y="0"/>
                  <a:pt x="81754" y="8274"/>
                  <a:pt x="78193" y="19618"/>
                </a:cubicBezTo>
                <a:cubicBezTo>
                  <a:pt x="78148" y="19618"/>
                  <a:pt x="78104" y="19609"/>
                  <a:pt x="78050" y="19609"/>
                </a:cubicBezTo>
                <a:cubicBezTo>
                  <a:pt x="75899" y="19609"/>
                  <a:pt x="73873" y="20590"/>
                  <a:pt x="72543" y="22277"/>
                </a:cubicBezTo>
                <a:cubicBezTo>
                  <a:pt x="72043" y="22242"/>
                  <a:pt x="71544" y="22215"/>
                  <a:pt x="71026" y="22215"/>
                </a:cubicBezTo>
                <a:cubicBezTo>
                  <a:pt x="63020" y="22215"/>
                  <a:pt x="56327" y="27177"/>
                  <a:pt x="54577" y="33835"/>
                </a:cubicBezTo>
                <a:cubicBezTo>
                  <a:pt x="54100" y="33714"/>
                  <a:pt x="53625" y="33657"/>
                  <a:pt x="53160" y="33657"/>
                </a:cubicBezTo>
                <a:cubicBezTo>
                  <a:pt x="50089" y="33657"/>
                  <a:pt x="47438" y="36157"/>
                  <a:pt x="47446" y="39404"/>
                </a:cubicBezTo>
                <a:cubicBezTo>
                  <a:pt x="47446" y="39449"/>
                  <a:pt x="47455" y="39494"/>
                  <a:pt x="47455" y="39538"/>
                </a:cubicBezTo>
                <a:cubicBezTo>
                  <a:pt x="43957" y="39993"/>
                  <a:pt x="40690" y="41520"/>
                  <a:pt x="38111" y="43920"/>
                </a:cubicBezTo>
                <a:cubicBezTo>
                  <a:pt x="36340" y="43095"/>
                  <a:pt x="34495" y="42709"/>
                  <a:pt x="32687" y="42709"/>
                </a:cubicBezTo>
                <a:cubicBezTo>
                  <a:pt x="26932" y="42709"/>
                  <a:pt x="21553" y="46618"/>
                  <a:pt x="20154" y="52676"/>
                </a:cubicBezTo>
                <a:cubicBezTo>
                  <a:pt x="19510" y="52439"/>
                  <a:pt x="18848" y="52326"/>
                  <a:pt x="18195" y="52326"/>
                </a:cubicBezTo>
                <a:cubicBezTo>
                  <a:pt x="16114" y="52326"/>
                  <a:pt x="14126" y="53473"/>
                  <a:pt x="13121" y="55416"/>
                </a:cubicBezTo>
                <a:cubicBezTo>
                  <a:pt x="4820" y="58638"/>
                  <a:pt x="1" y="67322"/>
                  <a:pt x="1643" y="76068"/>
                </a:cubicBezTo>
                <a:cubicBezTo>
                  <a:pt x="3285" y="84815"/>
                  <a:pt x="10925" y="91151"/>
                  <a:pt x="19823" y="91151"/>
                </a:cubicBezTo>
                <a:lnTo>
                  <a:pt x="134545" y="91151"/>
                </a:lnTo>
                <a:lnTo>
                  <a:pt x="134545" y="27543"/>
                </a:lnTo>
                <a:cubicBezTo>
                  <a:pt x="134545" y="12335"/>
                  <a:pt x="121658" y="0"/>
                  <a:pt x="105762" y="0"/>
                </a:cubicBezTo>
                <a:close/>
              </a:path>
            </a:pathLst>
          </a:custGeom>
          <a:solidFill>
            <a:srgbClr val="FFFFFF">
              <a:alpha val="31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329387" y="2866414"/>
            <a:ext cx="4796025" cy="3309888"/>
          </a:xfrm>
          <a:custGeom>
            <a:avLst/>
            <a:gdLst/>
            <a:ahLst/>
            <a:cxnLst/>
            <a:rect l="l" t="t" r="r" b="b"/>
            <a:pathLst>
              <a:path w="129868" h="89626" extrusionOk="0">
                <a:moveTo>
                  <a:pt x="98689" y="1"/>
                </a:moveTo>
                <a:cubicBezTo>
                  <a:pt x="93258" y="1"/>
                  <a:pt x="87533" y="1527"/>
                  <a:pt x="82271" y="4703"/>
                </a:cubicBezTo>
                <a:cubicBezTo>
                  <a:pt x="75541" y="8755"/>
                  <a:pt x="70847" y="14735"/>
                  <a:pt x="68696" y="21125"/>
                </a:cubicBezTo>
                <a:cubicBezTo>
                  <a:pt x="67391" y="20795"/>
                  <a:pt x="66054" y="20629"/>
                  <a:pt x="64714" y="20629"/>
                </a:cubicBezTo>
                <a:cubicBezTo>
                  <a:pt x="63919" y="20629"/>
                  <a:pt x="63123" y="20688"/>
                  <a:pt x="62332" y="20804"/>
                </a:cubicBezTo>
                <a:cubicBezTo>
                  <a:pt x="56611" y="21634"/>
                  <a:pt x="52060" y="25266"/>
                  <a:pt x="50176" y="29907"/>
                </a:cubicBezTo>
                <a:cubicBezTo>
                  <a:pt x="49818" y="29835"/>
                  <a:pt x="49463" y="29800"/>
                  <a:pt x="49115" y="29800"/>
                </a:cubicBezTo>
                <a:cubicBezTo>
                  <a:pt x="45993" y="29800"/>
                  <a:pt x="43447" y="32589"/>
                  <a:pt x="43929" y="35825"/>
                </a:cubicBezTo>
                <a:cubicBezTo>
                  <a:pt x="43929" y="35843"/>
                  <a:pt x="43938" y="35851"/>
                  <a:pt x="43938" y="35869"/>
                </a:cubicBezTo>
                <a:cubicBezTo>
                  <a:pt x="39377" y="36887"/>
                  <a:pt x="35825" y="40457"/>
                  <a:pt x="34825" y="45017"/>
                </a:cubicBezTo>
                <a:cubicBezTo>
                  <a:pt x="31211" y="45892"/>
                  <a:pt x="28551" y="48953"/>
                  <a:pt x="28194" y="52657"/>
                </a:cubicBezTo>
                <a:cubicBezTo>
                  <a:pt x="28060" y="52638"/>
                  <a:pt x="27928" y="52628"/>
                  <a:pt x="27797" y="52628"/>
                </a:cubicBezTo>
                <a:cubicBezTo>
                  <a:pt x="26314" y="52628"/>
                  <a:pt x="25071" y="53845"/>
                  <a:pt x="25079" y="55379"/>
                </a:cubicBezTo>
                <a:cubicBezTo>
                  <a:pt x="24176" y="55273"/>
                  <a:pt x="23270" y="55220"/>
                  <a:pt x="22364" y="55220"/>
                </a:cubicBezTo>
                <a:cubicBezTo>
                  <a:pt x="21219" y="55220"/>
                  <a:pt x="20075" y="55304"/>
                  <a:pt x="18939" y="55469"/>
                </a:cubicBezTo>
                <a:cubicBezTo>
                  <a:pt x="7872" y="57075"/>
                  <a:pt x="0" y="65973"/>
                  <a:pt x="1357" y="75327"/>
                </a:cubicBezTo>
                <a:cubicBezTo>
                  <a:pt x="2579" y="83705"/>
                  <a:pt x="10770" y="89625"/>
                  <a:pt x="20410" y="89625"/>
                </a:cubicBezTo>
                <a:cubicBezTo>
                  <a:pt x="21542" y="89625"/>
                  <a:pt x="22694" y="89543"/>
                  <a:pt x="23857" y="89375"/>
                </a:cubicBezTo>
                <a:lnTo>
                  <a:pt x="129868" y="73988"/>
                </a:lnTo>
                <a:lnTo>
                  <a:pt x="121496" y="16306"/>
                </a:lnTo>
                <a:lnTo>
                  <a:pt x="121398" y="16332"/>
                </a:lnTo>
                <a:cubicBezTo>
                  <a:pt x="120898" y="14315"/>
                  <a:pt x="120104" y="12388"/>
                  <a:pt x="119033" y="10603"/>
                </a:cubicBezTo>
                <a:cubicBezTo>
                  <a:pt x="114862" y="3689"/>
                  <a:pt x="107131" y="1"/>
                  <a:pt x="98689" y="1"/>
                </a:cubicBezTo>
                <a:close/>
              </a:path>
            </a:pathLst>
          </a:custGeom>
          <a:solidFill>
            <a:srgbClr val="FFFFFF">
              <a:alpha val="31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>
            <a:off x="8154598" y="3691394"/>
            <a:ext cx="3754821" cy="2265028"/>
          </a:xfrm>
          <a:custGeom>
            <a:avLst/>
            <a:gdLst/>
            <a:ahLst/>
            <a:cxnLst/>
            <a:rect l="l" t="t" r="r" b="b"/>
            <a:pathLst>
              <a:path w="101674" h="61333" extrusionOk="0">
                <a:moveTo>
                  <a:pt x="82342" y="0"/>
                </a:moveTo>
                <a:cubicBezTo>
                  <a:pt x="76059" y="0"/>
                  <a:pt x="70481" y="2651"/>
                  <a:pt x="66956" y="6756"/>
                </a:cubicBezTo>
                <a:cubicBezTo>
                  <a:pt x="66715" y="6729"/>
                  <a:pt x="66474" y="6712"/>
                  <a:pt x="66233" y="6712"/>
                </a:cubicBezTo>
                <a:cubicBezTo>
                  <a:pt x="66228" y="6712"/>
                  <a:pt x="66223" y="6712"/>
                  <a:pt x="66218" y="6712"/>
                </a:cubicBezTo>
                <a:cubicBezTo>
                  <a:pt x="61915" y="6712"/>
                  <a:pt x="58665" y="10634"/>
                  <a:pt x="59485" y="14860"/>
                </a:cubicBezTo>
                <a:cubicBezTo>
                  <a:pt x="58584" y="15306"/>
                  <a:pt x="57933" y="16127"/>
                  <a:pt x="57692" y="17100"/>
                </a:cubicBezTo>
                <a:lnTo>
                  <a:pt x="57584" y="17100"/>
                </a:lnTo>
                <a:cubicBezTo>
                  <a:pt x="57552" y="17100"/>
                  <a:pt x="57519" y="17100"/>
                  <a:pt x="57487" y="17100"/>
                </a:cubicBezTo>
                <a:cubicBezTo>
                  <a:pt x="55627" y="17100"/>
                  <a:pt x="53769" y="17350"/>
                  <a:pt x="51980" y="17832"/>
                </a:cubicBezTo>
                <a:cubicBezTo>
                  <a:pt x="51342" y="16750"/>
                  <a:pt x="50196" y="16137"/>
                  <a:pt x="49014" y="16137"/>
                </a:cubicBezTo>
                <a:cubicBezTo>
                  <a:pt x="48509" y="16137"/>
                  <a:pt x="47998" y="16249"/>
                  <a:pt x="47517" y="16484"/>
                </a:cubicBezTo>
                <a:cubicBezTo>
                  <a:pt x="45902" y="17270"/>
                  <a:pt x="45170" y="19162"/>
                  <a:pt x="45830" y="20831"/>
                </a:cubicBezTo>
                <a:cubicBezTo>
                  <a:pt x="44608" y="21750"/>
                  <a:pt x="43581" y="22902"/>
                  <a:pt x="42787" y="24205"/>
                </a:cubicBezTo>
                <a:cubicBezTo>
                  <a:pt x="41734" y="24356"/>
                  <a:pt x="40805" y="24990"/>
                  <a:pt x="40288" y="25918"/>
                </a:cubicBezTo>
                <a:cubicBezTo>
                  <a:pt x="39395" y="26043"/>
                  <a:pt x="38521" y="26257"/>
                  <a:pt x="37673" y="26561"/>
                </a:cubicBezTo>
                <a:cubicBezTo>
                  <a:pt x="34138" y="27837"/>
                  <a:pt x="31604" y="30434"/>
                  <a:pt x="30836" y="33174"/>
                </a:cubicBezTo>
                <a:cubicBezTo>
                  <a:pt x="30461" y="33406"/>
                  <a:pt x="30104" y="33683"/>
                  <a:pt x="29774" y="33986"/>
                </a:cubicBezTo>
                <a:cubicBezTo>
                  <a:pt x="29388" y="33967"/>
                  <a:pt x="28998" y="33952"/>
                  <a:pt x="28602" y="33952"/>
                </a:cubicBezTo>
                <a:cubicBezTo>
                  <a:pt x="28449" y="33952"/>
                  <a:pt x="28295" y="33955"/>
                  <a:pt x="28141" y="33960"/>
                </a:cubicBezTo>
                <a:cubicBezTo>
                  <a:pt x="21902" y="34147"/>
                  <a:pt x="16788" y="37583"/>
                  <a:pt x="15655" y="42001"/>
                </a:cubicBezTo>
                <a:cubicBezTo>
                  <a:pt x="14925" y="41909"/>
                  <a:pt x="14190" y="41856"/>
                  <a:pt x="13454" y="41856"/>
                </a:cubicBezTo>
                <a:cubicBezTo>
                  <a:pt x="13262" y="41856"/>
                  <a:pt x="13071" y="41860"/>
                  <a:pt x="12879" y="41867"/>
                </a:cubicBezTo>
                <a:cubicBezTo>
                  <a:pt x="5695" y="42081"/>
                  <a:pt x="0" y="46606"/>
                  <a:pt x="161" y="51988"/>
                </a:cubicBezTo>
                <a:cubicBezTo>
                  <a:pt x="318" y="57224"/>
                  <a:pt x="5983" y="61332"/>
                  <a:pt x="12920" y="61332"/>
                </a:cubicBezTo>
                <a:cubicBezTo>
                  <a:pt x="13102" y="61332"/>
                  <a:pt x="13285" y="61329"/>
                  <a:pt x="13468" y="61324"/>
                </a:cubicBezTo>
                <a:lnTo>
                  <a:pt x="101674" y="61324"/>
                </a:lnTo>
                <a:lnTo>
                  <a:pt x="101674" y="16172"/>
                </a:lnTo>
                <a:lnTo>
                  <a:pt x="101647" y="16172"/>
                </a:lnTo>
                <a:cubicBezTo>
                  <a:pt x="101103" y="7158"/>
                  <a:pt x="92669" y="0"/>
                  <a:pt x="82342" y="0"/>
                </a:cubicBezTo>
                <a:close/>
              </a:path>
            </a:pathLst>
          </a:custGeom>
          <a:solidFill>
            <a:srgbClr val="FFFFFF">
              <a:alpha val="31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" name="Google Shape;234;p9"/>
          <p:cNvGrpSpPr/>
          <p:nvPr/>
        </p:nvGrpSpPr>
        <p:grpSpPr>
          <a:xfrm>
            <a:off x="8086438" y="187075"/>
            <a:ext cx="841325" cy="840375"/>
            <a:chOff x="-1389475" y="1903325"/>
            <a:chExt cx="841325" cy="840375"/>
          </a:xfrm>
        </p:grpSpPr>
        <p:sp>
          <p:nvSpPr>
            <p:cNvPr id="235" name="Google Shape;235;p9"/>
            <p:cNvSpPr/>
            <p:nvPr/>
          </p:nvSpPr>
          <p:spPr>
            <a:xfrm>
              <a:off x="-1389475" y="2198250"/>
              <a:ext cx="481125" cy="350500"/>
            </a:xfrm>
            <a:custGeom>
              <a:avLst/>
              <a:gdLst/>
              <a:ahLst/>
              <a:cxnLst/>
              <a:rect l="l" t="t" r="r" b="b"/>
              <a:pathLst>
                <a:path w="19245" h="14020" extrusionOk="0">
                  <a:moveTo>
                    <a:pt x="499" y="1"/>
                  </a:moveTo>
                  <a:cubicBezTo>
                    <a:pt x="219" y="1"/>
                    <a:pt x="0" y="116"/>
                    <a:pt x="100" y="490"/>
                  </a:cubicBezTo>
                  <a:cubicBezTo>
                    <a:pt x="204" y="896"/>
                    <a:pt x="702" y="1359"/>
                    <a:pt x="980" y="1648"/>
                  </a:cubicBezTo>
                  <a:cubicBezTo>
                    <a:pt x="1328" y="2008"/>
                    <a:pt x="1722" y="2332"/>
                    <a:pt x="2139" y="2621"/>
                  </a:cubicBezTo>
                  <a:cubicBezTo>
                    <a:pt x="2509" y="2888"/>
                    <a:pt x="2891" y="3131"/>
                    <a:pt x="3297" y="3363"/>
                  </a:cubicBezTo>
                  <a:cubicBezTo>
                    <a:pt x="2741" y="3243"/>
                    <a:pt x="2176" y="3184"/>
                    <a:pt x="1611" y="3184"/>
                  </a:cubicBezTo>
                  <a:cubicBezTo>
                    <a:pt x="1516" y="3184"/>
                    <a:pt x="1422" y="3186"/>
                    <a:pt x="1328" y="3189"/>
                  </a:cubicBezTo>
                  <a:cubicBezTo>
                    <a:pt x="1235" y="3189"/>
                    <a:pt x="1166" y="3258"/>
                    <a:pt x="1166" y="3351"/>
                  </a:cubicBezTo>
                  <a:cubicBezTo>
                    <a:pt x="1131" y="3849"/>
                    <a:pt x="1976" y="4150"/>
                    <a:pt x="2312" y="4335"/>
                  </a:cubicBezTo>
                  <a:cubicBezTo>
                    <a:pt x="2787" y="4579"/>
                    <a:pt x="3285" y="4776"/>
                    <a:pt x="3795" y="4938"/>
                  </a:cubicBezTo>
                  <a:cubicBezTo>
                    <a:pt x="3424" y="4938"/>
                    <a:pt x="3042" y="4961"/>
                    <a:pt x="2671" y="5007"/>
                  </a:cubicBezTo>
                  <a:cubicBezTo>
                    <a:pt x="2324" y="5054"/>
                    <a:pt x="1675" y="5007"/>
                    <a:pt x="1502" y="5366"/>
                  </a:cubicBezTo>
                  <a:cubicBezTo>
                    <a:pt x="1467" y="5424"/>
                    <a:pt x="1467" y="5494"/>
                    <a:pt x="1502" y="5552"/>
                  </a:cubicBezTo>
                  <a:cubicBezTo>
                    <a:pt x="1803" y="5980"/>
                    <a:pt x="2463" y="6073"/>
                    <a:pt x="2949" y="6142"/>
                  </a:cubicBezTo>
                  <a:cubicBezTo>
                    <a:pt x="3193" y="6177"/>
                    <a:pt x="3447" y="6212"/>
                    <a:pt x="3702" y="6235"/>
                  </a:cubicBezTo>
                  <a:cubicBezTo>
                    <a:pt x="3413" y="6351"/>
                    <a:pt x="3065" y="6548"/>
                    <a:pt x="3123" y="6883"/>
                  </a:cubicBezTo>
                  <a:cubicBezTo>
                    <a:pt x="3204" y="7335"/>
                    <a:pt x="3911" y="7347"/>
                    <a:pt x="4258" y="7381"/>
                  </a:cubicBezTo>
                  <a:cubicBezTo>
                    <a:pt x="4849" y="7439"/>
                    <a:pt x="5439" y="7474"/>
                    <a:pt x="6030" y="7497"/>
                  </a:cubicBezTo>
                  <a:cubicBezTo>
                    <a:pt x="5544" y="7729"/>
                    <a:pt x="5161" y="8065"/>
                    <a:pt x="5266" y="8540"/>
                  </a:cubicBezTo>
                  <a:cubicBezTo>
                    <a:pt x="5347" y="8980"/>
                    <a:pt x="5868" y="9026"/>
                    <a:pt x="6227" y="9084"/>
                  </a:cubicBezTo>
                  <a:cubicBezTo>
                    <a:pt x="6470" y="9107"/>
                    <a:pt x="6713" y="9142"/>
                    <a:pt x="6957" y="9154"/>
                  </a:cubicBezTo>
                  <a:cubicBezTo>
                    <a:pt x="6378" y="9397"/>
                    <a:pt x="5856" y="9744"/>
                    <a:pt x="6227" y="10150"/>
                  </a:cubicBezTo>
                  <a:cubicBezTo>
                    <a:pt x="6392" y="10321"/>
                    <a:pt x="6711" y="10365"/>
                    <a:pt x="7007" y="10365"/>
                  </a:cubicBezTo>
                  <a:cubicBezTo>
                    <a:pt x="7191" y="10365"/>
                    <a:pt x="7365" y="10348"/>
                    <a:pt x="7489" y="10335"/>
                  </a:cubicBezTo>
                  <a:cubicBezTo>
                    <a:pt x="7686" y="10323"/>
                    <a:pt x="7883" y="10300"/>
                    <a:pt x="8068" y="10265"/>
                  </a:cubicBezTo>
                  <a:lnTo>
                    <a:pt x="8068" y="10265"/>
                  </a:lnTo>
                  <a:cubicBezTo>
                    <a:pt x="7941" y="10428"/>
                    <a:pt x="7837" y="10590"/>
                    <a:pt x="7733" y="10763"/>
                  </a:cubicBezTo>
                  <a:cubicBezTo>
                    <a:pt x="7582" y="10995"/>
                    <a:pt x="7420" y="11331"/>
                    <a:pt x="7663" y="11574"/>
                  </a:cubicBezTo>
                  <a:cubicBezTo>
                    <a:pt x="7749" y="11656"/>
                    <a:pt x="7839" y="11687"/>
                    <a:pt x="7931" y="11687"/>
                  </a:cubicBezTo>
                  <a:cubicBezTo>
                    <a:pt x="8099" y="11687"/>
                    <a:pt x="8270" y="11583"/>
                    <a:pt x="8427" y="11493"/>
                  </a:cubicBezTo>
                  <a:cubicBezTo>
                    <a:pt x="8729" y="11331"/>
                    <a:pt x="9064" y="11180"/>
                    <a:pt x="9366" y="10995"/>
                  </a:cubicBezTo>
                  <a:lnTo>
                    <a:pt x="9366" y="10995"/>
                  </a:lnTo>
                  <a:cubicBezTo>
                    <a:pt x="9285" y="11250"/>
                    <a:pt x="9215" y="11516"/>
                    <a:pt x="9157" y="11783"/>
                  </a:cubicBezTo>
                  <a:cubicBezTo>
                    <a:pt x="9111" y="12003"/>
                    <a:pt x="9053" y="12327"/>
                    <a:pt x="9319" y="12420"/>
                  </a:cubicBezTo>
                  <a:cubicBezTo>
                    <a:pt x="9357" y="12432"/>
                    <a:pt x="9393" y="12438"/>
                    <a:pt x="9428" y="12438"/>
                  </a:cubicBezTo>
                  <a:cubicBezTo>
                    <a:pt x="9684" y="12438"/>
                    <a:pt x="9871" y="12130"/>
                    <a:pt x="10014" y="11956"/>
                  </a:cubicBezTo>
                  <a:cubicBezTo>
                    <a:pt x="10142" y="11806"/>
                    <a:pt x="10292" y="11644"/>
                    <a:pt x="10420" y="11481"/>
                  </a:cubicBezTo>
                  <a:cubicBezTo>
                    <a:pt x="10420" y="11817"/>
                    <a:pt x="10443" y="12142"/>
                    <a:pt x="10477" y="12466"/>
                  </a:cubicBezTo>
                  <a:cubicBezTo>
                    <a:pt x="10501" y="12686"/>
                    <a:pt x="10524" y="13080"/>
                    <a:pt x="10779" y="13161"/>
                  </a:cubicBezTo>
                  <a:cubicBezTo>
                    <a:pt x="10811" y="13171"/>
                    <a:pt x="10841" y="13176"/>
                    <a:pt x="10870" y="13176"/>
                  </a:cubicBezTo>
                  <a:cubicBezTo>
                    <a:pt x="11065" y="13176"/>
                    <a:pt x="11173" y="12953"/>
                    <a:pt x="11253" y="12802"/>
                  </a:cubicBezTo>
                  <a:cubicBezTo>
                    <a:pt x="11392" y="12547"/>
                    <a:pt x="11543" y="12281"/>
                    <a:pt x="11670" y="12014"/>
                  </a:cubicBezTo>
                  <a:cubicBezTo>
                    <a:pt x="11670" y="12327"/>
                    <a:pt x="11705" y="12640"/>
                    <a:pt x="11763" y="12952"/>
                  </a:cubicBezTo>
                  <a:cubicBezTo>
                    <a:pt x="11809" y="13207"/>
                    <a:pt x="11867" y="13728"/>
                    <a:pt x="12203" y="13786"/>
                  </a:cubicBezTo>
                  <a:cubicBezTo>
                    <a:pt x="12219" y="13789"/>
                    <a:pt x="12234" y="13790"/>
                    <a:pt x="12249" y="13790"/>
                  </a:cubicBezTo>
                  <a:cubicBezTo>
                    <a:pt x="12488" y="13790"/>
                    <a:pt x="12637" y="13448"/>
                    <a:pt x="12724" y="13033"/>
                  </a:cubicBezTo>
                  <a:cubicBezTo>
                    <a:pt x="12817" y="13358"/>
                    <a:pt x="12979" y="13879"/>
                    <a:pt x="13327" y="13995"/>
                  </a:cubicBezTo>
                  <a:cubicBezTo>
                    <a:pt x="13375" y="14012"/>
                    <a:pt x="13420" y="14019"/>
                    <a:pt x="13462" y="14019"/>
                  </a:cubicBezTo>
                  <a:cubicBezTo>
                    <a:pt x="13852" y="14019"/>
                    <a:pt x="13976" y="13330"/>
                    <a:pt x="13987" y="12744"/>
                  </a:cubicBezTo>
                  <a:cubicBezTo>
                    <a:pt x="14010" y="12837"/>
                    <a:pt x="14045" y="12941"/>
                    <a:pt x="14091" y="13033"/>
                  </a:cubicBezTo>
                  <a:cubicBezTo>
                    <a:pt x="14172" y="13253"/>
                    <a:pt x="14381" y="13717"/>
                    <a:pt x="14670" y="13751"/>
                  </a:cubicBezTo>
                  <a:cubicBezTo>
                    <a:pt x="14686" y="13754"/>
                    <a:pt x="14701" y="13755"/>
                    <a:pt x="14715" y="13755"/>
                  </a:cubicBezTo>
                  <a:cubicBezTo>
                    <a:pt x="15001" y="13755"/>
                    <a:pt x="15065" y="13335"/>
                    <a:pt x="15087" y="13114"/>
                  </a:cubicBezTo>
                  <a:cubicBezTo>
                    <a:pt x="15087" y="13091"/>
                    <a:pt x="15099" y="13057"/>
                    <a:pt x="15099" y="13022"/>
                  </a:cubicBezTo>
                  <a:cubicBezTo>
                    <a:pt x="15315" y="13368"/>
                    <a:pt x="15612" y="13663"/>
                    <a:pt x="16009" y="13663"/>
                  </a:cubicBezTo>
                  <a:cubicBezTo>
                    <a:pt x="16037" y="13663"/>
                    <a:pt x="16065" y="13662"/>
                    <a:pt x="16095" y="13659"/>
                  </a:cubicBezTo>
                  <a:cubicBezTo>
                    <a:pt x="16431" y="13636"/>
                    <a:pt x="16546" y="13323"/>
                    <a:pt x="16674" y="13057"/>
                  </a:cubicBezTo>
                  <a:cubicBezTo>
                    <a:pt x="16859" y="12686"/>
                    <a:pt x="16963" y="12281"/>
                    <a:pt x="16998" y="11875"/>
                  </a:cubicBezTo>
                  <a:cubicBezTo>
                    <a:pt x="17461" y="11412"/>
                    <a:pt x="17844" y="10879"/>
                    <a:pt x="18145" y="10300"/>
                  </a:cubicBezTo>
                  <a:cubicBezTo>
                    <a:pt x="18481" y="9663"/>
                    <a:pt x="18608" y="8702"/>
                    <a:pt x="19141" y="8192"/>
                  </a:cubicBezTo>
                  <a:cubicBezTo>
                    <a:pt x="19187" y="8146"/>
                    <a:pt x="19210" y="8076"/>
                    <a:pt x="19187" y="8007"/>
                  </a:cubicBezTo>
                  <a:cubicBezTo>
                    <a:pt x="19245" y="7937"/>
                    <a:pt x="19245" y="7822"/>
                    <a:pt x="19129" y="7798"/>
                  </a:cubicBezTo>
                  <a:cubicBezTo>
                    <a:pt x="17786" y="7590"/>
                    <a:pt x="16500" y="7393"/>
                    <a:pt x="15214" y="6965"/>
                  </a:cubicBezTo>
                  <a:cubicBezTo>
                    <a:pt x="13952" y="6559"/>
                    <a:pt x="12713" y="6050"/>
                    <a:pt x="11485" y="5563"/>
                  </a:cubicBezTo>
                  <a:cubicBezTo>
                    <a:pt x="9030" y="4579"/>
                    <a:pt x="6586" y="3548"/>
                    <a:pt x="4293" y="2204"/>
                  </a:cubicBezTo>
                  <a:cubicBezTo>
                    <a:pt x="3737" y="1880"/>
                    <a:pt x="3193" y="1533"/>
                    <a:pt x="2660" y="1174"/>
                  </a:cubicBezTo>
                  <a:cubicBezTo>
                    <a:pt x="2173" y="849"/>
                    <a:pt x="1722" y="421"/>
                    <a:pt x="1189" y="166"/>
                  </a:cubicBezTo>
                  <a:cubicBezTo>
                    <a:pt x="1023" y="86"/>
                    <a:pt x="739" y="1"/>
                    <a:pt x="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-1053725" y="1903325"/>
              <a:ext cx="505575" cy="840375"/>
            </a:xfrm>
            <a:custGeom>
              <a:avLst/>
              <a:gdLst/>
              <a:ahLst/>
              <a:cxnLst/>
              <a:rect l="l" t="t" r="r" b="b"/>
              <a:pathLst>
                <a:path w="20223" h="33615" extrusionOk="0">
                  <a:moveTo>
                    <a:pt x="14155" y="0"/>
                  </a:moveTo>
                  <a:cubicBezTo>
                    <a:pt x="14118" y="0"/>
                    <a:pt x="14081" y="8"/>
                    <a:pt x="14050" y="22"/>
                  </a:cubicBezTo>
                  <a:cubicBezTo>
                    <a:pt x="13667" y="196"/>
                    <a:pt x="13667" y="636"/>
                    <a:pt x="13598" y="1018"/>
                  </a:cubicBezTo>
                  <a:cubicBezTo>
                    <a:pt x="13471" y="1620"/>
                    <a:pt x="13343" y="2234"/>
                    <a:pt x="13227" y="2848"/>
                  </a:cubicBezTo>
                  <a:cubicBezTo>
                    <a:pt x="13100" y="3543"/>
                    <a:pt x="12972" y="4250"/>
                    <a:pt x="12857" y="4944"/>
                  </a:cubicBezTo>
                  <a:cubicBezTo>
                    <a:pt x="12857" y="3902"/>
                    <a:pt x="12648" y="2860"/>
                    <a:pt x="12220" y="1898"/>
                  </a:cubicBezTo>
                  <a:cubicBezTo>
                    <a:pt x="12184" y="1837"/>
                    <a:pt x="12121" y="1807"/>
                    <a:pt x="12056" y="1807"/>
                  </a:cubicBezTo>
                  <a:cubicBezTo>
                    <a:pt x="11976" y="1807"/>
                    <a:pt x="11893" y="1854"/>
                    <a:pt x="11861" y="1945"/>
                  </a:cubicBezTo>
                  <a:cubicBezTo>
                    <a:pt x="11490" y="3821"/>
                    <a:pt x="11861" y="5744"/>
                    <a:pt x="11409" y="7608"/>
                  </a:cubicBezTo>
                  <a:cubicBezTo>
                    <a:pt x="11397" y="7608"/>
                    <a:pt x="11386" y="7620"/>
                    <a:pt x="11374" y="7620"/>
                  </a:cubicBezTo>
                  <a:cubicBezTo>
                    <a:pt x="11548" y="6311"/>
                    <a:pt x="11502" y="4968"/>
                    <a:pt x="11224" y="3670"/>
                  </a:cubicBezTo>
                  <a:cubicBezTo>
                    <a:pt x="11199" y="3588"/>
                    <a:pt x="11128" y="3541"/>
                    <a:pt x="11052" y="3541"/>
                  </a:cubicBezTo>
                  <a:cubicBezTo>
                    <a:pt x="11020" y="3541"/>
                    <a:pt x="10988" y="3549"/>
                    <a:pt x="10957" y="3566"/>
                  </a:cubicBezTo>
                  <a:cubicBezTo>
                    <a:pt x="10413" y="3937"/>
                    <a:pt x="10448" y="4609"/>
                    <a:pt x="10401" y="5199"/>
                  </a:cubicBezTo>
                  <a:cubicBezTo>
                    <a:pt x="10332" y="6415"/>
                    <a:pt x="10193" y="7631"/>
                    <a:pt x="9984" y="8836"/>
                  </a:cubicBezTo>
                  <a:cubicBezTo>
                    <a:pt x="9579" y="11071"/>
                    <a:pt x="8664" y="13110"/>
                    <a:pt x="7587" y="15090"/>
                  </a:cubicBezTo>
                  <a:cubicBezTo>
                    <a:pt x="7448" y="15194"/>
                    <a:pt x="7332" y="15322"/>
                    <a:pt x="7251" y="15472"/>
                  </a:cubicBezTo>
                  <a:cubicBezTo>
                    <a:pt x="6857" y="16063"/>
                    <a:pt x="7031" y="16793"/>
                    <a:pt x="6232" y="17105"/>
                  </a:cubicBezTo>
                  <a:cubicBezTo>
                    <a:pt x="5908" y="17231"/>
                    <a:pt x="5603" y="17285"/>
                    <a:pt x="5312" y="17285"/>
                  </a:cubicBezTo>
                  <a:cubicBezTo>
                    <a:pt x="4396" y="17285"/>
                    <a:pt x="3618" y="16747"/>
                    <a:pt x="2827" y="16202"/>
                  </a:cubicBezTo>
                  <a:cubicBezTo>
                    <a:pt x="2449" y="15939"/>
                    <a:pt x="2067" y="15797"/>
                    <a:pt x="1682" y="15797"/>
                  </a:cubicBezTo>
                  <a:cubicBezTo>
                    <a:pt x="1371" y="15797"/>
                    <a:pt x="1058" y="15890"/>
                    <a:pt x="742" y="16086"/>
                  </a:cubicBezTo>
                  <a:cubicBezTo>
                    <a:pt x="47" y="16526"/>
                    <a:pt x="1" y="17406"/>
                    <a:pt x="12" y="18159"/>
                  </a:cubicBezTo>
                  <a:cubicBezTo>
                    <a:pt x="12" y="18171"/>
                    <a:pt x="12" y="18182"/>
                    <a:pt x="24" y="18194"/>
                  </a:cubicBezTo>
                  <a:cubicBezTo>
                    <a:pt x="12" y="18252"/>
                    <a:pt x="36" y="18298"/>
                    <a:pt x="82" y="18333"/>
                  </a:cubicBezTo>
                  <a:cubicBezTo>
                    <a:pt x="846" y="18750"/>
                    <a:pt x="499" y="19572"/>
                    <a:pt x="383" y="20221"/>
                  </a:cubicBezTo>
                  <a:cubicBezTo>
                    <a:pt x="314" y="20591"/>
                    <a:pt x="302" y="20962"/>
                    <a:pt x="337" y="21333"/>
                  </a:cubicBezTo>
                  <a:cubicBezTo>
                    <a:pt x="429" y="22143"/>
                    <a:pt x="719" y="22919"/>
                    <a:pt x="1194" y="23580"/>
                  </a:cubicBezTo>
                  <a:cubicBezTo>
                    <a:pt x="2086" y="24888"/>
                    <a:pt x="3510" y="25734"/>
                    <a:pt x="4946" y="26336"/>
                  </a:cubicBezTo>
                  <a:cubicBezTo>
                    <a:pt x="4425" y="26684"/>
                    <a:pt x="4112" y="27367"/>
                    <a:pt x="3788" y="27842"/>
                  </a:cubicBezTo>
                  <a:cubicBezTo>
                    <a:pt x="3499" y="28270"/>
                    <a:pt x="3232" y="28687"/>
                    <a:pt x="2966" y="29127"/>
                  </a:cubicBezTo>
                  <a:cubicBezTo>
                    <a:pt x="2746" y="29498"/>
                    <a:pt x="2421" y="29926"/>
                    <a:pt x="2306" y="30332"/>
                  </a:cubicBezTo>
                  <a:cubicBezTo>
                    <a:pt x="2282" y="30390"/>
                    <a:pt x="2317" y="30459"/>
                    <a:pt x="2364" y="30494"/>
                  </a:cubicBezTo>
                  <a:cubicBezTo>
                    <a:pt x="2420" y="30531"/>
                    <a:pt x="2479" y="30547"/>
                    <a:pt x="2541" y="30547"/>
                  </a:cubicBezTo>
                  <a:cubicBezTo>
                    <a:pt x="2967" y="30547"/>
                    <a:pt x="3502" y="29777"/>
                    <a:pt x="3684" y="29544"/>
                  </a:cubicBezTo>
                  <a:cubicBezTo>
                    <a:pt x="3985" y="29139"/>
                    <a:pt x="4251" y="28722"/>
                    <a:pt x="4483" y="28293"/>
                  </a:cubicBezTo>
                  <a:lnTo>
                    <a:pt x="4483" y="28293"/>
                  </a:lnTo>
                  <a:cubicBezTo>
                    <a:pt x="4321" y="28803"/>
                    <a:pt x="4147" y="29313"/>
                    <a:pt x="3973" y="29834"/>
                  </a:cubicBezTo>
                  <a:cubicBezTo>
                    <a:pt x="3858" y="30193"/>
                    <a:pt x="3209" y="31351"/>
                    <a:pt x="3672" y="31675"/>
                  </a:cubicBezTo>
                  <a:cubicBezTo>
                    <a:pt x="3728" y="31715"/>
                    <a:pt x="3783" y="31733"/>
                    <a:pt x="3837" y="31733"/>
                  </a:cubicBezTo>
                  <a:cubicBezTo>
                    <a:pt x="4227" y="31733"/>
                    <a:pt x="4580" y="30825"/>
                    <a:pt x="4691" y="30621"/>
                  </a:cubicBezTo>
                  <a:cubicBezTo>
                    <a:pt x="4912" y="30251"/>
                    <a:pt x="5143" y="29880"/>
                    <a:pt x="5363" y="29509"/>
                  </a:cubicBezTo>
                  <a:lnTo>
                    <a:pt x="5363" y="29509"/>
                  </a:lnTo>
                  <a:cubicBezTo>
                    <a:pt x="5224" y="30007"/>
                    <a:pt x="5120" y="30506"/>
                    <a:pt x="5016" y="30969"/>
                  </a:cubicBezTo>
                  <a:cubicBezTo>
                    <a:pt x="4935" y="31386"/>
                    <a:pt x="4715" y="32382"/>
                    <a:pt x="5305" y="32567"/>
                  </a:cubicBezTo>
                  <a:cubicBezTo>
                    <a:pt x="5354" y="32581"/>
                    <a:pt x="5401" y="32588"/>
                    <a:pt x="5448" y="32588"/>
                  </a:cubicBezTo>
                  <a:cubicBezTo>
                    <a:pt x="6083" y="32588"/>
                    <a:pt x="6558" y="31345"/>
                    <a:pt x="6741" y="30946"/>
                  </a:cubicBezTo>
                  <a:lnTo>
                    <a:pt x="6741" y="30934"/>
                  </a:lnTo>
                  <a:cubicBezTo>
                    <a:pt x="6741" y="31247"/>
                    <a:pt x="6741" y="31559"/>
                    <a:pt x="6753" y="31861"/>
                  </a:cubicBezTo>
                  <a:cubicBezTo>
                    <a:pt x="6776" y="32382"/>
                    <a:pt x="6892" y="33436"/>
                    <a:pt x="7541" y="33598"/>
                  </a:cubicBezTo>
                  <a:cubicBezTo>
                    <a:pt x="7586" y="33609"/>
                    <a:pt x="7628" y="33615"/>
                    <a:pt x="7667" y="33615"/>
                  </a:cubicBezTo>
                  <a:cubicBezTo>
                    <a:pt x="8191" y="33615"/>
                    <a:pt x="8202" y="32667"/>
                    <a:pt x="8224" y="32301"/>
                  </a:cubicBezTo>
                  <a:cubicBezTo>
                    <a:pt x="8293" y="31420"/>
                    <a:pt x="8305" y="30529"/>
                    <a:pt x="8328" y="29648"/>
                  </a:cubicBezTo>
                  <a:cubicBezTo>
                    <a:pt x="8537" y="30216"/>
                    <a:pt x="8768" y="30772"/>
                    <a:pt x="9046" y="31305"/>
                  </a:cubicBezTo>
                  <a:cubicBezTo>
                    <a:pt x="9394" y="32000"/>
                    <a:pt x="9741" y="32799"/>
                    <a:pt x="10436" y="33193"/>
                  </a:cubicBezTo>
                  <a:cubicBezTo>
                    <a:pt x="10464" y="33208"/>
                    <a:pt x="10494" y="33216"/>
                    <a:pt x="10524" y="33216"/>
                  </a:cubicBezTo>
                  <a:cubicBezTo>
                    <a:pt x="10582" y="33216"/>
                    <a:pt x="10637" y="33188"/>
                    <a:pt x="10668" y="33135"/>
                  </a:cubicBezTo>
                  <a:cubicBezTo>
                    <a:pt x="11038" y="32486"/>
                    <a:pt x="10818" y="31664"/>
                    <a:pt x="10702" y="30957"/>
                  </a:cubicBezTo>
                  <a:cubicBezTo>
                    <a:pt x="10633" y="30506"/>
                    <a:pt x="10540" y="30065"/>
                    <a:pt x="10413" y="29625"/>
                  </a:cubicBezTo>
                  <a:lnTo>
                    <a:pt x="10413" y="29625"/>
                  </a:lnTo>
                  <a:cubicBezTo>
                    <a:pt x="10645" y="30019"/>
                    <a:pt x="10888" y="30413"/>
                    <a:pt x="11143" y="30807"/>
                  </a:cubicBezTo>
                  <a:cubicBezTo>
                    <a:pt x="11447" y="31274"/>
                    <a:pt x="12219" y="32515"/>
                    <a:pt x="12935" y="32515"/>
                  </a:cubicBezTo>
                  <a:cubicBezTo>
                    <a:pt x="12983" y="32515"/>
                    <a:pt x="13030" y="32509"/>
                    <a:pt x="13077" y="32498"/>
                  </a:cubicBezTo>
                  <a:cubicBezTo>
                    <a:pt x="13957" y="32254"/>
                    <a:pt x="13308" y="30853"/>
                    <a:pt x="12498" y="29602"/>
                  </a:cubicBezTo>
                  <a:lnTo>
                    <a:pt x="12498" y="29602"/>
                  </a:lnTo>
                  <a:cubicBezTo>
                    <a:pt x="12902" y="29862"/>
                    <a:pt x="13691" y="30338"/>
                    <a:pt x="14178" y="30338"/>
                  </a:cubicBezTo>
                  <a:cubicBezTo>
                    <a:pt x="14277" y="30338"/>
                    <a:pt x="14363" y="30319"/>
                    <a:pt x="14432" y="30274"/>
                  </a:cubicBezTo>
                  <a:cubicBezTo>
                    <a:pt x="15115" y="29811"/>
                    <a:pt x="12949" y="27981"/>
                    <a:pt x="11861" y="27135"/>
                  </a:cubicBezTo>
                  <a:lnTo>
                    <a:pt x="11861" y="27135"/>
                  </a:lnTo>
                  <a:cubicBezTo>
                    <a:pt x="12671" y="27239"/>
                    <a:pt x="13471" y="27355"/>
                    <a:pt x="14281" y="27471"/>
                  </a:cubicBezTo>
                  <a:cubicBezTo>
                    <a:pt x="14467" y="27492"/>
                    <a:pt x="14655" y="27515"/>
                    <a:pt x="14835" y="27515"/>
                  </a:cubicBezTo>
                  <a:cubicBezTo>
                    <a:pt x="15150" y="27515"/>
                    <a:pt x="15443" y="27446"/>
                    <a:pt x="15671" y="27182"/>
                  </a:cubicBezTo>
                  <a:cubicBezTo>
                    <a:pt x="15741" y="27100"/>
                    <a:pt x="15741" y="26985"/>
                    <a:pt x="15671" y="26904"/>
                  </a:cubicBezTo>
                  <a:cubicBezTo>
                    <a:pt x="14988" y="26232"/>
                    <a:pt x="14084" y="26058"/>
                    <a:pt x="13169" y="25873"/>
                  </a:cubicBezTo>
                  <a:cubicBezTo>
                    <a:pt x="12242" y="25673"/>
                    <a:pt x="11264" y="25474"/>
                    <a:pt x="10293" y="25474"/>
                  </a:cubicBezTo>
                  <a:cubicBezTo>
                    <a:pt x="10136" y="25474"/>
                    <a:pt x="9979" y="25479"/>
                    <a:pt x="9822" y="25491"/>
                  </a:cubicBezTo>
                  <a:cubicBezTo>
                    <a:pt x="9533" y="25004"/>
                    <a:pt x="9127" y="24576"/>
                    <a:pt x="8849" y="24089"/>
                  </a:cubicBezTo>
                  <a:cubicBezTo>
                    <a:pt x="8641" y="23672"/>
                    <a:pt x="8479" y="23244"/>
                    <a:pt x="8375" y="22804"/>
                  </a:cubicBezTo>
                  <a:lnTo>
                    <a:pt x="8375" y="22804"/>
                  </a:lnTo>
                  <a:cubicBezTo>
                    <a:pt x="8444" y="22862"/>
                    <a:pt x="8513" y="22919"/>
                    <a:pt x="8583" y="22966"/>
                  </a:cubicBezTo>
                  <a:cubicBezTo>
                    <a:pt x="8605" y="22978"/>
                    <a:pt x="8628" y="22984"/>
                    <a:pt x="8650" y="22984"/>
                  </a:cubicBezTo>
                  <a:cubicBezTo>
                    <a:pt x="8710" y="22984"/>
                    <a:pt x="8763" y="22944"/>
                    <a:pt x="8780" y="22885"/>
                  </a:cubicBezTo>
                  <a:cubicBezTo>
                    <a:pt x="8849" y="22711"/>
                    <a:pt x="8849" y="22502"/>
                    <a:pt x="8780" y="22329"/>
                  </a:cubicBezTo>
                  <a:lnTo>
                    <a:pt x="8780" y="22329"/>
                  </a:lnTo>
                  <a:cubicBezTo>
                    <a:pt x="8930" y="22502"/>
                    <a:pt x="9069" y="22676"/>
                    <a:pt x="9220" y="22838"/>
                  </a:cubicBezTo>
                  <a:cubicBezTo>
                    <a:pt x="9369" y="23007"/>
                    <a:pt x="9704" y="23345"/>
                    <a:pt x="9986" y="23345"/>
                  </a:cubicBezTo>
                  <a:cubicBezTo>
                    <a:pt x="10034" y="23345"/>
                    <a:pt x="10080" y="23335"/>
                    <a:pt x="10123" y="23313"/>
                  </a:cubicBezTo>
                  <a:cubicBezTo>
                    <a:pt x="10436" y="23174"/>
                    <a:pt x="10239" y="22711"/>
                    <a:pt x="10135" y="22502"/>
                  </a:cubicBezTo>
                  <a:cubicBezTo>
                    <a:pt x="10089" y="22410"/>
                    <a:pt x="10042" y="22306"/>
                    <a:pt x="9996" y="22213"/>
                  </a:cubicBezTo>
                  <a:lnTo>
                    <a:pt x="9996" y="22213"/>
                  </a:lnTo>
                  <a:cubicBezTo>
                    <a:pt x="10100" y="22294"/>
                    <a:pt x="10204" y="22375"/>
                    <a:pt x="10320" y="22456"/>
                  </a:cubicBezTo>
                  <a:cubicBezTo>
                    <a:pt x="10466" y="22553"/>
                    <a:pt x="10747" y="22718"/>
                    <a:pt x="10978" y="22718"/>
                  </a:cubicBezTo>
                  <a:cubicBezTo>
                    <a:pt x="11078" y="22718"/>
                    <a:pt x="11169" y="22687"/>
                    <a:pt x="11235" y="22607"/>
                  </a:cubicBezTo>
                  <a:cubicBezTo>
                    <a:pt x="11386" y="22433"/>
                    <a:pt x="11270" y="22120"/>
                    <a:pt x="11143" y="21854"/>
                  </a:cubicBezTo>
                  <a:lnTo>
                    <a:pt x="11143" y="21854"/>
                  </a:lnTo>
                  <a:cubicBezTo>
                    <a:pt x="11421" y="22120"/>
                    <a:pt x="11745" y="22317"/>
                    <a:pt x="12092" y="22433"/>
                  </a:cubicBezTo>
                  <a:cubicBezTo>
                    <a:pt x="12107" y="22438"/>
                    <a:pt x="12122" y="22440"/>
                    <a:pt x="12138" y="22440"/>
                  </a:cubicBezTo>
                  <a:cubicBezTo>
                    <a:pt x="12194" y="22440"/>
                    <a:pt x="12250" y="22409"/>
                    <a:pt x="12278" y="22363"/>
                  </a:cubicBezTo>
                  <a:cubicBezTo>
                    <a:pt x="12602" y="21935"/>
                    <a:pt x="12115" y="21356"/>
                    <a:pt x="11884" y="21008"/>
                  </a:cubicBezTo>
                  <a:cubicBezTo>
                    <a:pt x="11652" y="20626"/>
                    <a:pt x="11421" y="20221"/>
                    <a:pt x="11177" y="19827"/>
                  </a:cubicBezTo>
                  <a:lnTo>
                    <a:pt x="11177" y="19827"/>
                  </a:lnTo>
                  <a:cubicBezTo>
                    <a:pt x="11710" y="20302"/>
                    <a:pt x="12289" y="20719"/>
                    <a:pt x="12926" y="21066"/>
                  </a:cubicBezTo>
                  <a:cubicBezTo>
                    <a:pt x="13170" y="21206"/>
                    <a:pt x="13689" y="21581"/>
                    <a:pt x="14084" y="21581"/>
                  </a:cubicBezTo>
                  <a:cubicBezTo>
                    <a:pt x="14215" y="21581"/>
                    <a:pt x="14331" y="21540"/>
                    <a:pt x="14420" y="21437"/>
                  </a:cubicBezTo>
                  <a:cubicBezTo>
                    <a:pt x="14860" y="20939"/>
                    <a:pt x="13818" y="20198"/>
                    <a:pt x="13552" y="19943"/>
                  </a:cubicBezTo>
                  <a:cubicBezTo>
                    <a:pt x="13111" y="19514"/>
                    <a:pt x="12660" y="19051"/>
                    <a:pt x="12185" y="18623"/>
                  </a:cubicBezTo>
                  <a:lnTo>
                    <a:pt x="12185" y="18623"/>
                  </a:lnTo>
                  <a:cubicBezTo>
                    <a:pt x="12278" y="18680"/>
                    <a:pt x="12382" y="18738"/>
                    <a:pt x="12474" y="18785"/>
                  </a:cubicBezTo>
                  <a:cubicBezTo>
                    <a:pt x="12498" y="18796"/>
                    <a:pt x="12521" y="18808"/>
                    <a:pt x="12556" y="18808"/>
                  </a:cubicBezTo>
                  <a:cubicBezTo>
                    <a:pt x="13077" y="19109"/>
                    <a:pt x="13598" y="19375"/>
                    <a:pt x="14142" y="19630"/>
                  </a:cubicBezTo>
                  <a:cubicBezTo>
                    <a:pt x="14479" y="19785"/>
                    <a:pt x="15381" y="20340"/>
                    <a:pt x="15949" y="20340"/>
                  </a:cubicBezTo>
                  <a:cubicBezTo>
                    <a:pt x="16103" y="20340"/>
                    <a:pt x="16233" y="20299"/>
                    <a:pt x="16320" y="20198"/>
                  </a:cubicBezTo>
                  <a:cubicBezTo>
                    <a:pt x="16899" y="19538"/>
                    <a:pt x="15486" y="18530"/>
                    <a:pt x="14258" y="17823"/>
                  </a:cubicBezTo>
                  <a:lnTo>
                    <a:pt x="14258" y="17823"/>
                  </a:lnTo>
                  <a:cubicBezTo>
                    <a:pt x="14802" y="18078"/>
                    <a:pt x="15370" y="18321"/>
                    <a:pt x="15949" y="18518"/>
                  </a:cubicBezTo>
                  <a:cubicBezTo>
                    <a:pt x="16209" y="18619"/>
                    <a:pt x="16883" y="18969"/>
                    <a:pt x="17367" y="18969"/>
                  </a:cubicBezTo>
                  <a:cubicBezTo>
                    <a:pt x="17550" y="18969"/>
                    <a:pt x="17706" y="18919"/>
                    <a:pt x="17802" y="18785"/>
                  </a:cubicBezTo>
                  <a:cubicBezTo>
                    <a:pt x="18138" y="18298"/>
                    <a:pt x="17235" y="17881"/>
                    <a:pt x="16922" y="17719"/>
                  </a:cubicBezTo>
                  <a:cubicBezTo>
                    <a:pt x="16157" y="17337"/>
                    <a:pt x="15405" y="16966"/>
                    <a:pt x="14675" y="16561"/>
                  </a:cubicBezTo>
                  <a:lnTo>
                    <a:pt x="14675" y="16561"/>
                  </a:lnTo>
                  <a:cubicBezTo>
                    <a:pt x="15463" y="16793"/>
                    <a:pt x="16262" y="17013"/>
                    <a:pt x="17061" y="17233"/>
                  </a:cubicBezTo>
                  <a:cubicBezTo>
                    <a:pt x="17282" y="17299"/>
                    <a:pt x="17734" y="17497"/>
                    <a:pt x="18093" y="17497"/>
                  </a:cubicBezTo>
                  <a:cubicBezTo>
                    <a:pt x="18297" y="17497"/>
                    <a:pt x="18471" y="17433"/>
                    <a:pt x="18555" y="17244"/>
                  </a:cubicBezTo>
                  <a:cubicBezTo>
                    <a:pt x="18810" y="16688"/>
                    <a:pt x="17767" y="16341"/>
                    <a:pt x="17466" y="16190"/>
                  </a:cubicBezTo>
                  <a:cubicBezTo>
                    <a:pt x="16771" y="15831"/>
                    <a:pt x="16076" y="15438"/>
                    <a:pt x="15370" y="15090"/>
                  </a:cubicBezTo>
                  <a:lnTo>
                    <a:pt x="15370" y="15090"/>
                  </a:lnTo>
                  <a:cubicBezTo>
                    <a:pt x="16011" y="15264"/>
                    <a:pt x="16682" y="15346"/>
                    <a:pt x="17346" y="15346"/>
                  </a:cubicBezTo>
                  <a:cubicBezTo>
                    <a:pt x="17390" y="15346"/>
                    <a:pt x="17434" y="15346"/>
                    <a:pt x="17478" y="15345"/>
                  </a:cubicBezTo>
                  <a:cubicBezTo>
                    <a:pt x="17656" y="15345"/>
                    <a:pt x="17984" y="15377"/>
                    <a:pt x="18324" y="15377"/>
                  </a:cubicBezTo>
                  <a:cubicBezTo>
                    <a:pt x="18802" y="15377"/>
                    <a:pt x="19305" y="15314"/>
                    <a:pt x="19447" y="15009"/>
                  </a:cubicBezTo>
                  <a:cubicBezTo>
                    <a:pt x="19702" y="14430"/>
                    <a:pt x="18184" y="14071"/>
                    <a:pt x="16864" y="13862"/>
                  </a:cubicBezTo>
                  <a:cubicBezTo>
                    <a:pt x="17235" y="13828"/>
                    <a:pt x="17605" y="13758"/>
                    <a:pt x="17941" y="13689"/>
                  </a:cubicBezTo>
                  <a:cubicBezTo>
                    <a:pt x="18312" y="13608"/>
                    <a:pt x="19563" y="13480"/>
                    <a:pt x="19655" y="12959"/>
                  </a:cubicBezTo>
                  <a:cubicBezTo>
                    <a:pt x="19736" y="12438"/>
                    <a:pt x="18879" y="12496"/>
                    <a:pt x="18567" y="12449"/>
                  </a:cubicBezTo>
                  <a:cubicBezTo>
                    <a:pt x="18242" y="12415"/>
                    <a:pt x="17895" y="12368"/>
                    <a:pt x="17570" y="12322"/>
                  </a:cubicBezTo>
                  <a:cubicBezTo>
                    <a:pt x="17779" y="12287"/>
                    <a:pt x="17999" y="12241"/>
                    <a:pt x="18219" y="12195"/>
                  </a:cubicBezTo>
                  <a:cubicBezTo>
                    <a:pt x="18613" y="12102"/>
                    <a:pt x="20223" y="11998"/>
                    <a:pt x="20188" y="11338"/>
                  </a:cubicBezTo>
                  <a:cubicBezTo>
                    <a:pt x="20170" y="10987"/>
                    <a:pt x="19785" y="10896"/>
                    <a:pt x="19363" y="10896"/>
                  </a:cubicBezTo>
                  <a:cubicBezTo>
                    <a:pt x="18947" y="10896"/>
                    <a:pt x="18496" y="10984"/>
                    <a:pt x="18323" y="11002"/>
                  </a:cubicBezTo>
                  <a:cubicBezTo>
                    <a:pt x="17941" y="11036"/>
                    <a:pt x="17559" y="11071"/>
                    <a:pt x="17188" y="11129"/>
                  </a:cubicBezTo>
                  <a:cubicBezTo>
                    <a:pt x="17744" y="10944"/>
                    <a:pt x="18300" y="10747"/>
                    <a:pt x="18856" y="10538"/>
                  </a:cubicBezTo>
                  <a:cubicBezTo>
                    <a:pt x="19192" y="10411"/>
                    <a:pt x="20153" y="10122"/>
                    <a:pt x="19968" y="9612"/>
                  </a:cubicBezTo>
                  <a:cubicBezTo>
                    <a:pt x="19886" y="9371"/>
                    <a:pt x="19606" y="9297"/>
                    <a:pt x="19276" y="9297"/>
                  </a:cubicBezTo>
                  <a:cubicBezTo>
                    <a:pt x="18812" y="9297"/>
                    <a:pt x="18249" y="9444"/>
                    <a:pt x="17999" y="9485"/>
                  </a:cubicBezTo>
                  <a:cubicBezTo>
                    <a:pt x="17559" y="9554"/>
                    <a:pt x="17130" y="9647"/>
                    <a:pt x="16690" y="9751"/>
                  </a:cubicBezTo>
                  <a:lnTo>
                    <a:pt x="18080" y="9010"/>
                  </a:lnTo>
                  <a:cubicBezTo>
                    <a:pt x="18439" y="8824"/>
                    <a:pt x="19563" y="8396"/>
                    <a:pt x="19493" y="7851"/>
                  </a:cubicBezTo>
                  <a:cubicBezTo>
                    <a:pt x="19467" y="7679"/>
                    <a:pt x="19297" y="7610"/>
                    <a:pt x="19036" y="7610"/>
                  </a:cubicBezTo>
                  <a:cubicBezTo>
                    <a:pt x="18719" y="7610"/>
                    <a:pt x="18268" y="7712"/>
                    <a:pt x="17779" y="7851"/>
                  </a:cubicBezTo>
                  <a:lnTo>
                    <a:pt x="17999" y="7724"/>
                  </a:lnTo>
                  <a:cubicBezTo>
                    <a:pt x="18543" y="7400"/>
                    <a:pt x="19655" y="6821"/>
                    <a:pt x="19759" y="6114"/>
                  </a:cubicBezTo>
                  <a:cubicBezTo>
                    <a:pt x="19790" y="5991"/>
                    <a:pt x="19694" y="5877"/>
                    <a:pt x="19582" y="5877"/>
                  </a:cubicBezTo>
                  <a:cubicBezTo>
                    <a:pt x="19568" y="5877"/>
                    <a:pt x="19554" y="5879"/>
                    <a:pt x="19539" y="5883"/>
                  </a:cubicBezTo>
                  <a:cubicBezTo>
                    <a:pt x="18289" y="6242"/>
                    <a:pt x="17084" y="6728"/>
                    <a:pt x="15937" y="7319"/>
                  </a:cubicBezTo>
                  <a:cubicBezTo>
                    <a:pt x="16401" y="6983"/>
                    <a:pt x="16852" y="6635"/>
                    <a:pt x="17293" y="6276"/>
                  </a:cubicBezTo>
                  <a:cubicBezTo>
                    <a:pt x="17570" y="6068"/>
                    <a:pt x="18752" y="5257"/>
                    <a:pt x="18404" y="4748"/>
                  </a:cubicBezTo>
                  <a:cubicBezTo>
                    <a:pt x="18338" y="4648"/>
                    <a:pt x="18238" y="4610"/>
                    <a:pt x="18119" y="4610"/>
                  </a:cubicBezTo>
                  <a:cubicBezTo>
                    <a:pt x="18030" y="4610"/>
                    <a:pt x="17930" y="4632"/>
                    <a:pt x="17825" y="4666"/>
                  </a:cubicBezTo>
                  <a:cubicBezTo>
                    <a:pt x="17906" y="4481"/>
                    <a:pt x="17930" y="4296"/>
                    <a:pt x="17802" y="4145"/>
                  </a:cubicBezTo>
                  <a:cubicBezTo>
                    <a:pt x="17704" y="4036"/>
                    <a:pt x="17577" y="3992"/>
                    <a:pt x="17437" y="3992"/>
                  </a:cubicBezTo>
                  <a:cubicBezTo>
                    <a:pt x="17029" y="3992"/>
                    <a:pt x="16512" y="4361"/>
                    <a:pt x="16296" y="4551"/>
                  </a:cubicBezTo>
                  <a:cubicBezTo>
                    <a:pt x="15717" y="5049"/>
                    <a:pt x="15185" y="5605"/>
                    <a:pt x="14710" y="6207"/>
                  </a:cubicBezTo>
                  <a:cubicBezTo>
                    <a:pt x="15046" y="5535"/>
                    <a:pt x="15335" y="4840"/>
                    <a:pt x="15602" y="4145"/>
                  </a:cubicBezTo>
                  <a:cubicBezTo>
                    <a:pt x="15822" y="3566"/>
                    <a:pt x="16320" y="2593"/>
                    <a:pt x="16100" y="1945"/>
                  </a:cubicBezTo>
                  <a:cubicBezTo>
                    <a:pt x="16076" y="1864"/>
                    <a:pt x="16007" y="1806"/>
                    <a:pt x="15914" y="1806"/>
                  </a:cubicBezTo>
                  <a:cubicBezTo>
                    <a:pt x="15912" y="1806"/>
                    <a:pt x="15909" y="1806"/>
                    <a:pt x="15907" y="1806"/>
                  </a:cubicBezTo>
                  <a:cubicBezTo>
                    <a:pt x="15274" y="1806"/>
                    <a:pt x="14906" y="3221"/>
                    <a:pt x="14745" y="3694"/>
                  </a:cubicBezTo>
                  <a:cubicBezTo>
                    <a:pt x="14420" y="4585"/>
                    <a:pt x="14189" y="5500"/>
                    <a:pt x="13772" y="6346"/>
                  </a:cubicBezTo>
                  <a:cubicBezTo>
                    <a:pt x="14304" y="4307"/>
                    <a:pt x="14640" y="2246"/>
                    <a:pt x="14339" y="138"/>
                  </a:cubicBezTo>
                  <a:cubicBezTo>
                    <a:pt x="14323" y="41"/>
                    <a:pt x="14239" y="0"/>
                    <a:pt x="14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-1019550" y="2331975"/>
              <a:ext cx="17975" cy="16675"/>
            </a:xfrm>
            <a:custGeom>
              <a:avLst/>
              <a:gdLst/>
              <a:ahLst/>
              <a:cxnLst/>
              <a:rect l="l" t="t" r="r" b="b"/>
              <a:pathLst>
                <a:path w="719" h="667" extrusionOk="0">
                  <a:moveTo>
                    <a:pt x="385" y="1"/>
                  </a:moveTo>
                  <a:cubicBezTo>
                    <a:pt x="365" y="1"/>
                    <a:pt x="345" y="2"/>
                    <a:pt x="325" y="6"/>
                  </a:cubicBezTo>
                  <a:cubicBezTo>
                    <a:pt x="128" y="40"/>
                    <a:pt x="0" y="237"/>
                    <a:pt x="47" y="423"/>
                  </a:cubicBezTo>
                  <a:cubicBezTo>
                    <a:pt x="99" y="588"/>
                    <a:pt x="236" y="666"/>
                    <a:pt x="374" y="666"/>
                  </a:cubicBezTo>
                  <a:cubicBezTo>
                    <a:pt x="543" y="666"/>
                    <a:pt x="712" y="548"/>
                    <a:pt x="719" y="330"/>
                  </a:cubicBezTo>
                  <a:cubicBezTo>
                    <a:pt x="719" y="142"/>
                    <a:pt x="567" y="1"/>
                    <a:pt x="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-1076000" y="2354825"/>
              <a:ext cx="53300" cy="45200"/>
            </a:xfrm>
            <a:custGeom>
              <a:avLst/>
              <a:gdLst/>
              <a:ahLst/>
              <a:cxnLst/>
              <a:rect l="l" t="t" r="r" b="b"/>
              <a:pathLst>
                <a:path w="2132" h="1808" extrusionOk="0">
                  <a:moveTo>
                    <a:pt x="1397" y="1"/>
                  </a:moveTo>
                  <a:cubicBezTo>
                    <a:pt x="1251" y="1"/>
                    <a:pt x="1104" y="50"/>
                    <a:pt x="984" y="146"/>
                  </a:cubicBezTo>
                  <a:cubicBezTo>
                    <a:pt x="973" y="146"/>
                    <a:pt x="973" y="157"/>
                    <a:pt x="961" y="169"/>
                  </a:cubicBezTo>
                  <a:cubicBezTo>
                    <a:pt x="950" y="180"/>
                    <a:pt x="950" y="204"/>
                    <a:pt x="938" y="215"/>
                  </a:cubicBezTo>
                  <a:cubicBezTo>
                    <a:pt x="880" y="817"/>
                    <a:pt x="568" y="1130"/>
                    <a:pt x="93" y="1454"/>
                  </a:cubicBezTo>
                  <a:cubicBezTo>
                    <a:pt x="0" y="1512"/>
                    <a:pt x="0" y="1628"/>
                    <a:pt x="93" y="1686"/>
                  </a:cubicBezTo>
                  <a:cubicBezTo>
                    <a:pt x="242" y="1773"/>
                    <a:pt x="420" y="1807"/>
                    <a:pt x="603" y="1807"/>
                  </a:cubicBezTo>
                  <a:cubicBezTo>
                    <a:pt x="859" y="1807"/>
                    <a:pt x="1127" y="1739"/>
                    <a:pt x="1344" y="1651"/>
                  </a:cubicBezTo>
                  <a:cubicBezTo>
                    <a:pt x="1737" y="1524"/>
                    <a:pt x="2027" y="1200"/>
                    <a:pt x="2120" y="806"/>
                  </a:cubicBezTo>
                  <a:cubicBezTo>
                    <a:pt x="2131" y="771"/>
                    <a:pt x="2131" y="725"/>
                    <a:pt x="2096" y="690"/>
                  </a:cubicBezTo>
                  <a:cubicBezTo>
                    <a:pt x="2073" y="470"/>
                    <a:pt x="1957" y="261"/>
                    <a:pt x="1784" y="134"/>
                  </a:cubicBezTo>
                  <a:cubicBezTo>
                    <a:pt x="1671" y="44"/>
                    <a:pt x="1535" y="1"/>
                    <a:pt x="1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Google Shape;239;p9"/>
          <p:cNvSpPr txBox="1">
            <a:spLocks noGrp="1"/>
          </p:cNvSpPr>
          <p:nvPr>
            <p:ph type="title"/>
          </p:nvPr>
        </p:nvSpPr>
        <p:spPr>
          <a:xfrm>
            <a:off x="4087500" y="1068300"/>
            <a:ext cx="434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0" name="Google Shape;240;p9"/>
          <p:cNvSpPr txBox="1">
            <a:spLocks noGrp="1"/>
          </p:cNvSpPr>
          <p:nvPr>
            <p:ph type="subTitle" idx="1"/>
          </p:nvPr>
        </p:nvSpPr>
        <p:spPr>
          <a:xfrm>
            <a:off x="4955400" y="2037900"/>
            <a:ext cx="3475500" cy="15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13"/>
          <p:cNvGrpSpPr/>
          <p:nvPr/>
        </p:nvGrpSpPr>
        <p:grpSpPr>
          <a:xfrm>
            <a:off x="-4127854" y="-4067993"/>
            <a:ext cx="6790801" cy="7235341"/>
            <a:chOff x="-4127854" y="-4067993"/>
            <a:chExt cx="6790801" cy="7235341"/>
          </a:xfrm>
        </p:grpSpPr>
        <p:sp>
          <p:nvSpPr>
            <p:cNvPr id="271" name="Google Shape;271;p13"/>
            <p:cNvSpPr/>
            <p:nvPr/>
          </p:nvSpPr>
          <p:spPr>
            <a:xfrm rot="7318892">
              <a:off x="-3100502" y="-2223112"/>
              <a:ext cx="5238087" cy="4143361"/>
            </a:xfrm>
            <a:custGeom>
              <a:avLst/>
              <a:gdLst/>
              <a:ahLst/>
              <a:cxnLst/>
              <a:rect l="l" t="t" r="r" b="b"/>
              <a:pathLst>
                <a:path w="141837" h="112194" extrusionOk="0">
                  <a:moveTo>
                    <a:pt x="61795" y="0"/>
                  </a:moveTo>
                  <a:cubicBezTo>
                    <a:pt x="60284" y="0"/>
                    <a:pt x="58763" y="181"/>
                    <a:pt x="57264" y="550"/>
                  </a:cubicBezTo>
                  <a:cubicBezTo>
                    <a:pt x="51293" y="2023"/>
                    <a:pt x="46402" y="6298"/>
                    <a:pt x="44153" y="12019"/>
                  </a:cubicBezTo>
                  <a:cubicBezTo>
                    <a:pt x="41333" y="12715"/>
                    <a:pt x="38798" y="14277"/>
                    <a:pt x="36924" y="16499"/>
                  </a:cubicBezTo>
                  <a:cubicBezTo>
                    <a:pt x="36825" y="16499"/>
                    <a:pt x="36727" y="16490"/>
                    <a:pt x="36629" y="16490"/>
                  </a:cubicBezTo>
                  <a:cubicBezTo>
                    <a:pt x="27677" y="16490"/>
                    <a:pt x="19752" y="22265"/>
                    <a:pt x="17021" y="30779"/>
                  </a:cubicBezTo>
                  <a:cubicBezTo>
                    <a:pt x="13344" y="32029"/>
                    <a:pt x="10872" y="35474"/>
                    <a:pt x="10872" y="39356"/>
                  </a:cubicBezTo>
                  <a:cubicBezTo>
                    <a:pt x="10872" y="39883"/>
                    <a:pt x="10916" y="40400"/>
                    <a:pt x="11005" y="40918"/>
                  </a:cubicBezTo>
                  <a:cubicBezTo>
                    <a:pt x="4169" y="45050"/>
                    <a:pt x="1" y="52449"/>
                    <a:pt x="1" y="60437"/>
                  </a:cubicBezTo>
                  <a:cubicBezTo>
                    <a:pt x="1" y="73030"/>
                    <a:pt x="10211" y="83240"/>
                    <a:pt x="22804" y="83240"/>
                  </a:cubicBezTo>
                  <a:cubicBezTo>
                    <a:pt x="23741" y="83240"/>
                    <a:pt x="24679" y="83178"/>
                    <a:pt x="25607" y="83062"/>
                  </a:cubicBezTo>
                  <a:lnTo>
                    <a:pt x="25607" y="83062"/>
                  </a:lnTo>
                  <a:cubicBezTo>
                    <a:pt x="25607" y="83231"/>
                    <a:pt x="25589" y="83401"/>
                    <a:pt x="25589" y="83562"/>
                  </a:cubicBezTo>
                  <a:cubicBezTo>
                    <a:pt x="25589" y="97503"/>
                    <a:pt x="36897" y="108819"/>
                    <a:pt x="50847" y="108819"/>
                  </a:cubicBezTo>
                  <a:cubicBezTo>
                    <a:pt x="57398" y="108819"/>
                    <a:pt x="63681" y="106276"/>
                    <a:pt x="68384" y="101724"/>
                  </a:cubicBezTo>
                  <a:cubicBezTo>
                    <a:pt x="75569" y="108132"/>
                    <a:pt x="86225" y="112193"/>
                    <a:pt x="98131" y="112193"/>
                  </a:cubicBezTo>
                  <a:cubicBezTo>
                    <a:pt x="119748" y="112193"/>
                    <a:pt x="137276" y="98806"/>
                    <a:pt x="137276" y="82294"/>
                  </a:cubicBezTo>
                  <a:cubicBezTo>
                    <a:pt x="137267" y="81107"/>
                    <a:pt x="137178" y="79920"/>
                    <a:pt x="137000" y="78751"/>
                  </a:cubicBezTo>
                  <a:cubicBezTo>
                    <a:pt x="140159" y="73842"/>
                    <a:pt x="141837" y="68121"/>
                    <a:pt x="141837" y="62284"/>
                  </a:cubicBezTo>
                  <a:lnTo>
                    <a:pt x="141828" y="62276"/>
                  </a:lnTo>
                  <a:cubicBezTo>
                    <a:pt x="141828" y="51958"/>
                    <a:pt x="136696" y="42846"/>
                    <a:pt x="128860" y="37330"/>
                  </a:cubicBezTo>
                  <a:cubicBezTo>
                    <a:pt x="128860" y="37250"/>
                    <a:pt x="128860" y="37161"/>
                    <a:pt x="128860" y="37071"/>
                  </a:cubicBezTo>
                  <a:cubicBezTo>
                    <a:pt x="128860" y="32154"/>
                    <a:pt x="124969" y="28120"/>
                    <a:pt x="120051" y="27941"/>
                  </a:cubicBezTo>
                  <a:cubicBezTo>
                    <a:pt x="117856" y="19864"/>
                    <a:pt x="110930" y="13947"/>
                    <a:pt x="102603" y="13054"/>
                  </a:cubicBezTo>
                  <a:cubicBezTo>
                    <a:pt x="103290" y="11528"/>
                    <a:pt x="102799" y="9725"/>
                    <a:pt x="101425" y="8761"/>
                  </a:cubicBezTo>
                  <a:cubicBezTo>
                    <a:pt x="100819" y="8337"/>
                    <a:pt x="100118" y="8129"/>
                    <a:pt x="99422" y="8129"/>
                  </a:cubicBezTo>
                  <a:cubicBezTo>
                    <a:pt x="98537" y="8129"/>
                    <a:pt x="97658" y="8464"/>
                    <a:pt x="96989" y="9118"/>
                  </a:cubicBezTo>
                  <a:cubicBezTo>
                    <a:pt x="94176" y="4052"/>
                    <a:pt x="88977" y="1293"/>
                    <a:pt x="83683" y="1293"/>
                  </a:cubicBezTo>
                  <a:cubicBezTo>
                    <a:pt x="80378" y="1293"/>
                    <a:pt x="77035" y="2368"/>
                    <a:pt x="74212" y="4629"/>
                  </a:cubicBezTo>
                  <a:cubicBezTo>
                    <a:pt x="70728" y="1613"/>
                    <a:pt x="66308" y="0"/>
                    <a:pt x="61795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 rot="7318892">
              <a:off x="-3602713" y="-2820675"/>
              <a:ext cx="5238419" cy="4143029"/>
            </a:xfrm>
            <a:custGeom>
              <a:avLst/>
              <a:gdLst/>
              <a:ahLst/>
              <a:cxnLst/>
              <a:rect l="l" t="t" r="r" b="b"/>
              <a:pathLst>
                <a:path w="141846" h="112185" extrusionOk="0">
                  <a:moveTo>
                    <a:pt x="80048" y="0"/>
                  </a:moveTo>
                  <a:cubicBezTo>
                    <a:pt x="75539" y="0"/>
                    <a:pt x="71118" y="1613"/>
                    <a:pt x="67634" y="4629"/>
                  </a:cubicBezTo>
                  <a:cubicBezTo>
                    <a:pt x="64949" y="2477"/>
                    <a:pt x="61617" y="1300"/>
                    <a:pt x="58186" y="1300"/>
                  </a:cubicBezTo>
                  <a:cubicBezTo>
                    <a:pt x="58173" y="1300"/>
                    <a:pt x="58160" y="1300"/>
                    <a:pt x="58147" y="1300"/>
                  </a:cubicBezTo>
                  <a:cubicBezTo>
                    <a:pt x="58139" y="1300"/>
                    <a:pt x="58131" y="1300"/>
                    <a:pt x="58123" y="1300"/>
                  </a:cubicBezTo>
                  <a:cubicBezTo>
                    <a:pt x="52608" y="1300"/>
                    <a:pt x="47531" y="4297"/>
                    <a:pt x="44858" y="9118"/>
                  </a:cubicBezTo>
                  <a:cubicBezTo>
                    <a:pt x="44206" y="8485"/>
                    <a:pt x="43332" y="8128"/>
                    <a:pt x="42421" y="8128"/>
                  </a:cubicBezTo>
                  <a:cubicBezTo>
                    <a:pt x="40494" y="8128"/>
                    <a:pt x="38932" y="9698"/>
                    <a:pt x="38932" y="11626"/>
                  </a:cubicBezTo>
                  <a:cubicBezTo>
                    <a:pt x="38932" y="12117"/>
                    <a:pt x="39030" y="12608"/>
                    <a:pt x="39235" y="13063"/>
                  </a:cubicBezTo>
                  <a:cubicBezTo>
                    <a:pt x="30908" y="13956"/>
                    <a:pt x="23982" y="19864"/>
                    <a:pt x="21796" y="27941"/>
                  </a:cubicBezTo>
                  <a:cubicBezTo>
                    <a:pt x="16878" y="28120"/>
                    <a:pt x="12978" y="32154"/>
                    <a:pt x="12978" y="37080"/>
                  </a:cubicBezTo>
                  <a:cubicBezTo>
                    <a:pt x="12978" y="37161"/>
                    <a:pt x="12987" y="37250"/>
                    <a:pt x="12987" y="37339"/>
                  </a:cubicBezTo>
                  <a:cubicBezTo>
                    <a:pt x="5142" y="42855"/>
                    <a:pt x="10" y="51967"/>
                    <a:pt x="10" y="62285"/>
                  </a:cubicBezTo>
                  <a:cubicBezTo>
                    <a:pt x="1" y="68121"/>
                    <a:pt x="1688" y="73833"/>
                    <a:pt x="4847" y="78742"/>
                  </a:cubicBezTo>
                  <a:cubicBezTo>
                    <a:pt x="4669" y="79920"/>
                    <a:pt x="4570" y="81098"/>
                    <a:pt x="4570" y="82285"/>
                  </a:cubicBezTo>
                  <a:cubicBezTo>
                    <a:pt x="4570" y="98797"/>
                    <a:pt x="22099" y="112184"/>
                    <a:pt x="43715" y="112184"/>
                  </a:cubicBezTo>
                  <a:cubicBezTo>
                    <a:pt x="55621" y="112184"/>
                    <a:pt x="66278" y="108123"/>
                    <a:pt x="73454" y="101724"/>
                  </a:cubicBezTo>
                  <a:cubicBezTo>
                    <a:pt x="78149" y="106268"/>
                    <a:pt x="84427" y="108811"/>
                    <a:pt x="90966" y="108811"/>
                  </a:cubicBezTo>
                  <a:cubicBezTo>
                    <a:pt x="90977" y="108811"/>
                    <a:pt x="90989" y="108811"/>
                    <a:pt x="91000" y="108811"/>
                  </a:cubicBezTo>
                  <a:cubicBezTo>
                    <a:pt x="104950" y="108811"/>
                    <a:pt x="116258" y="97503"/>
                    <a:pt x="116258" y="83553"/>
                  </a:cubicBezTo>
                  <a:cubicBezTo>
                    <a:pt x="116258" y="83392"/>
                    <a:pt x="116240" y="83223"/>
                    <a:pt x="116240" y="83062"/>
                  </a:cubicBezTo>
                  <a:lnTo>
                    <a:pt x="116240" y="83062"/>
                  </a:lnTo>
                  <a:cubicBezTo>
                    <a:pt x="117168" y="83169"/>
                    <a:pt x="118105" y="83231"/>
                    <a:pt x="119034" y="83231"/>
                  </a:cubicBezTo>
                  <a:cubicBezTo>
                    <a:pt x="131636" y="83231"/>
                    <a:pt x="141837" y="73021"/>
                    <a:pt x="141837" y="60428"/>
                  </a:cubicBezTo>
                  <a:cubicBezTo>
                    <a:pt x="141846" y="52449"/>
                    <a:pt x="137669" y="45050"/>
                    <a:pt x="130841" y="40918"/>
                  </a:cubicBezTo>
                  <a:cubicBezTo>
                    <a:pt x="131618" y="36518"/>
                    <a:pt x="129056" y="32207"/>
                    <a:pt x="124817" y="30788"/>
                  </a:cubicBezTo>
                  <a:cubicBezTo>
                    <a:pt x="122086" y="22265"/>
                    <a:pt x="114160" y="16490"/>
                    <a:pt x="105218" y="16490"/>
                  </a:cubicBezTo>
                  <a:cubicBezTo>
                    <a:pt x="105119" y="16490"/>
                    <a:pt x="105021" y="16499"/>
                    <a:pt x="104914" y="16499"/>
                  </a:cubicBezTo>
                  <a:cubicBezTo>
                    <a:pt x="103040" y="14286"/>
                    <a:pt x="100514" y="12715"/>
                    <a:pt x="97694" y="12028"/>
                  </a:cubicBezTo>
                  <a:cubicBezTo>
                    <a:pt x="95445" y="6298"/>
                    <a:pt x="90554" y="2023"/>
                    <a:pt x="84574" y="550"/>
                  </a:cubicBezTo>
                  <a:cubicBezTo>
                    <a:pt x="83077" y="181"/>
                    <a:pt x="81558" y="0"/>
                    <a:pt x="80048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13"/>
          <p:cNvGrpSpPr/>
          <p:nvPr/>
        </p:nvGrpSpPr>
        <p:grpSpPr>
          <a:xfrm>
            <a:off x="6717604" y="-898681"/>
            <a:ext cx="7131667" cy="8048648"/>
            <a:chOff x="6717604" y="-898681"/>
            <a:chExt cx="7131667" cy="8048648"/>
          </a:xfrm>
        </p:grpSpPr>
        <p:sp>
          <p:nvSpPr>
            <p:cNvPr id="274" name="Google Shape;274;p13"/>
            <p:cNvSpPr/>
            <p:nvPr/>
          </p:nvSpPr>
          <p:spPr>
            <a:xfrm rot="-3246827">
              <a:off x="6976163" y="3595000"/>
              <a:ext cx="3763050" cy="2560353"/>
            </a:xfrm>
            <a:custGeom>
              <a:avLst/>
              <a:gdLst/>
              <a:ahLst/>
              <a:cxnLst/>
              <a:rect l="l" t="t" r="r" b="b"/>
              <a:pathLst>
                <a:path w="101897" h="69330" extrusionOk="0">
                  <a:moveTo>
                    <a:pt x="22066" y="1"/>
                  </a:moveTo>
                  <a:cubicBezTo>
                    <a:pt x="21863" y="1"/>
                    <a:pt x="21660" y="4"/>
                    <a:pt x="21456" y="9"/>
                  </a:cubicBezTo>
                  <a:cubicBezTo>
                    <a:pt x="9470" y="330"/>
                    <a:pt x="0" y="9898"/>
                    <a:pt x="313" y="21366"/>
                  </a:cubicBezTo>
                  <a:lnTo>
                    <a:pt x="1616" y="69329"/>
                  </a:lnTo>
                  <a:lnTo>
                    <a:pt x="88117" y="66982"/>
                  </a:lnTo>
                  <a:cubicBezTo>
                    <a:pt x="95819" y="66777"/>
                    <a:pt x="101897" y="60360"/>
                    <a:pt x="101692" y="52657"/>
                  </a:cubicBezTo>
                  <a:cubicBezTo>
                    <a:pt x="101531" y="46910"/>
                    <a:pt x="97872" y="41840"/>
                    <a:pt x="92454" y="39895"/>
                  </a:cubicBezTo>
                  <a:cubicBezTo>
                    <a:pt x="91688" y="38520"/>
                    <a:pt x="90244" y="37671"/>
                    <a:pt x="88674" y="37671"/>
                  </a:cubicBezTo>
                  <a:cubicBezTo>
                    <a:pt x="88634" y="37671"/>
                    <a:pt x="88594" y="37671"/>
                    <a:pt x="88554" y="37672"/>
                  </a:cubicBezTo>
                  <a:cubicBezTo>
                    <a:pt x="88054" y="37690"/>
                    <a:pt x="87554" y="37788"/>
                    <a:pt x="87090" y="37976"/>
                  </a:cubicBezTo>
                  <a:cubicBezTo>
                    <a:pt x="85978" y="33693"/>
                    <a:pt x="82107" y="30717"/>
                    <a:pt x="77695" y="30717"/>
                  </a:cubicBezTo>
                  <a:cubicBezTo>
                    <a:pt x="77611" y="30717"/>
                    <a:pt x="77527" y="30718"/>
                    <a:pt x="77442" y="30720"/>
                  </a:cubicBezTo>
                  <a:cubicBezTo>
                    <a:pt x="76032" y="30764"/>
                    <a:pt x="74640" y="31112"/>
                    <a:pt x="73373" y="31746"/>
                  </a:cubicBezTo>
                  <a:cubicBezTo>
                    <a:pt x="71373" y="29988"/>
                    <a:pt x="68883" y="28899"/>
                    <a:pt x="66233" y="28631"/>
                  </a:cubicBezTo>
                  <a:lnTo>
                    <a:pt x="66233" y="28524"/>
                  </a:lnTo>
                  <a:cubicBezTo>
                    <a:pt x="66171" y="26171"/>
                    <a:pt x="64244" y="24310"/>
                    <a:pt x="61904" y="24310"/>
                  </a:cubicBezTo>
                  <a:cubicBezTo>
                    <a:pt x="61865" y="24310"/>
                    <a:pt x="61827" y="24311"/>
                    <a:pt x="61788" y="24312"/>
                  </a:cubicBezTo>
                  <a:cubicBezTo>
                    <a:pt x="61431" y="24321"/>
                    <a:pt x="61083" y="24374"/>
                    <a:pt x="60744" y="24472"/>
                  </a:cubicBezTo>
                  <a:cubicBezTo>
                    <a:pt x="59320" y="19599"/>
                    <a:pt x="54359" y="16042"/>
                    <a:pt x="48493" y="16042"/>
                  </a:cubicBezTo>
                  <a:cubicBezTo>
                    <a:pt x="48365" y="16042"/>
                    <a:pt x="48235" y="16044"/>
                    <a:pt x="48106" y="16047"/>
                  </a:cubicBezTo>
                  <a:cubicBezTo>
                    <a:pt x="47722" y="16056"/>
                    <a:pt x="47338" y="16083"/>
                    <a:pt x="46964" y="16127"/>
                  </a:cubicBezTo>
                  <a:cubicBezTo>
                    <a:pt x="45951" y="14924"/>
                    <a:pt x="44467" y="14224"/>
                    <a:pt x="42896" y="14224"/>
                  </a:cubicBezTo>
                  <a:cubicBezTo>
                    <a:pt x="42848" y="14224"/>
                    <a:pt x="42799" y="14225"/>
                    <a:pt x="42751" y="14226"/>
                  </a:cubicBezTo>
                  <a:cubicBezTo>
                    <a:pt x="42715" y="14235"/>
                    <a:pt x="42680" y="14235"/>
                    <a:pt x="42644" y="14235"/>
                  </a:cubicBezTo>
                  <a:cubicBezTo>
                    <a:pt x="39786" y="5933"/>
                    <a:pt x="31622" y="1"/>
                    <a:pt x="22066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 rot="-3246827">
              <a:off x="7309958" y="4216654"/>
              <a:ext cx="3251238" cy="1987163"/>
            </a:xfrm>
            <a:custGeom>
              <a:avLst/>
              <a:gdLst/>
              <a:ahLst/>
              <a:cxnLst/>
              <a:rect l="l" t="t" r="r" b="b"/>
              <a:pathLst>
                <a:path w="88038" h="53809" extrusionOk="0">
                  <a:moveTo>
                    <a:pt x="16973" y="1"/>
                  </a:moveTo>
                  <a:cubicBezTo>
                    <a:pt x="9801" y="1"/>
                    <a:pt x="3402" y="3642"/>
                    <a:pt x="992" y="9818"/>
                  </a:cubicBezTo>
                  <a:cubicBezTo>
                    <a:pt x="483" y="11147"/>
                    <a:pt x="171" y="12540"/>
                    <a:pt x="72" y="13959"/>
                  </a:cubicBezTo>
                  <a:lnTo>
                    <a:pt x="1" y="13950"/>
                  </a:lnTo>
                  <a:lnTo>
                    <a:pt x="1081" y="53809"/>
                  </a:lnTo>
                  <a:lnTo>
                    <a:pt x="74328" y="51828"/>
                  </a:lnTo>
                  <a:cubicBezTo>
                    <a:pt x="81977" y="51613"/>
                    <a:pt x="88037" y="46205"/>
                    <a:pt x="87859" y="39734"/>
                  </a:cubicBezTo>
                  <a:cubicBezTo>
                    <a:pt x="87684" y="33390"/>
                    <a:pt x="81589" y="28385"/>
                    <a:pt x="74142" y="28385"/>
                  </a:cubicBezTo>
                  <a:cubicBezTo>
                    <a:pt x="73993" y="28385"/>
                    <a:pt x="73844" y="28387"/>
                    <a:pt x="73695" y="28391"/>
                  </a:cubicBezTo>
                  <a:lnTo>
                    <a:pt x="73704" y="28400"/>
                  </a:lnTo>
                  <a:cubicBezTo>
                    <a:pt x="72293" y="28435"/>
                    <a:pt x="70892" y="28658"/>
                    <a:pt x="69545" y="29051"/>
                  </a:cubicBezTo>
                  <a:cubicBezTo>
                    <a:pt x="69396" y="28150"/>
                    <a:pt x="68620" y="27488"/>
                    <a:pt x="67707" y="27488"/>
                  </a:cubicBezTo>
                  <a:cubicBezTo>
                    <a:pt x="67689" y="27488"/>
                    <a:pt x="67671" y="27489"/>
                    <a:pt x="67652" y="27489"/>
                  </a:cubicBezTo>
                  <a:cubicBezTo>
                    <a:pt x="67474" y="27498"/>
                    <a:pt x="67304" y="27525"/>
                    <a:pt x="67135" y="27587"/>
                  </a:cubicBezTo>
                  <a:cubicBezTo>
                    <a:pt x="66465" y="25133"/>
                    <a:pt x="64314" y="23375"/>
                    <a:pt x="61780" y="23205"/>
                  </a:cubicBezTo>
                  <a:cubicBezTo>
                    <a:pt x="60566" y="20242"/>
                    <a:pt x="57755" y="18252"/>
                    <a:pt x="54568" y="18100"/>
                  </a:cubicBezTo>
                  <a:lnTo>
                    <a:pt x="54568" y="18073"/>
                  </a:lnTo>
                  <a:cubicBezTo>
                    <a:pt x="54516" y="16116"/>
                    <a:pt x="52909" y="14564"/>
                    <a:pt x="50963" y="14564"/>
                  </a:cubicBezTo>
                  <a:cubicBezTo>
                    <a:pt x="50930" y="14564"/>
                    <a:pt x="50898" y="14565"/>
                    <a:pt x="50865" y="14566"/>
                  </a:cubicBezTo>
                  <a:cubicBezTo>
                    <a:pt x="50454" y="14575"/>
                    <a:pt x="50052" y="14655"/>
                    <a:pt x="49669" y="14807"/>
                  </a:cubicBezTo>
                  <a:cubicBezTo>
                    <a:pt x="47905" y="11983"/>
                    <a:pt x="44551" y="10081"/>
                    <a:pt x="40727" y="10081"/>
                  </a:cubicBezTo>
                  <a:cubicBezTo>
                    <a:pt x="40623" y="10081"/>
                    <a:pt x="40518" y="10083"/>
                    <a:pt x="40413" y="10085"/>
                  </a:cubicBezTo>
                  <a:cubicBezTo>
                    <a:pt x="38941" y="10121"/>
                    <a:pt x="37504" y="10451"/>
                    <a:pt x="36156" y="11040"/>
                  </a:cubicBezTo>
                  <a:cubicBezTo>
                    <a:pt x="33961" y="6988"/>
                    <a:pt x="30096" y="3508"/>
                    <a:pt x="25089" y="1553"/>
                  </a:cubicBezTo>
                  <a:cubicBezTo>
                    <a:pt x="22387" y="500"/>
                    <a:pt x="19627" y="1"/>
                    <a:pt x="16973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 rot="-3246827">
              <a:off x="8016624" y="990052"/>
              <a:ext cx="5238032" cy="4143318"/>
            </a:xfrm>
            <a:custGeom>
              <a:avLst/>
              <a:gdLst/>
              <a:ahLst/>
              <a:cxnLst/>
              <a:rect l="l" t="t" r="r" b="b"/>
              <a:pathLst>
                <a:path w="141837" h="112194" extrusionOk="0">
                  <a:moveTo>
                    <a:pt x="61795" y="0"/>
                  </a:moveTo>
                  <a:cubicBezTo>
                    <a:pt x="60284" y="0"/>
                    <a:pt x="58763" y="181"/>
                    <a:pt x="57264" y="550"/>
                  </a:cubicBezTo>
                  <a:cubicBezTo>
                    <a:pt x="51293" y="2023"/>
                    <a:pt x="46402" y="6298"/>
                    <a:pt x="44153" y="12019"/>
                  </a:cubicBezTo>
                  <a:cubicBezTo>
                    <a:pt x="41333" y="12715"/>
                    <a:pt x="38798" y="14277"/>
                    <a:pt x="36924" y="16499"/>
                  </a:cubicBezTo>
                  <a:cubicBezTo>
                    <a:pt x="36825" y="16499"/>
                    <a:pt x="36727" y="16490"/>
                    <a:pt x="36629" y="16490"/>
                  </a:cubicBezTo>
                  <a:cubicBezTo>
                    <a:pt x="27677" y="16490"/>
                    <a:pt x="19752" y="22265"/>
                    <a:pt x="17021" y="30779"/>
                  </a:cubicBezTo>
                  <a:cubicBezTo>
                    <a:pt x="13344" y="32029"/>
                    <a:pt x="10872" y="35474"/>
                    <a:pt x="10872" y="39356"/>
                  </a:cubicBezTo>
                  <a:cubicBezTo>
                    <a:pt x="10872" y="39883"/>
                    <a:pt x="10916" y="40400"/>
                    <a:pt x="11005" y="40918"/>
                  </a:cubicBezTo>
                  <a:cubicBezTo>
                    <a:pt x="4169" y="45050"/>
                    <a:pt x="1" y="52449"/>
                    <a:pt x="1" y="60437"/>
                  </a:cubicBezTo>
                  <a:cubicBezTo>
                    <a:pt x="1" y="73030"/>
                    <a:pt x="10211" y="83240"/>
                    <a:pt x="22804" y="83240"/>
                  </a:cubicBezTo>
                  <a:cubicBezTo>
                    <a:pt x="23741" y="83240"/>
                    <a:pt x="24679" y="83178"/>
                    <a:pt x="25607" y="83062"/>
                  </a:cubicBezTo>
                  <a:lnTo>
                    <a:pt x="25607" y="83062"/>
                  </a:lnTo>
                  <a:cubicBezTo>
                    <a:pt x="25607" y="83231"/>
                    <a:pt x="25589" y="83401"/>
                    <a:pt x="25589" y="83562"/>
                  </a:cubicBezTo>
                  <a:cubicBezTo>
                    <a:pt x="25589" y="97503"/>
                    <a:pt x="36897" y="108819"/>
                    <a:pt x="50847" y="108819"/>
                  </a:cubicBezTo>
                  <a:cubicBezTo>
                    <a:pt x="57398" y="108819"/>
                    <a:pt x="63681" y="106276"/>
                    <a:pt x="68384" y="101724"/>
                  </a:cubicBezTo>
                  <a:cubicBezTo>
                    <a:pt x="75569" y="108132"/>
                    <a:pt x="86225" y="112193"/>
                    <a:pt x="98131" y="112193"/>
                  </a:cubicBezTo>
                  <a:cubicBezTo>
                    <a:pt x="119748" y="112193"/>
                    <a:pt x="137276" y="98806"/>
                    <a:pt x="137276" y="82294"/>
                  </a:cubicBezTo>
                  <a:cubicBezTo>
                    <a:pt x="137267" y="81107"/>
                    <a:pt x="137178" y="79920"/>
                    <a:pt x="137000" y="78751"/>
                  </a:cubicBezTo>
                  <a:cubicBezTo>
                    <a:pt x="140159" y="73842"/>
                    <a:pt x="141837" y="68121"/>
                    <a:pt x="141837" y="62284"/>
                  </a:cubicBezTo>
                  <a:lnTo>
                    <a:pt x="141828" y="62276"/>
                  </a:lnTo>
                  <a:cubicBezTo>
                    <a:pt x="141828" y="51958"/>
                    <a:pt x="136696" y="42846"/>
                    <a:pt x="128860" y="37330"/>
                  </a:cubicBezTo>
                  <a:cubicBezTo>
                    <a:pt x="128860" y="37250"/>
                    <a:pt x="128860" y="37161"/>
                    <a:pt x="128860" y="37071"/>
                  </a:cubicBezTo>
                  <a:cubicBezTo>
                    <a:pt x="128860" y="32154"/>
                    <a:pt x="124969" y="28120"/>
                    <a:pt x="120051" y="27941"/>
                  </a:cubicBezTo>
                  <a:cubicBezTo>
                    <a:pt x="117856" y="19864"/>
                    <a:pt x="110930" y="13947"/>
                    <a:pt x="102603" y="13054"/>
                  </a:cubicBezTo>
                  <a:cubicBezTo>
                    <a:pt x="103290" y="11528"/>
                    <a:pt x="102799" y="9725"/>
                    <a:pt x="101425" y="8761"/>
                  </a:cubicBezTo>
                  <a:cubicBezTo>
                    <a:pt x="100819" y="8337"/>
                    <a:pt x="100118" y="8129"/>
                    <a:pt x="99422" y="8129"/>
                  </a:cubicBezTo>
                  <a:cubicBezTo>
                    <a:pt x="98537" y="8129"/>
                    <a:pt x="97658" y="8464"/>
                    <a:pt x="96989" y="9118"/>
                  </a:cubicBezTo>
                  <a:cubicBezTo>
                    <a:pt x="94176" y="4052"/>
                    <a:pt x="88977" y="1293"/>
                    <a:pt x="83683" y="1293"/>
                  </a:cubicBezTo>
                  <a:cubicBezTo>
                    <a:pt x="80378" y="1293"/>
                    <a:pt x="77035" y="2368"/>
                    <a:pt x="74212" y="4629"/>
                  </a:cubicBezTo>
                  <a:cubicBezTo>
                    <a:pt x="70728" y="1613"/>
                    <a:pt x="66308" y="0"/>
                    <a:pt x="61795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 rot="-3246827">
              <a:off x="7824904" y="366104"/>
              <a:ext cx="5238365" cy="4142986"/>
            </a:xfrm>
            <a:custGeom>
              <a:avLst/>
              <a:gdLst/>
              <a:ahLst/>
              <a:cxnLst/>
              <a:rect l="l" t="t" r="r" b="b"/>
              <a:pathLst>
                <a:path w="141846" h="112185" extrusionOk="0">
                  <a:moveTo>
                    <a:pt x="80048" y="0"/>
                  </a:moveTo>
                  <a:cubicBezTo>
                    <a:pt x="75539" y="0"/>
                    <a:pt x="71118" y="1613"/>
                    <a:pt x="67634" y="4629"/>
                  </a:cubicBezTo>
                  <a:cubicBezTo>
                    <a:pt x="64949" y="2477"/>
                    <a:pt x="61617" y="1300"/>
                    <a:pt x="58186" y="1300"/>
                  </a:cubicBezTo>
                  <a:cubicBezTo>
                    <a:pt x="58173" y="1300"/>
                    <a:pt x="58160" y="1300"/>
                    <a:pt x="58147" y="1300"/>
                  </a:cubicBezTo>
                  <a:cubicBezTo>
                    <a:pt x="58139" y="1300"/>
                    <a:pt x="58131" y="1300"/>
                    <a:pt x="58123" y="1300"/>
                  </a:cubicBezTo>
                  <a:cubicBezTo>
                    <a:pt x="52608" y="1300"/>
                    <a:pt x="47531" y="4297"/>
                    <a:pt x="44858" y="9118"/>
                  </a:cubicBezTo>
                  <a:cubicBezTo>
                    <a:pt x="44206" y="8485"/>
                    <a:pt x="43332" y="8128"/>
                    <a:pt x="42421" y="8128"/>
                  </a:cubicBezTo>
                  <a:cubicBezTo>
                    <a:pt x="40494" y="8128"/>
                    <a:pt x="38932" y="9698"/>
                    <a:pt x="38932" y="11626"/>
                  </a:cubicBezTo>
                  <a:cubicBezTo>
                    <a:pt x="38932" y="12117"/>
                    <a:pt x="39030" y="12608"/>
                    <a:pt x="39235" y="13063"/>
                  </a:cubicBezTo>
                  <a:cubicBezTo>
                    <a:pt x="30908" y="13956"/>
                    <a:pt x="23982" y="19864"/>
                    <a:pt x="21796" y="27941"/>
                  </a:cubicBezTo>
                  <a:cubicBezTo>
                    <a:pt x="16878" y="28120"/>
                    <a:pt x="12978" y="32154"/>
                    <a:pt x="12978" y="37080"/>
                  </a:cubicBezTo>
                  <a:cubicBezTo>
                    <a:pt x="12978" y="37161"/>
                    <a:pt x="12987" y="37250"/>
                    <a:pt x="12987" y="37339"/>
                  </a:cubicBezTo>
                  <a:cubicBezTo>
                    <a:pt x="5142" y="42855"/>
                    <a:pt x="10" y="51967"/>
                    <a:pt x="10" y="62285"/>
                  </a:cubicBezTo>
                  <a:cubicBezTo>
                    <a:pt x="1" y="68121"/>
                    <a:pt x="1688" y="73833"/>
                    <a:pt x="4847" y="78742"/>
                  </a:cubicBezTo>
                  <a:cubicBezTo>
                    <a:pt x="4669" y="79920"/>
                    <a:pt x="4570" y="81098"/>
                    <a:pt x="4570" y="82285"/>
                  </a:cubicBezTo>
                  <a:cubicBezTo>
                    <a:pt x="4570" y="98797"/>
                    <a:pt x="22099" y="112184"/>
                    <a:pt x="43715" y="112184"/>
                  </a:cubicBezTo>
                  <a:cubicBezTo>
                    <a:pt x="55621" y="112184"/>
                    <a:pt x="66278" y="108123"/>
                    <a:pt x="73454" y="101724"/>
                  </a:cubicBezTo>
                  <a:cubicBezTo>
                    <a:pt x="78149" y="106268"/>
                    <a:pt x="84427" y="108811"/>
                    <a:pt x="90966" y="108811"/>
                  </a:cubicBezTo>
                  <a:cubicBezTo>
                    <a:pt x="90977" y="108811"/>
                    <a:pt x="90989" y="108811"/>
                    <a:pt x="91000" y="108811"/>
                  </a:cubicBezTo>
                  <a:cubicBezTo>
                    <a:pt x="104950" y="108811"/>
                    <a:pt x="116258" y="97503"/>
                    <a:pt x="116258" y="83553"/>
                  </a:cubicBezTo>
                  <a:cubicBezTo>
                    <a:pt x="116258" y="83392"/>
                    <a:pt x="116240" y="83223"/>
                    <a:pt x="116240" y="83062"/>
                  </a:cubicBezTo>
                  <a:lnTo>
                    <a:pt x="116240" y="83062"/>
                  </a:lnTo>
                  <a:cubicBezTo>
                    <a:pt x="117168" y="83169"/>
                    <a:pt x="118105" y="83231"/>
                    <a:pt x="119034" y="83231"/>
                  </a:cubicBezTo>
                  <a:cubicBezTo>
                    <a:pt x="131636" y="83231"/>
                    <a:pt x="141837" y="73021"/>
                    <a:pt x="141837" y="60428"/>
                  </a:cubicBezTo>
                  <a:cubicBezTo>
                    <a:pt x="141846" y="52449"/>
                    <a:pt x="137669" y="45050"/>
                    <a:pt x="130841" y="40918"/>
                  </a:cubicBezTo>
                  <a:cubicBezTo>
                    <a:pt x="131618" y="36518"/>
                    <a:pt x="129056" y="32207"/>
                    <a:pt x="124817" y="30788"/>
                  </a:cubicBezTo>
                  <a:cubicBezTo>
                    <a:pt x="122086" y="22265"/>
                    <a:pt x="114160" y="16490"/>
                    <a:pt x="105218" y="16490"/>
                  </a:cubicBezTo>
                  <a:cubicBezTo>
                    <a:pt x="105119" y="16490"/>
                    <a:pt x="105021" y="16499"/>
                    <a:pt x="104914" y="16499"/>
                  </a:cubicBezTo>
                  <a:cubicBezTo>
                    <a:pt x="103040" y="14286"/>
                    <a:pt x="100514" y="12715"/>
                    <a:pt x="97694" y="12028"/>
                  </a:cubicBezTo>
                  <a:cubicBezTo>
                    <a:pt x="95445" y="6298"/>
                    <a:pt x="90554" y="2023"/>
                    <a:pt x="84574" y="550"/>
                  </a:cubicBezTo>
                  <a:cubicBezTo>
                    <a:pt x="83077" y="181"/>
                    <a:pt x="81558" y="0"/>
                    <a:pt x="80048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13"/>
          <p:cNvGrpSpPr/>
          <p:nvPr/>
        </p:nvGrpSpPr>
        <p:grpSpPr>
          <a:xfrm rot="446323">
            <a:off x="8345999" y="152022"/>
            <a:ext cx="827063" cy="2138116"/>
            <a:chOff x="-8828631" y="2681918"/>
            <a:chExt cx="340249" cy="879609"/>
          </a:xfrm>
        </p:grpSpPr>
        <p:sp>
          <p:nvSpPr>
            <p:cNvPr id="279" name="Google Shape;279;p13"/>
            <p:cNvSpPr/>
            <p:nvPr/>
          </p:nvSpPr>
          <p:spPr>
            <a:xfrm>
              <a:off x="-8651709" y="2875105"/>
              <a:ext cx="146321" cy="496733"/>
            </a:xfrm>
            <a:custGeom>
              <a:avLst/>
              <a:gdLst/>
              <a:ahLst/>
              <a:cxnLst/>
              <a:rect l="l" t="t" r="r" b="b"/>
              <a:pathLst>
                <a:path w="6522" h="22141" fill="none" extrusionOk="0">
                  <a:moveTo>
                    <a:pt x="0" y="22141"/>
                  </a:moveTo>
                  <a:lnTo>
                    <a:pt x="6521" y="22141"/>
                  </a:lnTo>
                  <a:lnTo>
                    <a:pt x="3261" y="0"/>
                  </a:lnTo>
                  <a:close/>
                </a:path>
              </a:pathLst>
            </a:custGeom>
            <a:noFill/>
            <a:ln w="2200" cap="flat" cmpd="sng">
              <a:solidFill>
                <a:srgbClr val="FFF5F0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-8658238" y="3366723"/>
              <a:ext cx="159356" cy="194803"/>
            </a:xfrm>
            <a:custGeom>
              <a:avLst/>
              <a:gdLst/>
              <a:ahLst/>
              <a:cxnLst/>
              <a:rect l="l" t="t" r="r" b="b"/>
              <a:pathLst>
                <a:path w="7103" h="8683" extrusionOk="0">
                  <a:moveTo>
                    <a:pt x="1" y="0"/>
                  </a:moveTo>
                  <a:lnTo>
                    <a:pt x="1" y="8682"/>
                  </a:lnTo>
                  <a:lnTo>
                    <a:pt x="7103" y="8682"/>
                  </a:lnTo>
                  <a:lnTo>
                    <a:pt x="71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-8638091" y="3380902"/>
              <a:ext cx="114261" cy="155946"/>
            </a:xfrm>
            <a:custGeom>
              <a:avLst/>
              <a:gdLst/>
              <a:ahLst/>
              <a:cxnLst/>
              <a:rect l="l" t="t" r="r" b="b"/>
              <a:pathLst>
                <a:path w="5093" h="6951" extrusionOk="0">
                  <a:moveTo>
                    <a:pt x="2553" y="0"/>
                  </a:moveTo>
                  <a:cubicBezTo>
                    <a:pt x="1137" y="0"/>
                    <a:pt x="0" y="1555"/>
                    <a:pt x="0" y="3475"/>
                  </a:cubicBezTo>
                  <a:cubicBezTo>
                    <a:pt x="0" y="5396"/>
                    <a:pt x="1137" y="6951"/>
                    <a:pt x="2553" y="6951"/>
                  </a:cubicBezTo>
                  <a:cubicBezTo>
                    <a:pt x="3955" y="6951"/>
                    <a:pt x="5093" y="5396"/>
                    <a:pt x="5093" y="3475"/>
                  </a:cubicBezTo>
                  <a:cubicBezTo>
                    <a:pt x="5093" y="1555"/>
                    <a:pt x="3955" y="0"/>
                    <a:pt x="2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-8648030" y="3413119"/>
              <a:ext cx="132703" cy="119489"/>
            </a:xfrm>
            <a:custGeom>
              <a:avLst/>
              <a:gdLst/>
              <a:ahLst/>
              <a:cxnLst/>
              <a:rect l="l" t="t" r="r" b="b"/>
              <a:pathLst>
                <a:path w="5915" h="5326" extrusionOk="0">
                  <a:moveTo>
                    <a:pt x="2497" y="0"/>
                  </a:moveTo>
                  <a:cubicBezTo>
                    <a:pt x="2458" y="0"/>
                    <a:pt x="2418" y="6"/>
                    <a:pt x="2377" y="17"/>
                  </a:cubicBezTo>
                  <a:lnTo>
                    <a:pt x="2364" y="5"/>
                  </a:lnTo>
                  <a:cubicBezTo>
                    <a:pt x="1631" y="207"/>
                    <a:pt x="1580" y="1900"/>
                    <a:pt x="898" y="2444"/>
                  </a:cubicBezTo>
                  <a:cubicBezTo>
                    <a:pt x="228" y="2987"/>
                    <a:pt x="1" y="3884"/>
                    <a:pt x="1" y="3884"/>
                  </a:cubicBezTo>
                  <a:lnTo>
                    <a:pt x="1997" y="5325"/>
                  </a:lnTo>
                  <a:lnTo>
                    <a:pt x="5915" y="4403"/>
                  </a:lnTo>
                  <a:cubicBezTo>
                    <a:pt x="5814" y="3708"/>
                    <a:pt x="5422" y="3101"/>
                    <a:pt x="4816" y="2747"/>
                  </a:cubicBezTo>
                  <a:cubicBezTo>
                    <a:pt x="4247" y="2419"/>
                    <a:pt x="3312" y="1509"/>
                    <a:pt x="3236" y="1054"/>
                  </a:cubicBezTo>
                  <a:cubicBezTo>
                    <a:pt x="3155" y="649"/>
                    <a:pt x="2915" y="0"/>
                    <a:pt x="24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-8649151" y="3444393"/>
              <a:ext cx="121082" cy="107778"/>
            </a:xfrm>
            <a:custGeom>
              <a:avLst/>
              <a:gdLst/>
              <a:ahLst/>
              <a:cxnLst/>
              <a:rect l="l" t="t" r="r" b="b"/>
              <a:pathLst>
                <a:path w="5397" h="4804" extrusionOk="0">
                  <a:moveTo>
                    <a:pt x="2844" y="1"/>
                  </a:moveTo>
                  <a:lnTo>
                    <a:pt x="2300" y="140"/>
                  </a:lnTo>
                  <a:cubicBezTo>
                    <a:pt x="2300" y="140"/>
                    <a:pt x="2136" y="810"/>
                    <a:pt x="1706" y="1062"/>
                  </a:cubicBezTo>
                  <a:cubicBezTo>
                    <a:pt x="1062" y="1391"/>
                    <a:pt x="569" y="1960"/>
                    <a:pt x="329" y="2655"/>
                  </a:cubicBezTo>
                  <a:cubicBezTo>
                    <a:pt x="0" y="3603"/>
                    <a:pt x="1466" y="4803"/>
                    <a:pt x="1466" y="4803"/>
                  </a:cubicBezTo>
                  <a:lnTo>
                    <a:pt x="4461" y="4803"/>
                  </a:lnTo>
                  <a:lnTo>
                    <a:pt x="5396" y="2806"/>
                  </a:lnTo>
                  <a:cubicBezTo>
                    <a:pt x="5396" y="2806"/>
                    <a:pt x="4929" y="1808"/>
                    <a:pt x="4524" y="1454"/>
                  </a:cubicBezTo>
                  <a:cubicBezTo>
                    <a:pt x="4120" y="1100"/>
                    <a:pt x="2957" y="557"/>
                    <a:pt x="2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-8611730" y="3468511"/>
              <a:ext cx="87631" cy="77423"/>
            </a:xfrm>
            <a:custGeom>
              <a:avLst/>
              <a:gdLst/>
              <a:ahLst/>
              <a:cxnLst/>
              <a:rect l="l" t="t" r="r" b="b"/>
              <a:pathLst>
                <a:path w="3906" h="3451" extrusionOk="0">
                  <a:moveTo>
                    <a:pt x="1997" y="0"/>
                  </a:moveTo>
                  <a:cubicBezTo>
                    <a:pt x="1997" y="0"/>
                    <a:pt x="1478" y="544"/>
                    <a:pt x="1149" y="544"/>
                  </a:cubicBezTo>
                  <a:cubicBezTo>
                    <a:pt x="1145" y="544"/>
                    <a:pt x="1141" y="544"/>
                    <a:pt x="1138" y="544"/>
                  </a:cubicBezTo>
                  <a:cubicBezTo>
                    <a:pt x="796" y="531"/>
                    <a:pt x="341" y="253"/>
                    <a:pt x="341" y="253"/>
                  </a:cubicBezTo>
                  <a:lnTo>
                    <a:pt x="0" y="935"/>
                  </a:lnTo>
                  <a:lnTo>
                    <a:pt x="1024" y="1466"/>
                  </a:lnTo>
                  <a:lnTo>
                    <a:pt x="430" y="3450"/>
                  </a:lnTo>
                  <a:lnTo>
                    <a:pt x="3147" y="3450"/>
                  </a:lnTo>
                  <a:lnTo>
                    <a:pt x="3905" y="1668"/>
                  </a:lnTo>
                  <a:cubicBezTo>
                    <a:pt x="3615" y="1580"/>
                    <a:pt x="3362" y="1441"/>
                    <a:pt x="3147" y="1239"/>
                  </a:cubicBezTo>
                  <a:cubicBezTo>
                    <a:pt x="2780" y="897"/>
                    <a:pt x="2389" y="139"/>
                    <a:pt x="2389" y="139"/>
                  </a:cubicBezTo>
                  <a:lnTo>
                    <a:pt x="19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-8573456" y="3450069"/>
              <a:ext cx="21560" cy="24701"/>
            </a:xfrm>
            <a:custGeom>
              <a:avLst/>
              <a:gdLst/>
              <a:ahLst/>
              <a:cxnLst/>
              <a:rect l="l" t="t" r="r" b="b"/>
              <a:pathLst>
                <a:path w="961" h="1101" extrusionOk="0">
                  <a:moveTo>
                    <a:pt x="481" y="1"/>
                  </a:moveTo>
                  <a:cubicBezTo>
                    <a:pt x="203" y="26"/>
                    <a:pt x="0" y="279"/>
                    <a:pt x="13" y="557"/>
                  </a:cubicBezTo>
                  <a:cubicBezTo>
                    <a:pt x="0" y="835"/>
                    <a:pt x="203" y="1075"/>
                    <a:pt x="481" y="1100"/>
                  </a:cubicBezTo>
                  <a:cubicBezTo>
                    <a:pt x="746" y="1075"/>
                    <a:pt x="961" y="835"/>
                    <a:pt x="935" y="557"/>
                  </a:cubicBezTo>
                  <a:cubicBezTo>
                    <a:pt x="961" y="279"/>
                    <a:pt x="746" y="39"/>
                    <a:pt x="481" y="1"/>
                  </a:cubicBezTo>
                  <a:close/>
                </a:path>
              </a:pathLst>
            </a:custGeom>
            <a:solidFill>
              <a:srgbClr val="DE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-8602105" y="3423417"/>
              <a:ext cx="20730" cy="26675"/>
            </a:xfrm>
            <a:custGeom>
              <a:avLst/>
              <a:gdLst/>
              <a:ahLst/>
              <a:cxnLst/>
              <a:rect l="l" t="t" r="r" b="b"/>
              <a:pathLst>
                <a:path w="924" h="1189" extrusionOk="0">
                  <a:moveTo>
                    <a:pt x="456" y="1"/>
                  </a:moveTo>
                  <a:cubicBezTo>
                    <a:pt x="203" y="1"/>
                    <a:pt x="1" y="266"/>
                    <a:pt x="1" y="595"/>
                  </a:cubicBezTo>
                  <a:cubicBezTo>
                    <a:pt x="1" y="923"/>
                    <a:pt x="203" y="1189"/>
                    <a:pt x="456" y="1189"/>
                  </a:cubicBezTo>
                  <a:cubicBezTo>
                    <a:pt x="709" y="1189"/>
                    <a:pt x="923" y="923"/>
                    <a:pt x="923" y="595"/>
                  </a:cubicBezTo>
                  <a:cubicBezTo>
                    <a:pt x="923" y="266"/>
                    <a:pt x="709" y="1"/>
                    <a:pt x="456" y="1"/>
                  </a:cubicBezTo>
                  <a:close/>
                </a:path>
              </a:pathLst>
            </a:custGeom>
            <a:solidFill>
              <a:srgbClr val="DE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-8607198" y="3406972"/>
              <a:ext cx="24970" cy="12227"/>
            </a:xfrm>
            <a:custGeom>
              <a:avLst/>
              <a:gdLst/>
              <a:ahLst/>
              <a:cxnLst/>
              <a:rect l="l" t="t" r="r" b="b"/>
              <a:pathLst>
                <a:path w="1113" h="545" extrusionOk="0">
                  <a:moveTo>
                    <a:pt x="1113" y="1"/>
                  </a:moveTo>
                  <a:lnTo>
                    <a:pt x="1113" y="1"/>
                  </a:lnTo>
                  <a:cubicBezTo>
                    <a:pt x="1075" y="38"/>
                    <a:pt x="1037" y="76"/>
                    <a:pt x="975" y="89"/>
                  </a:cubicBezTo>
                  <a:lnTo>
                    <a:pt x="975" y="89"/>
                  </a:lnTo>
                  <a:cubicBezTo>
                    <a:pt x="917" y="86"/>
                    <a:pt x="871" y="61"/>
                    <a:pt x="847" y="13"/>
                  </a:cubicBezTo>
                  <a:cubicBezTo>
                    <a:pt x="822" y="64"/>
                    <a:pt x="771" y="102"/>
                    <a:pt x="708" y="115"/>
                  </a:cubicBezTo>
                  <a:cubicBezTo>
                    <a:pt x="658" y="115"/>
                    <a:pt x="594" y="89"/>
                    <a:pt x="569" y="39"/>
                  </a:cubicBezTo>
                  <a:cubicBezTo>
                    <a:pt x="544" y="102"/>
                    <a:pt x="493" y="140"/>
                    <a:pt x="443" y="140"/>
                  </a:cubicBezTo>
                  <a:cubicBezTo>
                    <a:pt x="434" y="142"/>
                    <a:pt x="426" y="142"/>
                    <a:pt x="417" y="142"/>
                  </a:cubicBezTo>
                  <a:cubicBezTo>
                    <a:pt x="363" y="142"/>
                    <a:pt x="311" y="109"/>
                    <a:pt x="279" y="77"/>
                  </a:cubicBezTo>
                  <a:cubicBezTo>
                    <a:pt x="266" y="127"/>
                    <a:pt x="215" y="165"/>
                    <a:pt x="165" y="178"/>
                  </a:cubicBezTo>
                  <a:cubicBezTo>
                    <a:pt x="102" y="178"/>
                    <a:pt x="51" y="152"/>
                    <a:pt x="0" y="115"/>
                  </a:cubicBezTo>
                  <a:lnTo>
                    <a:pt x="0" y="115"/>
                  </a:lnTo>
                  <a:lnTo>
                    <a:pt x="165" y="544"/>
                  </a:lnTo>
                  <a:lnTo>
                    <a:pt x="1049" y="443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-8822103" y="2909117"/>
              <a:ext cx="146590" cy="326362"/>
            </a:xfrm>
            <a:custGeom>
              <a:avLst/>
              <a:gdLst/>
              <a:ahLst/>
              <a:cxnLst/>
              <a:rect l="l" t="t" r="r" b="b"/>
              <a:pathLst>
                <a:path w="6534" h="14547" fill="none" extrusionOk="0">
                  <a:moveTo>
                    <a:pt x="0" y="14546"/>
                  </a:moveTo>
                  <a:lnTo>
                    <a:pt x="6534" y="14546"/>
                  </a:lnTo>
                  <a:lnTo>
                    <a:pt x="3274" y="1"/>
                  </a:lnTo>
                  <a:close/>
                </a:path>
              </a:pathLst>
            </a:custGeom>
            <a:noFill/>
            <a:ln w="2200" cap="flat" cmpd="sng">
              <a:solidFill>
                <a:srgbClr val="FFF5F0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-8779858" y="2681918"/>
              <a:ext cx="291476" cy="264554"/>
            </a:xfrm>
            <a:custGeom>
              <a:avLst/>
              <a:gdLst/>
              <a:ahLst/>
              <a:cxnLst/>
              <a:rect l="l" t="t" r="r" b="b"/>
              <a:pathLst>
                <a:path w="12992" h="11792" extrusionOk="0">
                  <a:moveTo>
                    <a:pt x="9246" y="1"/>
                  </a:moveTo>
                  <a:cubicBezTo>
                    <a:pt x="8394" y="1"/>
                    <a:pt x="7446" y="164"/>
                    <a:pt x="6496" y="498"/>
                  </a:cubicBezTo>
                  <a:lnTo>
                    <a:pt x="2161" y="3329"/>
                  </a:lnTo>
                  <a:cubicBezTo>
                    <a:pt x="1984" y="3443"/>
                    <a:pt x="1934" y="3670"/>
                    <a:pt x="2035" y="3860"/>
                  </a:cubicBezTo>
                  <a:cubicBezTo>
                    <a:pt x="2189" y="4120"/>
                    <a:pt x="2462" y="4271"/>
                    <a:pt x="2751" y="4271"/>
                  </a:cubicBezTo>
                  <a:cubicBezTo>
                    <a:pt x="2840" y="4271"/>
                    <a:pt x="2931" y="4256"/>
                    <a:pt x="3021" y="4226"/>
                  </a:cubicBezTo>
                  <a:lnTo>
                    <a:pt x="3842" y="3948"/>
                  </a:lnTo>
                  <a:lnTo>
                    <a:pt x="5460" y="3114"/>
                  </a:lnTo>
                  <a:lnTo>
                    <a:pt x="5460" y="3114"/>
                  </a:lnTo>
                  <a:lnTo>
                    <a:pt x="203" y="10621"/>
                  </a:lnTo>
                  <a:cubicBezTo>
                    <a:pt x="0" y="10911"/>
                    <a:pt x="51" y="11303"/>
                    <a:pt x="329" y="11531"/>
                  </a:cubicBezTo>
                  <a:cubicBezTo>
                    <a:pt x="452" y="11633"/>
                    <a:pt x="603" y="11682"/>
                    <a:pt x="753" y="11682"/>
                  </a:cubicBezTo>
                  <a:cubicBezTo>
                    <a:pt x="957" y="11682"/>
                    <a:pt x="1159" y="11591"/>
                    <a:pt x="1289" y="11417"/>
                  </a:cubicBezTo>
                  <a:lnTo>
                    <a:pt x="3627" y="8422"/>
                  </a:lnTo>
                  <a:lnTo>
                    <a:pt x="4866" y="11556"/>
                  </a:lnTo>
                  <a:cubicBezTo>
                    <a:pt x="4926" y="11703"/>
                    <a:pt x="5070" y="11791"/>
                    <a:pt x="5216" y="11791"/>
                  </a:cubicBezTo>
                  <a:cubicBezTo>
                    <a:pt x="5282" y="11791"/>
                    <a:pt x="5350" y="11773"/>
                    <a:pt x="5409" y="11733"/>
                  </a:cubicBezTo>
                  <a:cubicBezTo>
                    <a:pt x="5776" y="11505"/>
                    <a:pt x="5965" y="11076"/>
                    <a:pt x="5864" y="10659"/>
                  </a:cubicBezTo>
                  <a:lnTo>
                    <a:pt x="5397" y="8523"/>
                  </a:lnTo>
                  <a:lnTo>
                    <a:pt x="5397" y="8523"/>
                  </a:lnTo>
                  <a:lnTo>
                    <a:pt x="6268" y="9218"/>
                  </a:lnTo>
                  <a:cubicBezTo>
                    <a:pt x="6502" y="9413"/>
                    <a:pt x="6793" y="9511"/>
                    <a:pt x="7088" y="9511"/>
                  </a:cubicBezTo>
                  <a:cubicBezTo>
                    <a:pt x="7272" y="9511"/>
                    <a:pt x="7458" y="9473"/>
                    <a:pt x="7633" y="9395"/>
                  </a:cubicBezTo>
                  <a:lnTo>
                    <a:pt x="7911" y="9269"/>
                  </a:lnTo>
                  <a:lnTo>
                    <a:pt x="8227" y="9408"/>
                  </a:lnTo>
                  <a:cubicBezTo>
                    <a:pt x="8347" y="9457"/>
                    <a:pt x="8472" y="9481"/>
                    <a:pt x="8596" y="9481"/>
                  </a:cubicBezTo>
                  <a:cubicBezTo>
                    <a:pt x="8918" y="9481"/>
                    <a:pt x="9229" y="9320"/>
                    <a:pt x="9403" y="9028"/>
                  </a:cubicBezTo>
                  <a:lnTo>
                    <a:pt x="10110" y="7866"/>
                  </a:lnTo>
                  <a:cubicBezTo>
                    <a:pt x="10110" y="7866"/>
                    <a:pt x="12537" y="6564"/>
                    <a:pt x="12991" y="2723"/>
                  </a:cubicBezTo>
                  <a:cubicBezTo>
                    <a:pt x="12739" y="1825"/>
                    <a:pt x="12309" y="1130"/>
                    <a:pt x="11728" y="688"/>
                  </a:cubicBezTo>
                  <a:cubicBezTo>
                    <a:pt x="11143" y="234"/>
                    <a:pt x="10263" y="1"/>
                    <a:pt x="9246" y="1"/>
                  </a:cubicBezTo>
                  <a:close/>
                </a:path>
              </a:pathLst>
            </a:custGeom>
            <a:solidFill>
              <a:srgbClr val="DE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-8698217" y="2819242"/>
              <a:ext cx="42851" cy="51623"/>
            </a:xfrm>
            <a:custGeom>
              <a:avLst/>
              <a:gdLst/>
              <a:ahLst/>
              <a:cxnLst/>
              <a:rect l="l" t="t" r="r" b="b"/>
              <a:pathLst>
                <a:path w="1910" h="2301" fill="none" extrusionOk="0">
                  <a:moveTo>
                    <a:pt x="1" y="2301"/>
                  </a:moveTo>
                  <a:lnTo>
                    <a:pt x="1909" y="1"/>
                  </a:lnTo>
                </a:path>
              </a:pathLst>
            </a:custGeom>
            <a:noFill/>
            <a:ln w="2200" cap="flat" cmpd="sng">
              <a:solidFill>
                <a:srgbClr val="A63D3D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-8659090" y="2836540"/>
              <a:ext cx="32060" cy="38297"/>
            </a:xfrm>
            <a:custGeom>
              <a:avLst/>
              <a:gdLst/>
              <a:ahLst/>
              <a:cxnLst/>
              <a:rect l="l" t="t" r="r" b="b"/>
              <a:pathLst>
                <a:path w="1429" h="1707" fill="none" extrusionOk="0">
                  <a:moveTo>
                    <a:pt x="1" y="1707"/>
                  </a:moveTo>
                  <a:lnTo>
                    <a:pt x="1429" y="1"/>
                  </a:lnTo>
                </a:path>
              </a:pathLst>
            </a:custGeom>
            <a:noFill/>
            <a:ln w="2200" cap="flat" cmpd="sng">
              <a:solidFill>
                <a:srgbClr val="A63D3D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-8680067" y="2803941"/>
              <a:ext cx="68629" cy="41123"/>
            </a:xfrm>
            <a:custGeom>
              <a:avLst/>
              <a:gdLst/>
              <a:ahLst/>
              <a:cxnLst/>
              <a:rect l="l" t="t" r="r" b="b"/>
              <a:pathLst>
                <a:path w="3059" h="1833" fill="none" extrusionOk="0">
                  <a:moveTo>
                    <a:pt x="1" y="1"/>
                  </a:moveTo>
                  <a:lnTo>
                    <a:pt x="3059" y="1833"/>
                  </a:lnTo>
                </a:path>
              </a:pathLst>
            </a:custGeom>
            <a:noFill/>
            <a:ln w="2200" cap="flat" cmpd="sng">
              <a:solidFill>
                <a:srgbClr val="A63D3D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-8645764" y="2751197"/>
              <a:ext cx="117694" cy="43703"/>
            </a:xfrm>
            <a:custGeom>
              <a:avLst/>
              <a:gdLst/>
              <a:ahLst/>
              <a:cxnLst/>
              <a:rect l="l" t="t" r="r" b="b"/>
              <a:pathLst>
                <a:path w="5246" h="1948" fill="none" extrusionOk="0">
                  <a:moveTo>
                    <a:pt x="1" y="494"/>
                  </a:moveTo>
                  <a:cubicBezTo>
                    <a:pt x="1" y="494"/>
                    <a:pt x="3185" y="1947"/>
                    <a:pt x="5245" y="1"/>
                  </a:cubicBezTo>
                </a:path>
              </a:pathLst>
            </a:custGeom>
            <a:noFill/>
            <a:ln w="2200" cap="flat" cmpd="sng">
              <a:solidFill>
                <a:srgbClr val="A63D3D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-8734203" y="2821531"/>
              <a:ext cx="131559" cy="39979"/>
            </a:xfrm>
            <a:custGeom>
              <a:avLst/>
              <a:gdLst/>
              <a:ahLst/>
              <a:cxnLst/>
              <a:rect l="l" t="t" r="r" b="b"/>
              <a:pathLst>
                <a:path w="5864" h="1782" fill="none" extrusionOk="0">
                  <a:moveTo>
                    <a:pt x="0" y="1782"/>
                  </a:moveTo>
                  <a:cubicBezTo>
                    <a:pt x="1049" y="278"/>
                    <a:pt x="4474" y="0"/>
                    <a:pt x="5864" y="1150"/>
                  </a:cubicBezTo>
                </a:path>
              </a:pathLst>
            </a:custGeom>
            <a:noFill/>
            <a:ln w="2200" cap="flat" cmpd="sng">
              <a:solidFill>
                <a:srgbClr val="FFF5F0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-8620524" y="2822652"/>
              <a:ext cx="76010" cy="67215"/>
            </a:xfrm>
            <a:custGeom>
              <a:avLst/>
              <a:gdLst/>
              <a:ahLst/>
              <a:cxnLst/>
              <a:rect l="l" t="t" r="r" b="b"/>
              <a:pathLst>
                <a:path w="3388" h="2996" fill="none" extrusionOk="0">
                  <a:moveTo>
                    <a:pt x="1" y="1580"/>
                  </a:moveTo>
                  <a:lnTo>
                    <a:pt x="2288" y="190"/>
                  </a:lnTo>
                  <a:cubicBezTo>
                    <a:pt x="2591" y="1"/>
                    <a:pt x="2996" y="89"/>
                    <a:pt x="3198" y="392"/>
                  </a:cubicBezTo>
                  <a:cubicBezTo>
                    <a:pt x="3387" y="683"/>
                    <a:pt x="3311" y="1075"/>
                    <a:pt x="3033" y="1290"/>
                  </a:cubicBezTo>
                  <a:lnTo>
                    <a:pt x="809" y="2996"/>
                  </a:lnTo>
                </a:path>
              </a:pathLst>
            </a:custGeom>
            <a:noFill/>
            <a:ln w="2200" cap="flat" cmpd="sng">
              <a:solidFill>
                <a:srgbClr val="A63D3D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-8828631" y="3231777"/>
              <a:ext cx="159647" cy="195072"/>
            </a:xfrm>
            <a:custGeom>
              <a:avLst/>
              <a:gdLst/>
              <a:ahLst/>
              <a:cxnLst/>
              <a:rect l="l" t="t" r="r" b="b"/>
              <a:pathLst>
                <a:path w="7116" h="8695" extrusionOk="0">
                  <a:moveTo>
                    <a:pt x="1" y="0"/>
                  </a:moveTo>
                  <a:lnTo>
                    <a:pt x="1" y="8694"/>
                  </a:lnTo>
                  <a:lnTo>
                    <a:pt x="7116" y="8694"/>
                  </a:lnTo>
                  <a:lnTo>
                    <a:pt x="71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-8805950" y="3251340"/>
              <a:ext cx="114284" cy="155946"/>
            </a:xfrm>
            <a:custGeom>
              <a:avLst/>
              <a:gdLst/>
              <a:ahLst/>
              <a:cxnLst/>
              <a:rect l="l" t="t" r="r" b="b"/>
              <a:pathLst>
                <a:path w="5094" h="6951" extrusionOk="0">
                  <a:moveTo>
                    <a:pt x="2554" y="0"/>
                  </a:moveTo>
                  <a:cubicBezTo>
                    <a:pt x="1138" y="0"/>
                    <a:pt x="1" y="1554"/>
                    <a:pt x="1" y="3475"/>
                  </a:cubicBezTo>
                  <a:cubicBezTo>
                    <a:pt x="1" y="5396"/>
                    <a:pt x="1138" y="6950"/>
                    <a:pt x="2554" y="6950"/>
                  </a:cubicBezTo>
                  <a:cubicBezTo>
                    <a:pt x="3956" y="6950"/>
                    <a:pt x="5094" y="5396"/>
                    <a:pt x="5094" y="3475"/>
                  </a:cubicBezTo>
                  <a:cubicBezTo>
                    <a:pt x="5094" y="1554"/>
                    <a:pt x="3956" y="0"/>
                    <a:pt x="2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-8792332" y="3276849"/>
              <a:ext cx="86779" cy="130437"/>
            </a:xfrm>
            <a:custGeom>
              <a:avLst/>
              <a:gdLst/>
              <a:ahLst/>
              <a:cxnLst/>
              <a:rect l="l" t="t" r="r" b="b"/>
              <a:pathLst>
                <a:path w="3868" h="5814" extrusionOk="0">
                  <a:moveTo>
                    <a:pt x="1732" y="0"/>
                  </a:moveTo>
                  <a:lnTo>
                    <a:pt x="1732" y="721"/>
                  </a:lnTo>
                  <a:lnTo>
                    <a:pt x="948" y="721"/>
                  </a:lnTo>
                  <a:lnTo>
                    <a:pt x="948" y="1138"/>
                  </a:lnTo>
                  <a:lnTo>
                    <a:pt x="1732" y="1138"/>
                  </a:lnTo>
                  <a:lnTo>
                    <a:pt x="1732" y="2452"/>
                  </a:lnTo>
                  <a:cubicBezTo>
                    <a:pt x="1251" y="2642"/>
                    <a:pt x="910" y="3071"/>
                    <a:pt x="834" y="3577"/>
                  </a:cubicBezTo>
                  <a:cubicBezTo>
                    <a:pt x="430" y="3792"/>
                    <a:pt x="127" y="4158"/>
                    <a:pt x="0" y="4600"/>
                  </a:cubicBezTo>
                  <a:cubicBezTo>
                    <a:pt x="468" y="5346"/>
                    <a:pt x="1163" y="5813"/>
                    <a:pt x="1934" y="5813"/>
                  </a:cubicBezTo>
                  <a:cubicBezTo>
                    <a:pt x="2705" y="5813"/>
                    <a:pt x="3400" y="5346"/>
                    <a:pt x="3867" y="4600"/>
                  </a:cubicBezTo>
                  <a:cubicBezTo>
                    <a:pt x="3741" y="4158"/>
                    <a:pt x="3438" y="3792"/>
                    <a:pt x="3033" y="3577"/>
                  </a:cubicBezTo>
                  <a:lnTo>
                    <a:pt x="3046" y="3577"/>
                  </a:lnTo>
                  <a:cubicBezTo>
                    <a:pt x="2970" y="3059"/>
                    <a:pt x="2629" y="2629"/>
                    <a:pt x="2149" y="2439"/>
                  </a:cubicBezTo>
                  <a:lnTo>
                    <a:pt x="2149" y="1125"/>
                  </a:lnTo>
                  <a:lnTo>
                    <a:pt x="2932" y="1125"/>
                  </a:lnTo>
                  <a:lnTo>
                    <a:pt x="2932" y="708"/>
                  </a:lnTo>
                  <a:lnTo>
                    <a:pt x="2149" y="708"/>
                  </a:lnTo>
                  <a:lnTo>
                    <a:pt x="21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-8758589" y="3352545"/>
              <a:ext cx="19586" cy="23557"/>
            </a:xfrm>
            <a:custGeom>
              <a:avLst/>
              <a:gdLst/>
              <a:ahLst/>
              <a:cxnLst/>
              <a:rect l="l" t="t" r="r" b="b"/>
              <a:pathLst>
                <a:path w="873" h="1050" extrusionOk="0">
                  <a:moveTo>
                    <a:pt x="443" y="0"/>
                  </a:moveTo>
                  <a:lnTo>
                    <a:pt x="291" y="266"/>
                  </a:lnTo>
                  <a:lnTo>
                    <a:pt x="0" y="266"/>
                  </a:lnTo>
                  <a:lnTo>
                    <a:pt x="152" y="519"/>
                  </a:lnTo>
                  <a:lnTo>
                    <a:pt x="0" y="784"/>
                  </a:lnTo>
                  <a:lnTo>
                    <a:pt x="291" y="784"/>
                  </a:lnTo>
                  <a:lnTo>
                    <a:pt x="443" y="1049"/>
                  </a:lnTo>
                  <a:lnTo>
                    <a:pt x="582" y="784"/>
                  </a:lnTo>
                  <a:lnTo>
                    <a:pt x="872" y="784"/>
                  </a:lnTo>
                  <a:lnTo>
                    <a:pt x="721" y="519"/>
                  </a:lnTo>
                  <a:lnTo>
                    <a:pt x="872" y="266"/>
                  </a:lnTo>
                  <a:lnTo>
                    <a:pt x="582" y="266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FF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-8788091" y="3310008"/>
              <a:ext cx="19317" cy="23848"/>
            </a:xfrm>
            <a:custGeom>
              <a:avLst/>
              <a:gdLst/>
              <a:ahLst/>
              <a:cxnLst/>
              <a:rect l="l" t="t" r="r" b="b"/>
              <a:pathLst>
                <a:path w="861" h="1063" extrusionOk="0">
                  <a:moveTo>
                    <a:pt x="431" y="1"/>
                  </a:moveTo>
                  <a:lnTo>
                    <a:pt x="279" y="266"/>
                  </a:lnTo>
                  <a:lnTo>
                    <a:pt x="1" y="266"/>
                  </a:lnTo>
                  <a:lnTo>
                    <a:pt x="140" y="532"/>
                  </a:lnTo>
                  <a:lnTo>
                    <a:pt x="1" y="797"/>
                  </a:lnTo>
                  <a:lnTo>
                    <a:pt x="279" y="797"/>
                  </a:lnTo>
                  <a:lnTo>
                    <a:pt x="431" y="1062"/>
                  </a:lnTo>
                  <a:lnTo>
                    <a:pt x="582" y="797"/>
                  </a:lnTo>
                  <a:lnTo>
                    <a:pt x="860" y="797"/>
                  </a:lnTo>
                  <a:lnTo>
                    <a:pt x="721" y="532"/>
                  </a:lnTo>
                  <a:lnTo>
                    <a:pt x="860" y="266"/>
                  </a:lnTo>
                  <a:lnTo>
                    <a:pt x="582" y="266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-8728818" y="3310008"/>
              <a:ext cx="19294" cy="23848"/>
            </a:xfrm>
            <a:custGeom>
              <a:avLst/>
              <a:gdLst/>
              <a:ahLst/>
              <a:cxnLst/>
              <a:rect l="l" t="t" r="r" b="b"/>
              <a:pathLst>
                <a:path w="860" h="1063" extrusionOk="0">
                  <a:moveTo>
                    <a:pt x="430" y="1"/>
                  </a:moveTo>
                  <a:lnTo>
                    <a:pt x="278" y="266"/>
                  </a:lnTo>
                  <a:lnTo>
                    <a:pt x="0" y="266"/>
                  </a:lnTo>
                  <a:lnTo>
                    <a:pt x="139" y="532"/>
                  </a:lnTo>
                  <a:lnTo>
                    <a:pt x="0" y="797"/>
                  </a:lnTo>
                  <a:lnTo>
                    <a:pt x="278" y="797"/>
                  </a:lnTo>
                  <a:lnTo>
                    <a:pt x="430" y="1062"/>
                  </a:lnTo>
                  <a:lnTo>
                    <a:pt x="581" y="797"/>
                  </a:lnTo>
                  <a:lnTo>
                    <a:pt x="859" y="797"/>
                  </a:lnTo>
                  <a:lnTo>
                    <a:pt x="720" y="532"/>
                  </a:lnTo>
                  <a:lnTo>
                    <a:pt x="859" y="266"/>
                  </a:lnTo>
                  <a:lnTo>
                    <a:pt x="581" y="266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13"/>
          <p:cNvGrpSpPr/>
          <p:nvPr/>
        </p:nvGrpSpPr>
        <p:grpSpPr>
          <a:xfrm>
            <a:off x="145163" y="4195550"/>
            <a:ext cx="655125" cy="798550"/>
            <a:chOff x="7945750" y="1454475"/>
            <a:chExt cx="655125" cy="798550"/>
          </a:xfrm>
        </p:grpSpPr>
        <p:sp>
          <p:nvSpPr>
            <p:cNvPr id="303" name="Google Shape;303;p13"/>
            <p:cNvSpPr/>
            <p:nvPr/>
          </p:nvSpPr>
          <p:spPr>
            <a:xfrm>
              <a:off x="8293800" y="1827150"/>
              <a:ext cx="307075" cy="143900"/>
            </a:xfrm>
            <a:custGeom>
              <a:avLst/>
              <a:gdLst/>
              <a:ahLst/>
              <a:cxnLst/>
              <a:rect l="l" t="t" r="r" b="b"/>
              <a:pathLst>
                <a:path w="12283" h="5756" extrusionOk="0">
                  <a:moveTo>
                    <a:pt x="11994" y="1"/>
                  </a:moveTo>
                  <a:cubicBezTo>
                    <a:pt x="11930" y="1"/>
                    <a:pt x="11866" y="25"/>
                    <a:pt x="11814" y="81"/>
                  </a:cubicBezTo>
                  <a:cubicBezTo>
                    <a:pt x="10864" y="892"/>
                    <a:pt x="9880" y="1633"/>
                    <a:pt x="8860" y="2351"/>
                  </a:cubicBezTo>
                  <a:cubicBezTo>
                    <a:pt x="9115" y="2038"/>
                    <a:pt x="9277" y="1714"/>
                    <a:pt x="9243" y="1390"/>
                  </a:cubicBezTo>
                  <a:cubicBezTo>
                    <a:pt x="9233" y="1256"/>
                    <a:pt x="9122" y="1154"/>
                    <a:pt x="8993" y="1154"/>
                  </a:cubicBezTo>
                  <a:cubicBezTo>
                    <a:pt x="8965" y="1154"/>
                    <a:pt x="8936" y="1159"/>
                    <a:pt x="8907" y="1169"/>
                  </a:cubicBezTo>
                  <a:cubicBezTo>
                    <a:pt x="8131" y="1482"/>
                    <a:pt x="7540" y="2223"/>
                    <a:pt x="6857" y="2710"/>
                  </a:cubicBezTo>
                  <a:cubicBezTo>
                    <a:pt x="6533" y="2942"/>
                    <a:pt x="6185" y="3150"/>
                    <a:pt x="5849" y="3358"/>
                  </a:cubicBezTo>
                  <a:lnTo>
                    <a:pt x="6104" y="3115"/>
                  </a:lnTo>
                  <a:cubicBezTo>
                    <a:pt x="6336" y="2884"/>
                    <a:pt x="6648" y="2571"/>
                    <a:pt x="6440" y="2223"/>
                  </a:cubicBezTo>
                  <a:cubicBezTo>
                    <a:pt x="6394" y="2159"/>
                    <a:pt x="6318" y="2124"/>
                    <a:pt x="6237" y="2124"/>
                  </a:cubicBezTo>
                  <a:cubicBezTo>
                    <a:pt x="6216" y="2124"/>
                    <a:pt x="6195" y="2126"/>
                    <a:pt x="6173" y="2131"/>
                  </a:cubicBezTo>
                  <a:cubicBezTo>
                    <a:pt x="5722" y="2247"/>
                    <a:pt x="5282" y="2687"/>
                    <a:pt x="4888" y="2942"/>
                  </a:cubicBezTo>
                  <a:cubicBezTo>
                    <a:pt x="4413" y="3277"/>
                    <a:pt x="3869" y="3509"/>
                    <a:pt x="3301" y="3625"/>
                  </a:cubicBezTo>
                  <a:cubicBezTo>
                    <a:pt x="3174" y="3605"/>
                    <a:pt x="3043" y="3596"/>
                    <a:pt x="2911" y="3596"/>
                  </a:cubicBezTo>
                  <a:cubicBezTo>
                    <a:pt x="1950" y="3596"/>
                    <a:pt x="903" y="4094"/>
                    <a:pt x="313" y="4806"/>
                  </a:cubicBezTo>
                  <a:cubicBezTo>
                    <a:pt x="290" y="4829"/>
                    <a:pt x="278" y="4864"/>
                    <a:pt x="267" y="4899"/>
                  </a:cubicBezTo>
                  <a:cubicBezTo>
                    <a:pt x="35" y="4980"/>
                    <a:pt x="0" y="5304"/>
                    <a:pt x="220" y="5432"/>
                  </a:cubicBezTo>
                  <a:cubicBezTo>
                    <a:pt x="727" y="5673"/>
                    <a:pt x="1324" y="5756"/>
                    <a:pt x="1927" y="5756"/>
                  </a:cubicBezTo>
                  <a:cubicBezTo>
                    <a:pt x="2509" y="5756"/>
                    <a:pt x="3096" y="5679"/>
                    <a:pt x="3614" y="5594"/>
                  </a:cubicBezTo>
                  <a:cubicBezTo>
                    <a:pt x="4714" y="5408"/>
                    <a:pt x="5780" y="5061"/>
                    <a:pt x="6776" y="4563"/>
                  </a:cubicBezTo>
                  <a:cubicBezTo>
                    <a:pt x="7911" y="3995"/>
                    <a:pt x="8988" y="3324"/>
                    <a:pt x="9995" y="2571"/>
                  </a:cubicBezTo>
                  <a:cubicBezTo>
                    <a:pt x="10806" y="1980"/>
                    <a:pt x="12011" y="1366"/>
                    <a:pt x="12242" y="312"/>
                  </a:cubicBezTo>
                  <a:cubicBezTo>
                    <a:pt x="12283" y="134"/>
                    <a:pt x="12142" y="1"/>
                    <a:pt x="119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7945750" y="1454475"/>
              <a:ext cx="531650" cy="798550"/>
            </a:xfrm>
            <a:custGeom>
              <a:avLst/>
              <a:gdLst/>
              <a:ahLst/>
              <a:cxnLst/>
              <a:rect l="l" t="t" r="r" b="b"/>
              <a:pathLst>
                <a:path w="21266" h="31942" extrusionOk="0">
                  <a:moveTo>
                    <a:pt x="5873" y="1"/>
                  </a:moveTo>
                  <a:cubicBezTo>
                    <a:pt x="5746" y="12"/>
                    <a:pt x="5641" y="94"/>
                    <a:pt x="5607" y="221"/>
                  </a:cubicBezTo>
                  <a:cubicBezTo>
                    <a:pt x="5271" y="1391"/>
                    <a:pt x="5734" y="2792"/>
                    <a:pt x="6012" y="3939"/>
                  </a:cubicBezTo>
                  <a:cubicBezTo>
                    <a:pt x="6035" y="4066"/>
                    <a:pt x="6070" y="4194"/>
                    <a:pt x="6105" y="4321"/>
                  </a:cubicBezTo>
                  <a:cubicBezTo>
                    <a:pt x="6012" y="4112"/>
                    <a:pt x="5919" y="3916"/>
                    <a:pt x="5827" y="3707"/>
                  </a:cubicBezTo>
                  <a:cubicBezTo>
                    <a:pt x="5585" y="3204"/>
                    <a:pt x="4757" y="1747"/>
                    <a:pt x="3967" y="1747"/>
                  </a:cubicBezTo>
                  <a:cubicBezTo>
                    <a:pt x="3848" y="1747"/>
                    <a:pt x="3730" y="1780"/>
                    <a:pt x="3615" y="1854"/>
                  </a:cubicBezTo>
                  <a:cubicBezTo>
                    <a:pt x="2734" y="2422"/>
                    <a:pt x="4124" y="4483"/>
                    <a:pt x="4472" y="5051"/>
                  </a:cubicBezTo>
                  <a:cubicBezTo>
                    <a:pt x="4842" y="5688"/>
                    <a:pt x="5248" y="6313"/>
                    <a:pt x="5676" y="6915"/>
                  </a:cubicBezTo>
                  <a:cubicBezTo>
                    <a:pt x="5387" y="6672"/>
                    <a:pt x="5097" y="6429"/>
                    <a:pt x="4784" y="6197"/>
                  </a:cubicBezTo>
                  <a:cubicBezTo>
                    <a:pt x="4298" y="5815"/>
                    <a:pt x="3811" y="5444"/>
                    <a:pt x="3302" y="5085"/>
                  </a:cubicBezTo>
                  <a:cubicBezTo>
                    <a:pt x="2896" y="4784"/>
                    <a:pt x="2514" y="4460"/>
                    <a:pt x="2005" y="4367"/>
                  </a:cubicBezTo>
                  <a:cubicBezTo>
                    <a:pt x="1984" y="4363"/>
                    <a:pt x="1962" y="4361"/>
                    <a:pt x="1941" y="4361"/>
                  </a:cubicBezTo>
                  <a:cubicBezTo>
                    <a:pt x="1800" y="4361"/>
                    <a:pt x="1664" y="4458"/>
                    <a:pt x="1634" y="4599"/>
                  </a:cubicBezTo>
                  <a:cubicBezTo>
                    <a:pt x="1437" y="5815"/>
                    <a:pt x="2746" y="7077"/>
                    <a:pt x="3533" y="7842"/>
                  </a:cubicBezTo>
                  <a:cubicBezTo>
                    <a:pt x="4031" y="8340"/>
                    <a:pt x="4576" y="8838"/>
                    <a:pt x="5120" y="9324"/>
                  </a:cubicBezTo>
                  <a:cubicBezTo>
                    <a:pt x="4865" y="9174"/>
                    <a:pt x="4611" y="9012"/>
                    <a:pt x="4344" y="8849"/>
                  </a:cubicBezTo>
                  <a:cubicBezTo>
                    <a:pt x="3371" y="8224"/>
                    <a:pt x="2329" y="7135"/>
                    <a:pt x="1148" y="6996"/>
                  </a:cubicBezTo>
                  <a:cubicBezTo>
                    <a:pt x="1127" y="6992"/>
                    <a:pt x="1106" y="6989"/>
                    <a:pt x="1086" y="6989"/>
                  </a:cubicBezTo>
                  <a:cubicBezTo>
                    <a:pt x="905" y="6989"/>
                    <a:pt x="760" y="7168"/>
                    <a:pt x="812" y="7355"/>
                  </a:cubicBezTo>
                  <a:cubicBezTo>
                    <a:pt x="1171" y="8502"/>
                    <a:pt x="2120" y="9197"/>
                    <a:pt x="3047" y="9880"/>
                  </a:cubicBezTo>
                  <a:lnTo>
                    <a:pt x="4946" y="11258"/>
                  </a:lnTo>
                  <a:lnTo>
                    <a:pt x="5155" y="11409"/>
                  </a:lnTo>
                  <a:cubicBezTo>
                    <a:pt x="4576" y="11224"/>
                    <a:pt x="3997" y="11073"/>
                    <a:pt x="3418" y="10946"/>
                  </a:cubicBezTo>
                  <a:cubicBezTo>
                    <a:pt x="3052" y="10864"/>
                    <a:pt x="2199" y="10633"/>
                    <a:pt x="1474" y="10633"/>
                  </a:cubicBezTo>
                  <a:cubicBezTo>
                    <a:pt x="961" y="10633"/>
                    <a:pt x="512" y="10749"/>
                    <a:pt x="348" y="11119"/>
                  </a:cubicBezTo>
                  <a:cubicBezTo>
                    <a:pt x="233" y="11374"/>
                    <a:pt x="372" y="11548"/>
                    <a:pt x="580" y="11699"/>
                  </a:cubicBezTo>
                  <a:cubicBezTo>
                    <a:pt x="1159" y="12104"/>
                    <a:pt x="1970" y="12359"/>
                    <a:pt x="2619" y="12637"/>
                  </a:cubicBezTo>
                  <a:cubicBezTo>
                    <a:pt x="3012" y="12799"/>
                    <a:pt x="3429" y="12973"/>
                    <a:pt x="3858" y="13135"/>
                  </a:cubicBezTo>
                  <a:cubicBezTo>
                    <a:pt x="3236" y="13062"/>
                    <a:pt x="2600" y="13012"/>
                    <a:pt x="2032" y="13012"/>
                  </a:cubicBezTo>
                  <a:cubicBezTo>
                    <a:pt x="874" y="13012"/>
                    <a:pt x="0" y="13219"/>
                    <a:pt x="117" y="13864"/>
                  </a:cubicBezTo>
                  <a:cubicBezTo>
                    <a:pt x="175" y="14212"/>
                    <a:pt x="534" y="14374"/>
                    <a:pt x="823" y="14490"/>
                  </a:cubicBezTo>
                  <a:cubicBezTo>
                    <a:pt x="1541" y="14745"/>
                    <a:pt x="2259" y="14941"/>
                    <a:pt x="3001" y="15092"/>
                  </a:cubicBezTo>
                  <a:cubicBezTo>
                    <a:pt x="2167" y="15104"/>
                    <a:pt x="661" y="15162"/>
                    <a:pt x="406" y="15903"/>
                  </a:cubicBezTo>
                  <a:cubicBezTo>
                    <a:pt x="82" y="16876"/>
                    <a:pt x="2445" y="17177"/>
                    <a:pt x="4483" y="17223"/>
                  </a:cubicBezTo>
                  <a:cubicBezTo>
                    <a:pt x="3325" y="17710"/>
                    <a:pt x="2236" y="18300"/>
                    <a:pt x="1206" y="18995"/>
                  </a:cubicBezTo>
                  <a:cubicBezTo>
                    <a:pt x="1043" y="19099"/>
                    <a:pt x="1020" y="19319"/>
                    <a:pt x="1159" y="19447"/>
                  </a:cubicBezTo>
                  <a:cubicBezTo>
                    <a:pt x="1348" y="19636"/>
                    <a:pt x="1554" y="19689"/>
                    <a:pt x="1780" y="19689"/>
                  </a:cubicBezTo>
                  <a:cubicBezTo>
                    <a:pt x="1927" y="19689"/>
                    <a:pt x="2083" y="19667"/>
                    <a:pt x="2248" y="19644"/>
                  </a:cubicBezTo>
                  <a:cubicBezTo>
                    <a:pt x="2850" y="19574"/>
                    <a:pt x="3441" y="19470"/>
                    <a:pt x="4043" y="19366"/>
                  </a:cubicBezTo>
                  <a:cubicBezTo>
                    <a:pt x="4553" y="19285"/>
                    <a:pt x="5097" y="19204"/>
                    <a:pt x="5641" y="19099"/>
                  </a:cubicBezTo>
                  <a:lnTo>
                    <a:pt x="5641" y="19099"/>
                  </a:lnTo>
                  <a:cubicBezTo>
                    <a:pt x="5120" y="19424"/>
                    <a:pt x="4622" y="19783"/>
                    <a:pt x="4136" y="20119"/>
                  </a:cubicBezTo>
                  <a:cubicBezTo>
                    <a:pt x="3800" y="20339"/>
                    <a:pt x="2804" y="20918"/>
                    <a:pt x="3186" y="21462"/>
                  </a:cubicBezTo>
                  <a:cubicBezTo>
                    <a:pt x="3316" y="21651"/>
                    <a:pt x="3527" y="21719"/>
                    <a:pt x="3770" y="21719"/>
                  </a:cubicBezTo>
                  <a:cubicBezTo>
                    <a:pt x="4288" y="21719"/>
                    <a:pt x="4951" y="21410"/>
                    <a:pt x="5282" y="21300"/>
                  </a:cubicBezTo>
                  <a:cubicBezTo>
                    <a:pt x="5850" y="21103"/>
                    <a:pt x="6487" y="20906"/>
                    <a:pt x="7078" y="20651"/>
                  </a:cubicBezTo>
                  <a:lnTo>
                    <a:pt x="7078" y="20651"/>
                  </a:lnTo>
                  <a:cubicBezTo>
                    <a:pt x="6904" y="20837"/>
                    <a:pt x="6742" y="21022"/>
                    <a:pt x="6579" y="21196"/>
                  </a:cubicBezTo>
                  <a:cubicBezTo>
                    <a:pt x="6336" y="21462"/>
                    <a:pt x="6070" y="21856"/>
                    <a:pt x="6510" y="22087"/>
                  </a:cubicBezTo>
                  <a:cubicBezTo>
                    <a:pt x="6581" y="22127"/>
                    <a:pt x="6658" y="22144"/>
                    <a:pt x="6739" y="22144"/>
                  </a:cubicBezTo>
                  <a:cubicBezTo>
                    <a:pt x="7161" y="22144"/>
                    <a:pt x="7689" y="21683"/>
                    <a:pt x="7981" y="21508"/>
                  </a:cubicBezTo>
                  <a:cubicBezTo>
                    <a:pt x="8131" y="21427"/>
                    <a:pt x="8270" y="21346"/>
                    <a:pt x="8421" y="21277"/>
                  </a:cubicBezTo>
                  <a:lnTo>
                    <a:pt x="8421" y="21277"/>
                  </a:lnTo>
                  <a:cubicBezTo>
                    <a:pt x="8409" y="21416"/>
                    <a:pt x="8456" y="21555"/>
                    <a:pt x="8537" y="21659"/>
                  </a:cubicBezTo>
                  <a:cubicBezTo>
                    <a:pt x="8658" y="21807"/>
                    <a:pt x="8815" y="21858"/>
                    <a:pt x="8980" y="21858"/>
                  </a:cubicBezTo>
                  <a:cubicBezTo>
                    <a:pt x="9098" y="21858"/>
                    <a:pt x="9220" y="21832"/>
                    <a:pt x="9336" y="21798"/>
                  </a:cubicBezTo>
                  <a:cubicBezTo>
                    <a:pt x="9429" y="21775"/>
                    <a:pt x="9533" y="21752"/>
                    <a:pt x="9626" y="21717"/>
                  </a:cubicBezTo>
                  <a:lnTo>
                    <a:pt x="9626" y="21717"/>
                  </a:lnTo>
                  <a:cubicBezTo>
                    <a:pt x="9452" y="23964"/>
                    <a:pt x="6811" y="24161"/>
                    <a:pt x="5039" y="24357"/>
                  </a:cubicBezTo>
                  <a:cubicBezTo>
                    <a:pt x="4217" y="24427"/>
                    <a:pt x="3406" y="24566"/>
                    <a:pt x="2607" y="24763"/>
                  </a:cubicBezTo>
                  <a:cubicBezTo>
                    <a:pt x="2132" y="24902"/>
                    <a:pt x="1194" y="25064"/>
                    <a:pt x="1124" y="25666"/>
                  </a:cubicBezTo>
                  <a:cubicBezTo>
                    <a:pt x="1090" y="25805"/>
                    <a:pt x="1206" y="25944"/>
                    <a:pt x="1345" y="25944"/>
                  </a:cubicBezTo>
                  <a:cubicBezTo>
                    <a:pt x="2317" y="25875"/>
                    <a:pt x="3394" y="25886"/>
                    <a:pt x="4414" y="25747"/>
                  </a:cubicBezTo>
                  <a:lnTo>
                    <a:pt x="4414" y="25747"/>
                  </a:lnTo>
                  <a:cubicBezTo>
                    <a:pt x="3140" y="26257"/>
                    <a:pt x="1889" y="26813"/>
                    <a:pt x="754" y="27612"/>
                  </a:cubicBezTo>
                  <a:cubicBezTo>
                    <a:pt x="580" y="27716"/>
                    <a:pt x="626" y="27971"/>
                    <a:pt x="823" y="28029"/>
                  </a:cubicBezTo>
                  <a:cubicBezTo>
                    <a:pt x="970" y="28081"/>
                    <a:pt x="1119" y="28103"/>
                    <a:pt x="1268" y="28103"/>
                  </a:cubicBezTo>
                  <a:cubicBezTo>
                    <a:pt x="1849" y="28103"/>
                    <a:pt x="2441" y="27768"/>
                    <a:pt x="2966" y="27566"/>
                  </a:cubicBezTo>
                  <a:lnTo>
                    <a:pt x="3313" y="27427"/>
                  </a:lnTo>
                  <a:lnTo>
                    <a:pt x="3313" y="27427"/>
                  </a:lnTo>
                  <a:cubicBezTo>
                    <a:pt x="3105" y="27542"/>
                    <a:pt x="2896" y="27647"/>
                    <a:pt x="2688" y="27763"/>
                  </a:cubicBezTo>
                  <a:cubicBezTo>
                    <a:pt x="2213" y="28029"/>
                    <a:pt x="1773" y="28330"/>
                    <a:pt x="1345" y="28666"/>
                  </a:cubicBezTo>
                  <a:cubicBezTo>
                    <a:pt x="1055" y="28898"/>
                    <a:pt x="534" y="29268"/>
                    <a:pt x="476" y="29662"/>
                  </a:cubicBezTo>
                  <a:cubicBezTo>
                    <a:pt x="430" y="29999"/>
                    <a:pt x="574" y="30116"/>
                    <a:pt x="797" y="30116"/>
                  </a:cubicBezTo>
                  <a:cubicBezTo>
                    <a:pt x="1255" y="30116"/>
                    <a:pt x="2046" y="29620"/>
                    <a:pt x="2202" y="29535"/>
                  </a:cubicBezTo>
                  <a:cubicBezTo>
                    <a:pt x="2781" y="29222"/>
                    <a:pt x="3348" y="28921"/>
                    <a:pt x="3916" y="28608"/>
                  </a:cubicBezTo>
                  <a:lnTo>
                    <a:pt x="3916" y="28608"/>
                  </a:lnTo>
                  <a:cubicBezTo>
                    <a:pt x="3603" y="28898"/>
                    <a:pt x="3290" y="29210"/>
                    <a:pt x="2989" y="29511"/>
                  </a:cubicBezTo>
                  <a:cubicBezTo>
                    <a:pt x="2607" y="29882"/>
                    <a:pt x="916" y="31121"/>
                    <a:pt x="1599" y="31781"/>
                  </a:cubicBezTo>
                  <a:cubicBezTo>
                    <a:pt x="1702" y="31879"/>
                    <a:pt x="1811" y="31917"/>
                    <a:pt x="1920" y="31917"/>
                  </a:cubicBezTo>
                  <a:cubicBezTo>
                    <a:pt x="2097" y="31917"/>
                    <a:pt x="2276" y="31819"/>
                    <a:pt x="2433" y="31712"/>
                  </a:cubicBezTo>
                  <a:cubicBezTo>
                    <a:pt x="2989" y="31341"/>
                    <a:pt x="3522" y="30936"/>
                    <a:pt x="4043" y="30519"/>
                  </a:cubicBezTo>
                  <a:cubicBezTo>
                    <a:pt x="4286" y="30322"/>
                    <a:pt x="4530" y="30137"/>
                    <a:pt x="4773" y="29940"/>
                  </a:cubicBezTo>
                  <a:lnTo>
                    <a:pt x="4773" y="29940"/>
                  </a:lnTo>
                  <a:cubicBezTo>
                    <a:pt x="4379" y="30450"/>
                    <a:pt x="4066" y="30994"/>
                    <a:pt x="3811" y="31585"/>
                  </a:cubicBezTo>
                  <a:cubicBezTo>
                    <a:pt x="3719" y="31749"/>
                    <a:pt x="3855" y="31941"/>
                    <a:pt x="4033" y="31941"/>
                  </a:cubicBezTo>
                  <a:cubicBezTo>
                    <a:pt x="4055" y="31941"/>
                    <a:pt x="4078" y="31938"/>
                    <a:pt x="4101" y="31932"/>
                  </a:cubicBezTo>
                  <a:cubicBezTo>
                    <a:pt x="4437" y="31816"/>
                    <a:pt x="4587" y="31527"/>
                    <a:pt x="4807" y="31249"/>
                  </a:cubicBezTo>
                  <a:cubicBezTo>
                    <a:pt x="5155" y="30820"/>
                    <a:pt x="5502" y="30403"/>
                    <a:pt x="5850" y="29975"/>
                  </a:cubicBezTo>
                  <a:cubicBezTo>
                    <a:pt x="5989" y="29813"/>
                    <a:pt x="6128" y="29650"/>
                    <a:pt x="6267" y="29477"/>
                  </a:cubicBezTo>
                  <a:lnTo>
                    <a:pt x="6267" y="29477"/>
                  </a:lnTo>
                  <a:lnTo>
                    <a:pt x="6070" y="29917"/>
                  </a:lnTo>
                  <a:cubicBezTo>
                    <a:pt x="5885" y="30311"/>
                    <a:pt x="5630" y="30704"/>
                    <a:pt x="5966" y="31075"/>
                  </a:cubicBezTo>
                  <a:cubicBezTo>
                    <a:pt x="6012" y="31117"/>
                    <a:pt x="6068" y="31136"/>
                    <a:pt x="6124" y="31136"/>
                  </a:cubicBezTo>
                  <a:cubicBezTo>
                    <a:pt x="6206" y="31136"/>
                    <a:pt x="6288" y="31093"/>
                    <a:pt x="6336" y="31017"/>
                  </a:cubicBezTo>
                  <a:cubicBezTo>
                    <a:pt x="6857" y="30172"/>
                    <a:pt x="7483" y="29384"/>
                    <a:pt x="8074" y="28585"/>
                  </a:cubicBezTo>
                  <a:cubicBezTo>
                    <a:pt x="8548" y="27925"/>
                    <a:pt x="8989" y="27241"/>
                    <a:pt x="9498" y="26604"/>
                  </a:cubicBezTo>
                  <a:cubicBezTo>
                    <a:pt x="10019" y="25933"/>
                    <a:pt x="10714" y="25411"/>
                    <a:pt x="11502" y="25087"/>
                  </a:cubicBezTo>
                  <a:cubicBezTo>
                    <a:pt x="12150" y="24821"/>
                    <a:pt x="12892" y="24705"/>
                    <a:pt x="13505" y="24357"/>
                  </a:cubicBezTo>
                  <a:cubicBezTo>
                    <a:pt x="13505" y="24357"/>
                    <a:pt x="13517" y="24357"/>
                    <a:pt x="13529" y="24346"/>
                  </a:cubicBezTo>
                  <a:cubicBezTo>
                    <a:pt x="14918" y="23813"/>
                    <a:pt x="15984" y="22238"/>
                    <a:pt x="16690" y="21068"/>
                  </a:cubicBezTo>
                  <a:cubicBezTo>
                    <a:pt x="17293" y="20037"/>
                    <a:pt x="17825" y="18960"/>
                    <a:pt x="18277" y="17860"/>
                  </a:cubicBezTo>
                  <a:cubicBezTo>
                    <a:pt x="18752" y="16725"/>
                    <a:pt x="19319" y="15613"/>
                    <a:pt x="20420" y="15011"/>
                  </a:cubicBezTo>
                  <a:cubicBezTo>
                    <a:pt x="20447" y="15022"/>
                    <a:pt x="20474" y="15027"/>
                    <a:pt x="20500" y="15027"/>
                  </a:cubicBezTo>
                  <a:cubicBezTo>
                    <a:pt x="20585" y="15027"/>
                    <a:pt x="20660" y="14972"/>
                    <a:pt x="20686" y="14884"/>
                  </a:cubicBezTo>
                  <a:cubicBezTo>
                    <a:pt x="20686" y="14872"/>
                    <a:pt x="20686" y="14849"/>
                    <a:pt x="20698" y="14837"/>
                  </a:cubicBezTo>
                  <a:cubicBezTo>
                    <a:pt x="20709" y="14814"/>
                    <a:pt x="20709" y="14791"/>
                    <a:pt x="20709" y="14768"/>
                  </a:cubicBezTo>
                  <a:cubicBezTo>
                    <a:pt x="20744" y="14594"/>
                    <a:pt x="20779" y="14420"/>
                    <a:pt x="20825" y="14247"/>
                  </a:cubicBezTo>
                  <a:cubicBezTo>
                    <a:pt x="20860" y="14154"/>
                    <a:pt x="20906" y="14061"/>
                    <a:pt x="20953" y="13969"/>
                  </a:cubicBezTo>
                  <a:cubicBezTo>
                    <a:pt x="20973" y="13977"/>
                    <a:pt x="20995" y="13982"/>
                    <a:pt x="21016" y="13982"/>
                  </a:cubicBezTo>
                  <a:cubicBezTo>
                    <a:pt x="21076" y="13982"/>
                    <a:pt x="21132" y="13945"/>
                    <a:pt x="21149" y="13876"/>
                  </a:cubicBezTo>
                  <a:cubicBezTo>
                    <a:pt x="21265" y="13135"/>
                    <a:pt x="20640" y="12602"/>
                    <a:pt x="19933" y="12498"/>
                  </a:cubicBezTo>
                  <a:cubicBezTo>
                    <a:pt x="19852" y="12487"/>
                    <a:pt x="19771" y="12482"/>
                    <a:pt x="19691" y="12482"/>
                  </a:cubicBezTo>
                  <a:cubicBezTo>
                    <a:pt x="18730" y="12482"/>
                    <a:pt x="17843" y="13210"/>
                    <a:pt x="17084" y="13691"/>
                  </a:cubicBezTo>
                  <a:cubicBezTo>
                    <a:pt x="16178" y="14276"/>
                    <a:pt x="14965" y="15276"/>
                    <a:pt x="13783" y="15276"/>
                  </a:cubicBezTo>
                  <a:cubicBezTo>
                    <a:pt x="13514" y="15276"/>
                    <a:pt x="13246" y="15224"/>
                    <a:pt x="12984" y="15104"/>
                  </a:cubicBezTo>
                  <a:cubicBezTo>
                    <a:pt x="12359" y="14814"/>
                    <a:pt x="12000" y="14026"/>
                    <a:pt x="11687" y="13447"/>
                  </a:cubicBezTo>
                  <a:cubicBezTo>
                    <a:pt x="11664" y="13413"/>
                    <a:pt x="11652" y="13378"/>
                    <a:pt x="11629" y="13343"/>
                  </a:cubicBezTo>
                  <a:cubicBezTo>
                    <a:pt x="11629" y="13297"/>
                    <a:pt x="11618" y="13251"/>
                    <a:pt x="11594" y="13216"/>
                  </a:cubicBezTo>
                  <a:cubicBezTo>
                    <a:pt x="10992" y="11977"/>
                    <a:pt x="10263" y="10818"/>
                    <a:pt x="9695" y="9567"/>
                  </a:cubicBezTo>
                  <a:cubicBezTo>
                    <a:pt x="9162" y="8398"/>
                    <a:pt x="8699" y="7216"/>
                    <a:pt x="8317" y="6000"/>
                  </a:cubicBezTo>
                  <a:cubicBezTo>
                    <a:pt x="7923" y="4773"/>
                    <a:pt x="7645" y="3522"/>
                    <a:pt x="7286" y="2283"/>
                  </a:cubicBezTo>
                  <a:cubicBezTo>
                    <a:pt x="7078" y="1530"/>
                    <a:pt x="6834" y="82"/>
                    <a:pt x="5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453325" y="1797550"/>
              <a:ext cx="52075" cy="31125"/>
            </a:xfrm>
            <a:custGeom>
              <a:avLst/>
              <a:gdLst/>
              <a:ahLst/>
              <a:cxnLst/>
              <a:rect l="l" t="t" r="r" b="b"/>
              <a:pathLst>
                <a:path w="2083" h="1245" extrusionOk="0">
                  <a:moveTo>
                    <a:pt x="643" y="1"/>
                  </a:moveTo>
                  <a:cubicBezTo>
                    <a:pt x="594" y="1"/>
                    <a:pt x="544" y="25"/>
                    <a:pt x="511" y="72"/>
                  </a:cubicBezTo>
                  <a:cubicBezTo>
                    <a:pt x="360" y="188"/>
                    <a:pt x="244" y="338"/>
                    <a:pt x="140" y="500"/>
                  </a:cubicBezTo>
                  <a:cubicBezTo>
                    <a:pt x="47" y="674"/>
                    <a:pt x="1" y="883"/>
                    <a:pt x="24" y="1079"/>
                  </a:cubicBezTo>
                  <a:cubicBezTo>
                    <a:pt x="24" y="1114"/>
                    <a:pt x="47" y="1149"/>
                    <a:pt x="82" y="1161"/>
                  </a:cubicBezTo>
                  <a:cubicBezTo>
                    <a:pt x="94" y="1172"/>
                    <a:pt x="105" y="1184"/>
                    <a:pt x="128" y="1195"/>
                  </a:cubicBezTo>
                  <a:cubicBezTo>
                    <a:pt x="229" y="1227"/>
                    <a:pt x="332" y="1238"/>
                    <a:pt x="436" y="1238"/>
                  </a:cubicBezTo>
                  <a:cubicBezTo>
                    <a:pt x="594" y="1238"/>
                    <a:pt x="755" y="1214"/>
                    <a:pt x="916" y="1207"/>
                  </a:cubicBezTo>
                  <a:cubicBezTo>
                    <a:pt x="1229" y="1207"/>
                    <a:pt x="1553" y="1218"/>
                    <a:pt x="1866" y="1242"/>
                  </a:cubicBezTo>
                  <a:cubicBezTo>
                    <a:pt x="1877" y="1244"/>
                    <a:pt x="1887" y="1245"/>
                    <a:pt x="1898" y="1245"/>
                  </a:cubicBezTo>
                  <a:cubicBezTo>
                    <a:pt x="2000" y="1245"/>
                    <a:pt x="2082" y="1149"/>
                    <a:pt x="2051" y="1033"/>
                  </a:cubicBezTo>
                  <a:cubicBezTo>
                    <a:pt x="1900" y="547"/>
                    <a:pt x="1205" y="327"/>
                    <a:pt x="812" y="72"/>
                  </a:cubicBezTo>
                  <a:cubicBezTo>
                    <a:pt x="789" y="49"/>
                    <a:pt x="765" y="49"/>
                    <a:pt x="742" y="37"/>
                  </a:cubicBezTo>
                  <a:cubicBezTo>
                    <a:pt x="713" y="13"/>
                    <a:pt x="678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430450" y="1791925"/>
              <a:ext cx="14800" cy="14100"/>
            </a:xfrm>
            <a:custGeom>
              <a:avLst/>
              <a:gdLst/>
              <a:ahLst/>
              <a:cxnLst/>
              <a:rect l="l" t="t" r="r" b="b"/>
              <a:pathLst>
                <a:path w="592" h="564" extrusionOk="0">
                  <a:moveTo>
                    <a:pt x="267" y="0"/>
                  </a:moveTo>
                  <a:cubicBezTo>
                    <a:pt x="195" y="0"/>
                    <a:pt x="125" y="33"/>
                    <a:pt x="70" y="88"/>
                  </a:cubicBezTo>
                  <a:cubicBezTo>
                    <a:pt x="24" y="135"/>
                    <a:pt x="1" y="204"/>
                    <a:pt x="1" y="274"/>
                  </a:cubicBezTo>
                  <a:cubicBezTo>
                    <a:pt x="1" y="343"/>
                    <a:pt x="24" y="401"/>
                    <a:pt x="70" y="447"/>
                  </a:cubicBezTo>
                  <a:cubicBezTo>
                    <a:pt x="117" y="517"/>
                    <a:pt x="198" y="563"/>
                    <a:pt x="279" y="563"/>
                  </a:cubicBezTo>
                  <a:cubicBezTo>
                    <a:pt x="337" y="563"/>
                    <a:pt x="395" y="540"/>
                    <a:pt x="441" y="505"/>
                  </a:cubicBezTo>
                  <a:lnTo>
                    <a:pt x="487" y="471"/>
                  </a:lnTo>
                  <a:cubicBezTo>
                    <a:pt x="522" y="436"/>
                    <a:pt x="545" y="401"/>
                    <a:pt x="557" y="355"/>
                  </a:cubicBezTo>
                  <a:cubicBezTo>
                    <a:pt x="592" y="193"/>
                    <a:pt x="487" y="42"/>
                    <a:pt x="325" y="7"/>
                  </a:cubicBezTo>
                  <a:cubicBezTo>
                    <a:pt x="306" y="2"/>
                    <a:pt x="287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307;p13"/>
          <p:cNvSpPr txBox="1">
            <a:spLocks noGrp="1"/>
          </p:cNvSpPr>
          <p:nvPr>
            <p:ph type="ctrTitle"/>
          </p:nvPr>
        </p:nvSpPr>
        <p:spPr>
          <a:xfrm>
            <a:off x="2076437" y="1495097"/>
            <a:ext cx="2315700" cy="62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subTitle" idx="1"/>
          </p:nvPr>
        </p:nvSpPr>
        <p:spPr>
          <a:xfrm>
            <a:off x="2076437" y="2179447"/>
            <a:ext cx="23157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2" hasCustomPrompt="1"/>
          </p:nvPr>
        </p:nvSpPr>
        <p:spPr>
          <a:xfrm>
            <a:off x="988021" y="1777847"/>
            <a:ext cx="930600" cy="63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 b="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13"/>
          <p:cNvSpPr txBox="1">
            <a:spLocks noGrp="1"/>
          </p:cNvSpPr>
          <p:nvPr>
            <p:ph type="ctrTitle" idx="3"/>
          </p:nvPr>
        </p:nvSpPr>
        <p:spPr>
          <a:xfrm>
            <a:off x="5888037" y="1495097"/>
            <a:ext cx="2317500" cy="62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subTitle" idx="4"/>
          </p:nvPr>
        </p:nvSpPr>
        <p:spPr>
          <a:xfrm>
            <a:off x="5888041" y="2179447"/>
            <a:ext cx="23175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title" idx="5" hasCustomPrompt="1"/>
          </p:nvPr>
        </p:nvSpPr>
        <p:spPr>
          <a:xfrm>
            <a:off x="4802254" y="1780847"/>
            <a:ext cx="930600" cy="627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 b="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13" name="Google Shape;313;p13"/>
          <p:cNvSpPr txBox="1">
            <a:spLocks noGrp="1"/>
          </p:cNvSpPr>
          <p:nvPr>
            <p:ph type="ctrTitle" idx="6"/>
          </p:nvPr>
        </p:nvSpPr>
        <p:spPr>
          <a:xfrm>
            <a:off x="2076437" y="3302475"/>
            <a:ext cx="2317500" cy="62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7"/>
          </p:nvPr>
        </p:nvSpPr>
        <p:spPr>
          <a:xfrm>
            <a:off x="2076437" y="3986925"/>
            <a:ext cx="23175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8" hasCustomPrompt="1"/>
          </p:nvPr>
        </p:nvSpPr>
        <p:spPr>
          <a:xfrm>
            <a:off x="988021" y="3556650"/>
            <a:ext cx="930600" cy="63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 b="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16" name="Google Shape;316;p13"/>
          <p:cNvSpPr txBox="1">
            <a:spLocks noGrp="1"/>
          </p:cNvSpPr>
          <p:nvPr>
            <p:ph type="ctrTitle" idx="9"/>
          </p:nvPr>
        </p:nvSpPr>
        <p:spPr>
          <a:xfrm>
            <a:off x="5888037" y="3302475"/>
            <a:ext cx="2317500" cy="62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subTitle" idx="13"/>
          </p:nvPr>
        </p:nvSpPr>
        <p:spPr>
          <a:xfrm>
            <a:off x="5888038" y="3986925"/>
            <a:ext cx="23175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idx="14" hasCustomPrompt="1"/>
          </p:nvPr>
        </p:nvSpPr>
        <p:spPr>
          <a:xfrm>
            <a:off x="4802245" y="3556650"/>
            <a:ext cx="930600" cy="63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 b="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15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5"/>
          <p:cNvSpPr/>
          <p:nvPr/>
        </p:nvSpPr>
        <p:spPr>
          <a:xfrm rot="10800000">
            <a:off x="-262967" y="3527414"/>
            <a:ext cx="5238373" cy="4142992"/>
          </a:xfrm>
          <a:custGeom>
            <a:avLst/>
            <a:gdLst/>
            <a:ahLst/>
            <a:cxnLst/>
            <a:rect l="l" t="t" r="r" b="b"/>
            <a:pathLst>
              <a:path w="141846" h="112185" extrusionOk="0">
                <a:moveTo>
                  <a:pt x="80048" y="0"/>
                </a:moveTo>
                <a:cubicBezTo>
                  <a:pt x="75539" y="0"/>
                  <a:pt x="71118" y="1613"/>
                  <a:pt x="67634" y="4629"/>
                </a:cubicBezTo>
                <a:cubicBezTo>
                  <a:pt x="64949" y="2477"/>
                  <a:pt x="61617" y="1300"/>
                  <a:pt x="58186" y="1300"/>
                </a:cubicBezTo>
                <a:cubicBezTo>
                  <a:pt x="58173" y="1300"/>
                  <a:pt x="58160" y="1300"/>
                  <a:pt x="58147" y="1300"/>
                </a:cubicBezTo>
                <a:cubicBezTo>
                  <a:pt x="58139" y="1300"/>
                  <a:pt x="58131" y="1300"/>
                  <a:pt x="58123" y="1300"/>
                </a:cubicBezTo>
                <a:cubicBezTo>
                  <a:pt x="52608" y="1300"/>
                  <a:pt x="47531" y="4297"/>
                  <a:pt x="44858" y="9118"/>
                </a:cubicBezTo>
                <a:cubicBezTo>
                  <a:pt x="44206" y="8485"/>
                  <a:pt x="43332" y="8128"/>
                  <a:pt x="42421" y="8128"/>
                </a:cubicBezTo>
                <a:cubicBezTo>
                  <a:pt x="40494" y="8128"/>
                  <a:pt x="38932" y="9698"/>
                  <a:pt x="38932" y="11626"/>
                </a:cubicBezTo>
                <a:cubicBezTo>
                  <a:pt x="38932" y="12117"/>
                  <a:pt x="39030" y="12608"/>
                  <a:pt x="39235" y="13063"/>
                </a:cubicBezTo>
                <a:cubicBezTo>
                  <a:pt x="30908" y="13956"/>
                  <a:pt x="23982" y="19864"/>
                  <a:pt x="21796" y="27941"/>
                </a:cubicBezTo>
                <a:cubicBezTo>
                  <a:pt x="16878" y="28120"/>
                  <a:pt x="12978" y="32154"/>
                  <a:pt x="12978" y="37080"/>
                </a:cubicBezTo>
                <a:cubicBezTo>
                  <a:pt x="12978" y="37161"/>
                  <a:pt x="12987" y="37250"/>
                  <a:pt x="12987" y="37339"/>
                </a:cubicBezTo>
                <a:cubicBezTo>
                  <a:pt x="5142" y="42855"/>
                  <a:pt x="10" y="51967"/>
                  <a:pt x="10" y="62285"/>
                </a:cubicBezTo>
                <a:cubicBezTo>
                  <a:pt x="1" y="68121"/>
                  <a:pt x="1688" y="73833"/>
                  <a:pt x="4847" y="78742"/>
                </a:cubicBezTo>
                <a:cubicBezTo>
                  <a:pt x="4669" y="79920"/>
                  <a:pt x="4570" y="81098"/>
                  <a:pt x="4570" y="82285"/>
                </a:cubicBezTo>
                <a:cubicBezTo>
                  <a:pt x="4570" y="98797"/>
                  <a:pt x="22099" y="112184"/>
                  <a:pt x="43715" y="112184"/>
                </a:cubicBezTo>
                <a:cubicBezTo>
                  <a:pt x="55621" y="112184"/>
                  <a:pt x="66278" y="108123"/>
                  <a:pt x="73454" y="101724"/>
                </a:cubicBezTo>
                <a:cubicBezTo>
                  <a:pt x="78149" y="106268"/>
                  <a:pt x="84427" y="108811"/>
                  <a:pt x="90966" y="108811"/>
                </a:cubicBezTo>
                <a:cubicBezTo>
                  <a:pt x="90977" y="108811"/>
                  <a:pt x="90989" y="108811"/>
                  <a:pt x="91000" y="108811"/>
                </a:cubicBezTo>
                <a:cubicBezTo>
                  <a:pt x="104950" y="108811"/>
                  <a:pt x="116258" y="97503"/>
                  <a:pt x="116258" y="83553"/>
                </a:cubicBezTo>
                <a:cubicBezTo>
                  <a:pt x="116258" y="83392"/>
                  <a:pt x="116240" y="83223"/>
                  <a:pt x="116240" y="83062"/>
                </a:cubicBezTo>
                <a:lnTo>
                  <a:pt x="116240" y="83062"/>
                </a:lnTo>
                <a:cubicBezTo>
                  <a:pt x="117168" y="83169"/>
                  <a:pt x="118105" y="83231"/>
                  <a:pt x="119034" y="83231"/>
                </a:cubicBezTo>
                <a:cubicBezTo>
                  <a:pt x="131636" y="83231"/>
                  <a:pt x="141837" y="73021"/>
                  <a:pt x="141837" y="60428"/>
                </a:cubicBezTo>
                <a:cubicBezTo>
                  <a:pt x="141846" y="52449"/>
                  <a:pt x="137669" y="45050"/>
                  <a:pt x="130841" y="40918"/>
                </a:cubicBezTo>
                <a:cubicBezTo>
                  <a:pt x="131618" y="36518"/>
                  <a:pt x="129056" y="32207"/>
                  <a:pt x="124817" y="30788"/>
                </a:cubicBezTo>
                <a:cubicBezTo>
                  <a:pt x="122086" y="22265"/>
                  <a:pt x="114160" y="16490"/>
                  <a:pt x="105218" y="16490"/>
                </a:cubicBezTo>
                <a:cubicBezTo>
                  <a:pt x="105119" y="16490"/>
                  <a:pt x="105021" y="16499"/>
                  <a:pt x="104914" y="16499"/>
                </a:cubicBezTo>
                <a:cubicBezTo>
                  <a:pt x="103040" y="14286"/>
                  <a:pt x="100514" y="12715"/>
                  <a:pt x="97694" y="12028"/>
                </a:cubicBezTo>
                <a:cubicBezTo>
                  <a:pt x="95445" y="6298"/>
                  <a:pt x="90554" y="2023"/>
                  <a:pt x="84574" y="550"/>
                </a:cubicBezTo>
                <a:cubicBezTo>
                  <a:pt x="83077" y="181"/>
                  <a:pt x="81558" y="0"/>
                  <a:pt x="80048" y="0"/>
                </a:cubicBezTo>
                <a:close/>
              </a:path>
            </a:pathLst>
          </a:custGeom>
          <a:solidFill>
            <a:srgbClr val="FFFFFF">
              <a:alpha val="31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8" name="Google Shape;348;p15"/>
          <p:cNvGrpSpPr/>
          <p:nvPr/>
        </p:nvGrpSpPr>
        <p:grpSpPr>
          <a:xfrm rot="10800000">
            <a:off x="-997817" y="-3659461"/>
            <a:ext cx="10340873" cy="6002619"/>
            <a:chOff x="514775" y="1619275"/>
            <a:chExt cx="7000320" cy="4063511"/>
          </a:xfrm>
        </p:grpSpPr>
        <p:sp>
          <p:nvSpPr>
            <p:cNvPr id="349" name="Google Shape;349;p15"/>
            <p:cNvSpPr/>
            <p:nvPr/>
          </p:nvSpPr>
          <p:spPr>
            <a:xfrm>
              <a:off x="4268395" y="1619275"/>
              <a:ext cx="3246700" cy="2240650"/>
            </a:xfrm>
            <a:custGeom>
              <a:avLst/>
              <a:gdLst/>
              <a:ahLst/>
              <a:cxnLst/>
              <a:rect l="l" t="t" r="r" b="b"/>
              <a:pathLst>
                <a:path w="129868" h="89626" extrusionOk="0">
                  <a:moveTo>
                    <a:pt x="98689" y="1"/>
                  </a:moveTo>
                  <a:cubicBezTo>
                    <a:pt x="93258" y="1"/>
                    <a:pt x="87533" y="1527"/>
                    <a:pt x="82271" y="4703"/>
                  </a:cubicBezTo>
                  <a:cubicBezTo>
                    <a:pt x="75541" y="8755"/>
                    <a:pt x="70847" y="14735"/>
                    <a:pt x="68696" y="21125"/>
                  </a:cubicBezTo>
                  <a:cubicBezTo>
                    <a:pt x="67391" y="20795"/>
                    <a:pt x="66054" y="20629"/>
                    <a:pt x="64714" y="20629"/>
                  </a:cubicBezTo>
                  <a:cubicBezTo>
                    <a:pt x="63919" y="20629"/>
                    <a:pt x="63123" y="20688"/>
                    <a:pt x="62332" y="20804"/>
                  </a:cubicBezTo>
                  <a:cubicBezTo>
                    <a:pt x="56611" y="21634"/>
                    <a:pt x="52060" y="25266"/>
                    <a:pt x="50176" y="29907"/>
                  </a:cubicBezTo>
                  <a:cubicBezTo>
                    <a:pt x="49818" y="29835"/>
                    <a:pt x="49463" y="29800"/>
                    <a:pt x="49115" y="29800"/>
                  </a:cubicBezTo>
                  <a:cubicBezTo>
                    <a:pt x="45993" y="29800"/>
                    <a:pt x="43447" y="32589"/>
                    <a:pt x="43929" y="35825"/>
                  </a:cubicBezTo>
                  <a:cubicBezTo>
                    <a:pt x="43929" y="35843"/>
                    <a:pt x="43938" y="35851"/>
                    <a:pt x="43938" y="35869"/>
                  </a:cubicBezTo>
                  <a:cubicBezTo>
                    <a:pt x="39377" y="36887"/>
                    <a:pt x="35825" y="40457"/>
                    <a:pt x="34825" y="45017"/>
                  </a:cubicBezTo>
                  <a:cubicBezTo>
                    <a:pt x="31211" y="45892"/>
                    <a:pt x="28551" y="48953"/>
                    <a:pt x="28194" y="52657"/>
                  </a:cubicBezTo>
                  <a:cubicBezTo>
                    <a:pt x="28060" y="52638"/>
                    <a:pt x="27928" y="52628"/>
                    <a:pt x="27797" y="52628"/>
                  </a:cubicBezTo>
                  <a:cubicBezTo>
                    <a:pt x="26314" y="52628"/>
                    <a:pt x="25071" y="53845"/>
                    <a:pt x="25079" y="55379"/>
                  </a:cubicBezTo>
                  <a:cubicBezTo>
                    <a:pt x="24176" y="55273"/>
                    <a:pt x="23270" y="55220"/>
                    <a:pt x="22364" y="55220"/>
                  </a:cubicBezTo>
                  <a:cubicBezTo>
                    <a:pt x="21219" y="55220"/>
                    <a:pt x="20075" y="55304"/>
                    <a:pt x="18939" y="55469"/>
                  </a:cubicBezTo>
                  <a:cubicBezTo>
                    <a:pt x="7872" y="57075"/>
                    <a:pt x="0" y="65973"/>
                    <a:pt x="1357" y="75327"/>
                  </a:cubicBezTo>
                  <a:cubicBezTo>
                    <a:pt x="2579" y="83705"/>
                    <a:pt x="10770" y="89625"/>
                    <a:pt x="20410" y="89625"/>
                  </a:cubicBezTo>
                  <a:cubicBezTo>
                    <a:pt x="21542" y="89625"/>
                    <a:pt x="22694" y="89543"/>
                    <a:pt x="23857" y="89375"/>
                  </a:cubicBezTo>
                  <a:lnTo>
                    <a:pt x="129868" y="73988"/>
                  </a:lnTo>
                  <a:lnTo>
                    <a:pt x="121496" y="16306"/>
                  </a:lnTo>
                  <a:lnTo>
                    <a:pt x="121398" y="16332"/>
                  </a:lnTo>
                  <a:cubicBezTo>
                    <a:pt x="120898" y="14315"/>
                    <a:pt x="120104" y="12388"/>
                    <a:pt x="119033" y="10603"/>
                  </a:cubicBezTo>
                  <a:cubicBezTo>
                    <a:pt x="114862" y="3689"/>
                    <a:pt x="107131" y="1"/>
                    <a:pt x="98689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4827027" y="2177750"/>
              <a:ext cx="2541850" cy="1533325"/>
            </a:xfrm>
            <a:custGeom>
              <a:avLst/>
              <a:gdLst/>
              <a:ahLst/>
              <a:cxnLst/>
              <a:rect l="l" t="t" r="r" b="b"/>
              <a:pathLst>
                <a:path w="101674" h="61333" extrusionOk="0">
                  <a:moveTo>
                    <a:pt x="82342" y="0"/>
                  </a:moveTo>
                  <a:cubicBezTo>
                    <a:pt x="76059" y="0"/>
                    <a:pt x="70481" y="2651"/>
                    <a:pt x="66956" y="6756"/>
                  </a:cubicBezTo>
                  <a:cubicBezTo>
                    <a:pt x="66715" y="6729"/>
                    <a:pt x="66474" y="6712"/>
                    <a:pt x="66233" y="6712"/>
                  </a:cubicBezTo>
                  <a:cubicBezTo>
                    <a:pt x="66228" y="6712"/>
                    <a:pt x="66223" y="6712"/>
                    <a:pt x="66218" y="6712"/>
                  </a:cubicBezTo>
                  <a:cubicBezTo>
                    <a:pt x="61915" y="6712"/>
                    <a:pt x="58665" y="10634"/>
                    <a:pt x="59485" y="14860"/>
                  </a:cubicBezTo>
                  <a:cubicBezTo>
                    <a:pt x="58584" y="15306"/>
                    <a:pt x="57933" y="16127"/>
                    <a:pt x="57692" y="17100"/>
                  </a:cubicBezTo>
                  <a:lnTo>
                    <a:pt x="57584" y="17100"/>
                  </a:lnTo>
                  <a:cubicBezTo>
                    <a:pt x="57552" y="17100"/>
                    <a:pt x="57519" y="17100"/>
                    <a:pt x="57487" y="17100"/>
                  </a:cubicBezTo>
                  <a:cubicBezTo>
                    <a:pt x="55627" y="17100"/>
                    <a:pt x="53769" y="17350"/>
                    <a:pt x="51980" y="17832"/>
                  </a:cubicBezTo>
                  <a:cubicBezTo>
                    <a:pt x="51342" y="16750"/>
                    <a:pt x="50196" y="16137"/>
                    <a:pt x="49014" y="16137"/>
                  </a:cubicBezTo>
                  <a:cubicBezTo>
                    <a:pt x="48509" y="16137"/>
                    <a:pt x="47998" y="16249"/>
                    <a:pt x="47517" y="16484"/>
                  </a:cubicBezTo>
                  <a:cubicBezTo>
                    <a:pt x="45902" y="17270"/>
                    <a:pt x="45170" y="19162"/>
                    <a:pt x="45830" y="20831"/>
                  </a:cubicBezTo>
                  <a:cubicBezTo>
                    <a:pt x="44608" y="21750"/>
                    <a:pt x="43581" y="22902"/>
                    <a:pt x="42787" y="24205"/>
                  </a:cubicBezTo>
                  <a:cubicBezTo>
                    <a:pt x="41734" y="24356"/>
                    <a:pt x="40805" y="24990"/>
                    <a:pt x="40288" y="25918"/>
                  </a:cubicBezTo>
                  <a:cubicBezTo>
                    <a:pt x="39395" y="26043"/>
                    <a:pt x="38521" y="26257"/>
                    <a:pt x="37673" y="26561"/>
                  </a:cubicBezTo>
                  <a:cubicBezTo>
                    <a:pt x="34138" y="27837"/>
                    <a:pt x="31604" y="30434"/>
                    <a:pt x="30836" y="33174"/>
                  </a:cubicBezTo>
                  <a:cubicBezTo>
                    <a:pt x="30461" y="33406"/>
                    <a:pt x="30104" y="33683"/>
                    <a:pt x="29774" y="33986"/>
                  </a:cubicBezTo>
                  <a:cubicBezTo>
                    <a:pt x="29388" y="33967"/>
                    <a:pt x="28998" y="33952"/>
                    <a:pt x="28602" y="33952"/>
                  </a:cubicBezTo>
                  <a:cubicBezTo>
                    <a:pt x="28449" y="33952"/>
                    <a:pt x="28295" y="33955"/>
                    <a:pt x="28141" y="33960"/>
                  </a:cubicBezTo>
                  <a:cubicBezTo>
                    <a:pt x="21902" y="34147"/>
                    <a:pt x="16788" y="37583"/>
                    <a:pt x="15655" y="42001"/>
                  </a:cubicBezTo>
                  <a:cubicBezTo>
                    <a:pt x="14925" y="41909"/>
                    <a:pt x="14190" y="41856"/>
                    <a:pt x="13454" y="41856"/>
                  </a:cubicBezTo>
                  <a:cubicBezTo>
                    <a:pt x="13262" y="41856"/>
                    <a:pt x="13071" y="41860"/>
                    <a:pt x="12879" y="41867"/>
                  </a:cubicBezTo>
                  <a:cubicBezTo>
                    <a:pt x="5695" y="42081"/>
                    <a:pt x="0" y="46606"/>
                    <a:pt x="161" y="51988"/>
                  </a:cubicBezTo>
                  <a:cubicBezTo>
                    <a:pt x="318" y="57224"/>
                    <a:pt x="5983" y="61332"/>
                    <a:pt x="12920" y="61332"/>
                  </a:cubicBezTo>
                  <a:cubicBezTo>
                    <a:pt x="13102" y="61332"/>
                    <a:pt x="13285" y="61329"/>
                    <a:pt x="13468" y="61324"/>
                  </a:cubicBezTo>
                  <a:lnTo>
                    <a:pt x="101674" y="61324"/>
                  </a:lnTo>
                  <a:lnTo>
                    <a:pt x="101674" y="16172"/>
                  </a:lnTo>
                  <a:lnTo>
                    <a:pt x="101647" y="16172"/>
                  </a:lnTo>
                  <a:cubicBezTo>
                    <a:pt x="101103" y="7158"/>
                    <a:pt x="92669" y="0"/>
                    <a:pt x="82342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514775" y="2727579"/>
              <a:ext cx="2547425" cy="1733250"/>
            </a:xfrm>
            <a:custGeom>
              <a:avLst/>
              <a:gdLst/>
              <a:ahLst/>
              <a:cxnLst/>
              <a:rect l="l" t="t" r="r" b="b"/>
              <a:pathLst>
                <a:path w="101897" h="69330" extrusionOk="0">
                  <a:moveTo>
                    <a:pt x="22066" y="1"/>
                  </a:moveTo>
                  <a:cubicBezTo>
                    <a:pt x="21863" y="1"/>
                    <a:pt x="21660" y="4"/>
                    <a:pt x="21456" y="9"/>
                  </a:cubicBezTo>
                  <a:cubicBezTo>
                    <a:pt x="9470" y="330"/>
                    <a:pt x="0" y="9898"/>
                    <a:pt x="313" y="21366"/>
                  </a:cubicBezTo>
                  <a:lnTo>
                    <a:pt x="1616" y="69329"/>
                  </a:lnTo>
                  <a:lnTo>
                    <a:pt x="88117" y="66982"/>
                  </a:lnTo>
                  <a:cubicBezTo>
                    <a:pt x="95819" y="66777"/>
                    <a:pt x="101897" y="60360"/>
                    <a:pt x="101692" y="52657"/>
                  </a:cubicBezTo>
                  <a:cubicBezTo>
                    <a:pt x="101531" y="46910"/>
                    <a:pt x="97872" y="41840"/>
                    <a:pt x="92454" y="39895"/>
                  </a:cubicBezTo>
                  <a:cubicBezTo>
                    <a:pt x="91688" y="38520"/>
                    <a:pt x="90244" y="37671"/>
                    <a:pt x="88674" y="37671"/>
                  </a:cubicBezTo>
                  <a:cubicBezTo>
                    <a:pt x="88634" y="37671"/>
                    <a:pt x="88594" y="37671"/>
                    <a:pt x="88554" y="37672"/>
                  </a:cubicBezTo>
                  <a:cubicBezTo>
                    <a:pt x="88054" y="37690"/>
                    <a:pt x="87554" y="37788"/>
                    <a:pt x="87090" y="37976"/>
                  </a:cubicBezTo>
                  <a:cubicBezTo>
                    <a:pt x="85978" y="33693"/>
                    <a:pt x="82107" y="30717"/>
                    <a:pt x="77695" y="30717"/>
                  </a:cubicBezTo>
                  <a:cubicBezTo>
                    <a:pt x="77611" y="30717"/>
                    <a:pt x="77527" y="30718"/>
                    <a:pt x="77442" y="30720"/>
                  </a:cubicBezTo>
                  <a:cubicBezTo>
                    <a:pt x="76032" y="30764"/>
                    <a:pt x="74640" y="31112"/>
                    <a:pt x="73373" y="31746"/>
                  </a:cubicBezTo>
                  <a:cubicBezTo>
                    <a:pt x="71373" y="29988"/>
                    <a:pt x="68883" y="28899"/>
                    <a:pt x="66233" y="28631"/>
                  </a:cubicBezTo>
                  <a:lnTo>
                    <a:pt x="66233" y="28524"/>
                  </a:lnTo>
                  <a:cubicBezTo>
                    <a:pt x="66171" y="26171"/>
                    <a:pt x="64244" y="24310"/>
                    <a:pt x="61904" y="24310"/>
                  </a:cubicBezTo>
                  <a:cubicBezTo>
                    <a:pt x="61865" y="24310"/>
                    <a:pt x="61827" y="24311"/>
                    <a:pt x="61788" y="24312"/>
                  </a:cubicBezTo>
                  <a:cubicBezTo>
                    <a:pt x="61431" y="24321"/>
                    <a:pt x="61083" y="24374"/>
                    <a:pt x="60744" y="24472"/>
                  </a:cubicBezTo>
                  <a:cubicBezTo>
                    <a:pt x="59320" y="19599"/>
                    <a:pt x="54359" y="16042"/>
                    <a:pt x="48493" y="16042"/>
                  </a:cubicBezTo>
                  <a:cubicBezTo>
                    <a:pt x="48365" y="16042"/>
                    <a:pt x="48235" y="16044"/>
                    <a:pt x="48106" y="16047"/>
                  </a:cubicBezTo>
                  <a:cubicBezTo>
                    <a:pt x="47722" y="16056"/>
                    <a:pt x="47338" y="16083"/>
                    <a:pt x="46964" y="16127"/>
                  </a:cubicBezTo>
                  <a:cubicBezTo>
                    <a:pt x="45951" y="14924"/>
                    <a:pt x="44467" y="14224"/>
                    <a:pt x="42896" y="14224"/>
                  </a:cubicBezTo>
                  <a:cubicBezTo>
                    <a:pt x="42848" y="14224"/>
                    <a:pt x="42799" y="14225"/>
                    <a:pt x="42751" y="14226"/>
                  </a:cubicBezTo>
                  <a:cubicBezTo>
                    <a:pt x="42715" y="14235"/>
                    <a:pt x="42680" y="14235"/>
                    <a:pt x="42644" y="14235"/>
                  </a:cubicBezTo>
                  <a:cubicBezTo>
                    <a:pt x="39786" y="5933"/>
                    <a:pt x="31622" y="1"/>
                    <a:pt x="22066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533275" y="3146379"/>
              <a:ext cx="2200950" cy="1345225"/>
            </a:xfrm>
            <a:custGeom>
              <a:avLst/>
              <a:gdLst/>
              <a:ahLst/>
              <a:cxnLst/>
              <a:rect l="l" t="t" r="r" b="b"/>
              <a:pathLst>
                <a:path w="88038" h="53809" extrusionOk="0">
                  <a:moveTo>
                    <a:pt x="16973" y="1"/>
                  </a:moveTo>
                  <a:cubicBezTo>
                    <a:pt x="9801" y="1"/>
                    <a:pt x="3402" y="3642"/>
                    <a:pt x="992" y="9818"/>
                  </a:cubicBezTo>
                  <a:cubicBezTo>
                    <a:pt x="483" y="11147"/>
                    <a:pt x="171" y="12540"/>
                    <a:pt x="72" y="13959"/>
                  </a:cubicBezTo>
                  <a:lnTo>
                    <a:pt x="1" y="13950"/>
                  </a:lnTo>
                  <a:lnTo>
                    <a:pt x="1081" y="53809"/>
                  </a:lnTo>
                  <a:lnTo>
                    <a:pt x="74328" y="51828"/>
                  </a:lnTo>
                  <a:cubicBezTo>
                    <a:pt x="81977" y="51613"/>
                    <a:pt x="88037" y="46205"/>
                    <a:pt x="87859" y="39734"/>
                  </a:cubicBezTo>
                  <a:cubicBezTo>
                    <a:pt x="87684" y="33390"/>
                    <a:pt x="81589" y="28385"/>
                    <a:pt x="74142" y="28385"/>
                  </a:cubicBezTo>
                  <a:cubicBezTo>
                    <a:pt x="73993" y="28385"/>
                    <a:pt x="73844" y="28387"/>
                    <a:pt x="73695" y="28391"/>
                  </a:cubicBezTo>
                  <a:lnTo>
                    <a:pt x="73704" y="28400"/>
                  </a:lnTo>
                  <a:cubicBezTo>
                    <a:pt x="72293" y="28435"/>
                    <a:pt x="70892" y="28658"/>
                    <a:pt x="69545" y="29051"/>
                  </a:cubicBezTo>
                  <a:cubicBezTo>
                    <a:pt x="69396" y="28150"/>
                    <a:pt x="68620" y="27488"/>
                    <a:pt x="67707" y="27488"/>
                  </a:cubicBezTo>
                  <a:cubicBezTo>
                    <a:pt x="67689" y="27488"/>
                    <a:pt x="67671" y="27489"/>
                    <a:pt x="67652" y="27489"/>
                  </a:cubicBezTo>
                  <a:cubicBezTo>
                    <a:pt x="67474" y="27498"/>
                    <a:pt x="67304" y="27525"/>
                    <a:pt x="67135" y="27587"/>
                  </a:cubicBezTo>
                  <a:cubicBezTo>
                    <a:pt x="66465" y="25133"/>
                    <a:pt x="64314" y="23375"/>
                    <a:pt x="61780" y="23205"/>
                  </a:cubicBezTo>
                  <a:cubicBezTo>
                    <a:pt x="60566" y="20242"/>
                    <a:pt x="57755" y="18252"/>
                    <a:pt x="54568" y="18100"/>
                  </a:cubicBezTo>
                  <a:lnTo>
                    <a:pt x="54568" y="18073"/>
                  </a:lnTo>
                  <a:cubicBezTo>
                    <a:pt x="54516" y="16116"/>
                    <a:pt x="52909" y="14564"/>
                    <a:pt x="50963" y="14564"/>
                  </a:cubicBezTo>
                  <a:cubicBezTo>
                    <a:pt x="50930" y="14564"/>
                    <a:pt x="50898" y="14565"/>
                    <a:pt x="50865" y="14566"/>
                  </a:cubicBezTo>
                  <a:cubicBezTo>
                    <a:pt x="50454" y="14575"/>
                    <a:pt x="50052" y="14655"/>
                    <a:pt x="49669" y="14807"/>
                  </a:cubicBezTo>
                  <a:cubicBezTo>
                    <a:pt x="47905" y="11983"/>
                    <a:pt x="44551" y="10081"/>
                    <a:pt x="40727" y="10081"/>
                  </a:cubicBezTo>
                  <a:cubicBezTo>
                    <a:pt x="40623" y="10081"/>
                    <a:pt x="40518" y="10083"/>
                    <a:pt x="40413" y="10085"/>
                  </a:cubicBezTo>
                  <a:cubicBezTo>
                    <a:pt x="38941" y="10121"/>
                    <a:pt x="37504" y="10451"/>
                    <a:pt x="36156" y="11040"/>
                  </a:cubicBezTo>
                  <a:cubicBezTo>
                    <a:pt x="33961" y="6988"/>
                    <a:pt x="30096" y="3508"/>
                    <a:pt x="25089" y="1553"/>
                  </a:cubicBezTo>
                  <a:cubicBezTo>
                    <a:pt x="22387" y="500"/>
                    <a:pt x="19627" y="1"/>
                    <a:pt x="16973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1880950" y="2375461"/>
              <a:ext cx="3545925" cy="2804850"/>
            </a:xfrm>
            <a:custGeom>
              <a:avLst/>
              <a:gdLst/>
              <a:ahLst/>
              <a:cxnLst/>
              <a:rect l="l" t="t" r="r" b="b"/>
              <a:pathLst>
                <a:path w="141837" h="112194" extrusionOk="0">
                  <a:moveTo>
                    <a:pt x="61795" y="0"/>
                  </a:moveTo>
                  <a:cubicBezTo>
                    <a:pt x="60284" y="0"/>
                    <a:pt x="58763" y="181"/>
                    <a:pt x="57264" y="550"/>
                  </a:cubicBezTo>
                  <a:cubicBezTo>
                    <a:pt x="51293" y="2023"/>
                    <a:pt x="46402" y="6298"/>
                    <a:pt x="44153" y="12019"/>
                  </a:cubicBezTo>
                  <a:cubicBezTo>
                    <a:pt x="41333" y="12715"/>
                    <a:pt x="38798" y="14277"/>
                    <a:pt x="36924" y="16499"/>
                  </a:cubicBezTo>
                  <a:cubicBezTo>
                    <a:pt x="36825" y="16499"/>
                    <a:pt x="36727" y="16490"/>
                    <a:pt x="36629" y="16490"/>
                  </a:cubicBezTo>
                  <a:cubicBezTo>
                    <a:pt x="27677" y="16490"/>
                    <a:pt x="19752" y="22265"/>
                    <a:pt x="17021" y="30779"/>
                  </a:cubicBezTo>
                  <a:cubicBezTo>
                    <a:pt x="13344" y="32029"/>
                    <a:pt x="10872" y="35474"/>
                    <a:pt x="10872" y="39356"/>
                  </a:cubicBezTo>
                  <a:cubicBezTo>
                    <a:pt x="10872" y="39883"/>
                    <a:pt x="10916" y="40400"/>
                    <a:pt x="11005" y="40918"/>
                  </a:cubicBezTo>
                  <a:cubicBezTo>
                    <a:pt x="4169" y="45050"/>
                    <a:pt x="1" y="52449"/>
                    <a:pt x="1" y="60437"/>
                  </a:cubicBezTo>
                  <a:cubicBezTo>
                    <a:pt x="1" y="73030"/>
                    <a:pt x="10211" y="83240"/>
                    <a:pt x="22804" y="83240"/>
                  </a:cubicBezTo>
                  <a:cubicBezTo>
                    <a:pt x="23741" y="83240"/>
                    <a:pt x="24679" y="83178"/>
                    <a:pt x="25607" y="83062"/>
                  </a:cubicBezTo>
                  <a:lnTo>
                    <a:pt x="25607" y="83062"/>
                  </a:lnTo>
                  <a:cubicBezTo>
                    <a:pt x="25607" y="83231"/>
                    <a:pt x="25589" y="83401"/>
                    <a:pt x="25589" y="83562"/>
                  </a:cubicBezTo>
                  <a:cubicBezTo>
                    <a:pt x="25589" y="97503"/>
                    <a:pt x="36897" y="108819"/>
                    <a:pt x="50847" y="108819"/>
                  </a:cubicBezTo>
                  <a:cubicBezTo>
                    <a:pt x="57398" y="108819"/>
                    <a:pt x="63681" y="106276"/>
                    <a:pt x="68384" y="101724"/>
                  </a:cubicBezTo>
                  <a:cubicBezTo>
                    <a:pt x="75569" y="108132"/>
                    <a:pt x="86225" y="112193"/>
                    <a:pt x="98131" y="112193"/>
                  </a:cubicBezTo>
                  <a:cubicBezTo>
                    <a:pt x="119748" y="112193"/>
                    <a:pt x="137276" y="98806"/>
                    <a:pt x="137276" y="82294"/>
                  </a:cubicBezTo>
                  <a:cubicBezTo>
                    <a:pt x="137267" y="81107"/>
                    <a:pt x="137178" y="79920"/>
                    <a:pt x="137000" y="78751"/>
                  </a:cubicBezTo>
                  <a:cubicBezTo>
                    <a:pt x="140159" y="73842"/>
                    <a:pt x="141837" y="68121"/>
                    <a:pt x="141837" y="62284"/>
                  </a:cubicBezTo>
                  <a:lnTo>
                    <a:pt x="141828" y="62276"/>
                  </a:lnTo>
                  <a:cubicBezTo>
                    <a:pt x="141828" y="51958"/>
                    <a:pt x="136696" y="42846"/>
                    <a:pt x="128860" y="37330"/>
                  </a:cubicBezTo>
                  <a:cubicBezTo>
                    <a:pt x="128860" y="37250"/>
                    <a:pt x="128860" y="37161"/>
                    <a:pt x="128860" y="37071"/>
                  </a:cubicBezTo>
                  <a:cubicBezTo>
                    <a:pt x="128860" y="32154"/>
                    <a:pt x="124969" y="28120"/>
                    <a:pt x="120051" y="27941"/>
                  </a:cubicBezTo>
                  <a:cubicBezTo>
                    <a:pt x="117856" y="19864"/>
                    <a:pt x="110930" y="13947"/>
                    <a:pt x="102603" y="13054"/>
                  </a:cubicBezTo>
                  <a:cubicBezTo>
                    <a:pt x="103290" y="11528"/>
                    <a:pt x="102799" y="9725"/>
                    <a:pt x="101425" y="8761"/>
                  </a:cubicBezTo>
                  <a:cubicBezTo>
                    <a:pt x="100819" y="8337"/>
                    <a:pt x="100118" y="8129"/>
                    <a:pt x="99422" y="8129"/>
                  </a:cubicBezTo>
                  <a:cubicBezTo>
                    <a:pt x="98537" y="8129"/>
                    <a:pt x="97658" y="8464"/>
                    <a:pt x="96989" y="9118"/>
                  </a:cubicBezTo>
                  <a:cubicBezTo>
                    <a:pt x="94176" y="4052"/>
                    <a:pt x="88977" y="1293"/>
                    <a:pt x="83683" y="1293"/>
                  </a:cubicBezTo>
                  <a:cubicBezTo>
                    <a:pt x="80378" y="1293"/>
                    <a:pt x="77035" y="2368"/>
                    <a:pt x="74212" y="4629"/>
                  </a:cubicBezTo>
                  <a:cubicBezTo>
                    <a:pt x="70728" y="1613"/>
                    <a:pt x="66308" y="0"/>
                    <a:pt x="61795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1717625" y="2878161"/>
              <a:ext cx="3546150" cy="2804625"/>
            </a:xfrm>
            <a:custGeom>
              <a:avLst/>
              <a:gdLst/>
              <a:ahLst/>
              <a:cxnLst/>
              <a:rect l="l" t="t" r="r" b="b"/>
              <a:pathLst>
                <a:path w="141846" h="112185" extrusionOk="0">
                  <a:moveTo>
                    <a:pt x="80048" y="0"/>
                  </a:moveTo>
                  <a:cubicBezTo>
                    <a:pt x="75539" y="0"/>
                    <a:pt x="71118" y="1613"/>
                    <a:pt x="67634" y="4629"/>
                  </a:cubicBezTo>
                  <a:cubicBezTo>
                    <a:pt x="64949" y="2477"/>
                    <a:pt x="61617" y="1300"/>
                    <a:pt x="58186" y="1300"/>
                  </a:cubicBezTo>
                  <a:cubicBezTo>
                    <a:pt x="58173" y="1300"/>
                    <a:pt x="58160" y="1300"/>
                    <a:pt x="58147" y="1300"/>
                  </a:cubicBezTo>
                  <a:cubicBezTo>
                    <a:pt x="58139" y="1300"/>
                    <a:pt x="58131" y="1300"/>
                    <a:pt x="58123" y="1300"/>
                  </a:cubicBezTo>
                  <a:cubicBezTo>
                    <a:pt x="52608" y="1300"/>
                    <a:pt x="47531" y="4297"/>
                    <a:pt x="44858" y="9118"/>
                  </a:cubicBezTo>
                  <a:cubicBezTo>
                    <a:pt x="44206" y="8485"/>
                    <a:pt x="43332" y="8128"/>
                    <a:pt x="42421" y="8128"/>
                  </a:cubicBezTo>
                  <a:cubicBezTo>
                    <a:pt x="40494" y="8128"/>
                    <a:pt x="38932" y="9698"/>
                    <a:pt x="38932" y="11626"/>
                  </a:cubicBezTo>
                  <a:cubicBezTo>
                    <a:pt x="38932" y="12117"/>
                    <a:pt x="39030" y="12608"/>
                    <a:pt x="39235" y="13063"/>
                  </a:cubicBezTo>
                  <a:cubicBezTo>
                    <a:pt x="30908" y="13956"/>
                    <a:pt x="23982" y="19864"/>
                    <a:pt x="21796" y="27941"/>
                  </a:cubicBezTo>
                  <a:cubicBezTo>
                    <a:pt x="16878" y="28120"/>
                    <a:pt x="12978" y="32154"/>
                    <a:pt x="12978" y="37080"/>
                  </a:cubicBezTo>
                  <a:cubicBezTo>
                    <a:pt x="12978" y="37161"/>
                    <a:pt x="12987" y="37250"/>
                    <a:pt x="12987" y="37339"/>
                  </a:cubicBezTo>
                  <a:cubicBezTo>
                    <a:pt x="5142" y="42855"/>
                    <a:pt x="10" y="51967"/>
                    <a:pt x="10" y="62285"/>
                  </a:cubicBezTo>
                  <a:cubicBezTo>
                    <a:pt x="1" y="68121"/>
                    <a:pt x="1688" y="73833"/>
                    <a:pt x="4847" y="78742"/>
                  </a:cubicBezTo>
                  <a:cubicBezTo>
                    <a:pt x="4669" y="79920"/>
                    <a:pt x="4570" y="81098"/>
                    <a:pt x="4570" y="82285"/>
                  </a:cubicBezTo>
                  <a:cubicBezTo>
                    <a:pt x="4570" y="98797"/>
                    <a:pt x="22099" y="112184"/>
                    <a:pt x="43715" y="112184"/>
                  </a:cubicBezTo>
                  <a:cubicBezTo>
                    <a:pt x="55621" y="112184"/>
                    <a:pt x="66278" y="108123"/>
                    <a:pt x="73454" y="101724"/>
                  </a:cubicBezTo>
                  <a:cubicBezTo>
                    <a:pt x="78149" y="106268"/>
                    <a:pt x="84427" y="108811"/>
                    <a:pt x="90966" y="108811"/>
                  </a:cubicBezTo>
                  <a:cubicBezTo>
                    <a:pt x="90977" y="108811"/>
                    <a:pt x="90989" y="108811"/>
                    <a:pt x="91000" y="108811"/>
                  </a:cubicBezTo>
                  <a:cubicBezTo>
                    <a:pt x="104950" y="108811"/>
                    <a:pt x="116258" y="97503"/>
                    <a:pt x="116258" y="83553"/>
                  </a:cubicBezTo>
                  <a:cubicBezTo>
                    <a:pt x="116258" y="83392"/>
                    <a:pt x="116240" y="83223"/>
                    <a:pt x="116240" y="83062"/>
                  </a:cubicBezTo>
                  <a:lnTo>
                    <a:pt x="116240" y="83062"/>
                  </a:lnTo>
                  <a:cubicBezTo>
                    <a:pt x="117168" y="83169"/>
                    <a:pt x="118105" y="83231"/>
                    <a:pt x="119034" y="83231"/>
                  </a:cubicBezTo>
                  <a:cubicBezTo>
                    <a:pt x="131636" y="83231"/>
                    <a:pt x="141837" y="73021"/>
                    <a:pt x="141837" y="60428"/>
                  </a:cubicBezTo>
                  <a:cubicBezTo>
                    <a:pt x="141846" y="52449"/>
                    <a:pt x="137669" y="45050"/>
                    <a:pt x="130841" y="40918"/>
                  </a:cubicBezTo>
                  <a:cubicBezTo>
                    <a:pt x="131618" y="36518"/>
                    <a:pt x="129056" y="32207"/>
                    <a:pt x="124817" y="30788"/>
                  </a:cubicBezTo>
                  <a:cubicBezTo>
                    <a:pt x="122086" y="22265"/>
                    <a:pt x="114160" y="16490"/>
                    <a:pt x="105218" y="16490"/>
                  </a:cubicBezTo>
                  <a:cubicBezTo>
                    <a:pt x="105119" y="16490"/>
                    <a:pt x="105021" y="16499"/>
                    <a:pt x="104914" y="16499"/>
                  </a:cubicBezTo>
                  <a:cubicBezTo>
                    <a:pt x="103040" y="14286"/>
                    <a:pt x="100514" y="12715"/>
                    <a:pt x="97694" y="12028"/>
                  </a:cubicBezTo>
                  <a:cubicBezTo>
                    <a:pt x="95445" y="6298"/>
                    <a:pt x="90554" y="2023"/>
                    <a:pt x="84574" y="550"/>
                  </a:cubicBezTo>
                  <a:cubicBezTo>
                    <a:pt x="83077" y="181"/>
                    <a:pt x="81558" y="0"/>
                    <a:pt x="80048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3326800" y="2732650"/>
              <a:ext cx="3363650" cy="2278800"/>
            </a:xfrm>
            <a:custGeom>
              <a:avLst/>
              <a:gdLst/>
              <a:ahLst/>
              <a:cxnLst/>
              <a:rect l="l" t="t" r="r" b="b"/>
              <a:pathLst>
                <a:path w="134546" h="91152" extrusionOk="0">
                  <a:moveTo>
                    <a:pt x="105762" y="0"/>
                  </a:moveTo>
                  <a:cubicBezTo>
                    <a:pt x="92749" y="0"/>
                    <a:pt x="81754" y="8274"/>
                    <a:pt x="78193" y="19618"/>
                  </a:cubicBezTo>
                  <a:cubicBezTo>
                    <a:pt x="78148" y="19618"/>
                    <a:pt x="78104" y="19609"/>
                    <a:pt x="78050" y="19609"/>
                  </a:cubicBezTo>
                  <a:cubicBezTo>
                    <a:pt x="75899" y="19609"/>
                    <a:pt x="73873" y="20590"/>
                    <a:pt x="72543" y="22277"/>
                  </a:cubicBezTo>
                  <a:cubicBezTo>
                    <a:pt x="72043" y="22242"/>
                    <a:pt x="71544" y="22215"/>
                    <a:pt x="71026" y="22215"/>
                  </a:cubicBezTo>
                  <a:cubicBezTo>
                    <a:pt x="63020" y="22215"/>
                    <a:pt x="56327" y="27177"/>
                    <a:pt x="54577" y="33835"/>
                  </a:cubicBezTo>
                  <a:cubicBezTo>
                    <a:pt x="54100" y="33714"/>
                    <a:pt x="53625" y="33657"/>
                    <a:pt x="53160" y="33657"/>
                  </a:cubicBezTo>
                  <a:cubicBezTo>
                    <a:pt x="50089" y="33657"/>
                    <a:pt x="47438" y="36157"/>
                    <a:pt x="47446" y="39404"/>
                  </a:cubicBezTo>
                  <a:cubicBezTo>
                    <a:pt x="47446" y="39449"/>
                    <a:pt x="47455" y="39494"/>
                    <a:pt x="47455" y="39538"/>
                  </a:cubicBezTo>
                  <a:cubicBezTo>
                    <a:pt x="43957" y="39993"/>
                    <a:pt x="40690" y="41520"/>
                    <a:pt x="38111" y="43920"/>
                  </a:cubicBezTo>
                  <a:cubicBezTo>
                    <a:pt x="36340" y="43095"/>
                    <a:pt x="34495" y="42709"/>
                    <a:pt x="32687" y="42709"/>
                  </a:cubicBezTo>
                  <a:cubicBezTo>
                    <a:pt x="26932" y="42709"/>
                    <a:pt x="21553" y="46618"/>
                    <a:pt x="20154" y="52676"/>
                  </a:cubicBezTo>
                  <a:cubicBezTo>
                    <a:pt x="19510" y="52439"/>
                    <a:pt x="18848" y="52326"/>
                    <a:pt x="18195" y="52326"/>
                  </a:cubicBezTo>
                  <a:cubicBezTo>
                    <a:pt x="16114" y="52326"/>
                    <a:pt x="14126" y="53473"/>
                    <a:pt x="13121" y="55416"/>
                  </a:cubicBezTo>
                  <a:cubicBezTo>
                    <a:pt x="4820" y="58638"/>
                    <a:pt x="1" y="67322"/>
                    <a:pt x="1643" y="76068"/>
                  </a:cubicBezTo>
                  <a:cubicBezTo>
                    <a:pt x="3285" y="84815"/>
                    <a:pt x="10925" y="91151"/>
                    <a:pt x="19823" y="91151"/>
                  </a:cubicBezTo>
                  <a:lnTo>
                    <a:pt x="134545" y="91151"/>
                  </a:lnTo>
                  <a:lnTo>
                    <a:pt x="134545" y="27543"/>
                  </a:lnTo>
                  <a:cubicBezTo>
                    <a:pt x="134545" y="12335"/>
                    <a:pt x="121658" y="0"/>
                    <a:pt x="105762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15"/>
          <p:cNvGrpSpPr/>
          <p:nvPr/>
        </p:nvGrpSpPr>
        <p:grpSpPr>
          <a:xfrm flipH="1">
            <a:off x="8134366" y="453050"/>
            <a:ext cx="743174" cy="905875"/>
            <a:chOff x="7945750" y="1454475"/>
            <a:chExt cx="655125" cy="798550"/>
          </a:xfrm>
        </p:grpSpPr>
        <p:sp>
          <p:nvSpPr>
            <p:cNvPr id="357" name="Google Shape;357;p15"/>
            <p:cNvSpPr/>
            <p:nvPr/>
          </p:nvSpPr>
          <p:spPr>
            <a:xfrm>
              <a:off x="8293800" y="1827150"/>
              <a:ext cx="307075" cy="143900"/>
            </a:xfrm>
            <a:custGeom>
              <a:avLst/>
              <a:gdLst/>
              <a:ahLst/>
              <a:cxnLst/>
              <a:rect l="l" t="t" r="r" b="b"/>
              <a:pathLst>
                <a:path w="12283" h="5756" extrusionOk="0">
                  <a:moveTo>
                    <a:pt x="11994" y="1"/>
                  </a:moveTo>
                  <a:cubicBezTo>
                    <a:pt x="11930" y="1"/>
                    <a:pt x="11866" y="25"/>
                    <a:pt x="11814" y="81"/>
                  </a:cubicBezTo>
                  <a:cubicBezTo>
                    <a:pt x="10864" y="892"/>
                    <a:pt x="9880" y="1633"/>
                    <a:pt x="8860" y="2351"/>
                  </a:cubicBezTo>
                  <a:cubicBezTo>
                    <a:pt x="9115" y="2038"/>
                    <a:pt x="9277" y="1714"/>
                    <a:pt x="9243" y="1390"/>
                  </a:cubicBezTo>
                  <a:cubicBezTo>
                    <a:pt x="9233" y="1256"/>
                    <a:pt x="9122" y="1154"/>
                    <a:pt x="8993" y="1154"/>
                  </a:cubicBezTo>
                  <a:cubicBezTo>
                    <a:pt x="8965" y="1154"/>
                    <a:pt x="8936" y="1159"/>
                    <a:pt x="8907" y="1169"/>
                  </a:cubicBezTo>
                  <a:cubicBezTo>
                    <a:pt x="8131" y="1482"/>
                    <a:pt x="7540" y="2223"/>
                    <a:pt x="6857" y="2710"/>
                  </a:cubicBezTo>
                  <a:cubicBezTo>
                    <a:pt x="6533" y="2942"/>
                    <a:pt x="6185" y="3150"/>
                    <a:pt x="5849" y="3358"/>
                  </a:cubicBezTo>
                  <a:lnTo>
                    <a:pt x="6104" y="3115"/>
                  </a:lnTo>
                  <a:cubicBezTo>
                    <a:pt x="6336" y="2884"/>
                    <a:pt x="6648" y="2571"/>
                    <a:pt x="6440" y="2223"/>
                  </a:cubicBezTo>
                  <a:cubicBezTo>
                    <a:pt x="6394" y="2159"/>
                    <a:pt x="6318" y="2124"/>
                    <a:pt x="6237" y="2124"/>
                  </a:cubicBezTo>
                  <a:cubicBezTo>
                    <a:pt x="6216" y="2124"/>
                    <a:pt x="6195" y="2126"/>
                    <a:pt x="6173" y="2131"/>
                  </a:cubicBezTo>
                  <a:cubicBezTo>
                    <a:pt x="5722" y="2247"/>
                    <a:pt x="5282" y="2687"/>
                    <a:pt x="4888" y="2942"/>
                  </a:cubicBezTo>
                  <a:cubicBezTo>
                    <a:pt x="4413" y="3277"/>
                    <a:pt x="3869" y="3509"/>
                    <a:pt x="3301" y="3625"/>
                  </a:cubicBezTo>
                  <a:cubicBezTo>
                    <a:pt x="3174" y="3605"/>
                    <a:pt x="3043" y="3596"/>
                    <a:pt x="2911" y="3596"/>
                  </a:cubicBezTo>
                  <a:cubicBezTo>
                    <a:pt x="1950" y="3596"/>
                    <a:pt x="903" y="4094"/>
                    <a:pt x="313" y="4806"/>
                  </a:cubicBezTo>
                  <a:cubicBezTo>
                    <a:pt x="290" y="4829"/>
                    <a:pt x="278" y="4864"/>
                    <a:pt x="267" y="4899"/>
                  </a:cubicBezTo>
                  <a:cubicBezTo>
                    <a:pt x="35" y="4980"/>
                    <a:pt x="0" y="5304"/>
                    <a:pt x="220" y="5432"/>
                  </a:cubicBezTo>
                  <a:cubicBezTo>
                    <a:pt x="727" y="5673"/>
                    <a:pt x="1324" y="5756"/>
                    <a:pt x="1927" y="5756"/>
                  </a:cubicBezTo>
                  <a:cubicBezTo>
                    <a:pt x="2509" y="5756"/>
                    <a:pt x="3096" y="5679"/>
                    <a:pt x="3614" y="5594"/>
                  </a:cubicBezTo>
                  <a:cubicBezTo>
                    <a:pt x="4714" y="5408"/>
                    <a:pt x="5780" y="5061"/>
                    <a:pt x="6776" y="4563"/>
                  </a:cubicBezTo>
                  <a:cubicBezTo>
                    <a:pt x="7911" y="3995"/>
                    <a:pt x="8988" y="3324"/>
                    <a:pt x="9995" y="2571"/>
                  </a:cubicBezTo>
                  <a:cubicBezTo>
                    <a:pt x="10806" y="1980"/>
                    <a:pt x="12011" y="1366"/>
                    <a:pt x="12242" y="312"/>
                  </a:cubicBezTo>
                  <a:cubicBezTo>
                    <a:pt x="12283" y="134"/>
                    <a:pt x="12142" y="1"/>
                    <a:pt x="119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7945750" y="1454475"/>
              <a:ext cx="531650" cy="798550"/>
            </a:xfrm>
            <a:custGeom>
              <a:avLst/>
              <a:gdLst/>
              <a:ahLst/>
              <a:cxnLst/>
              <a:rect l="l" t="t" r="r" b="b"/>
              <a:pathLst>
                <a:path w="21266" h="31942" extrusionOk="0">
                  <a:moveTo>
                    <a:pt x="5873" y="1"/>
                  </a:moveTo>
                  <a:cubicBezTo>
                    <a:pt x="5746" y="12"/>
                    <a:pt x="5641" y="94"/>
                    <a:pt x="5607" y="221"/>
                  </a:cubicBezTo>
                  <a:cubicBezTo>
                    <a:pt x="5271" y="1391"/>
                    <a:pt x="5734" y="2792"/>
                    <a:pt x="6012" y="3939"/>
                  </a:cubicBezTo>
                  <a:cubicBezTo>
                    <a:pt x="6035" y="4066"/>
                    <a:pt x="6070" y="4194"/>
                    <a:pt x="6105" y="4321"/>
                  </a:cubicBezTo>
                  <a:cubicBezTo>
                    <a:pt x="6012" y="4112"/>
                    <a:pt x="5919" y="3916"/>
                    <a:pt x="5827" y="3707"/>
                  </a:cubicBezTo>
                  <a:cubicBezTo>
                    <a:pt x="5585" y="3204"/>
                    <a:pt x="4757" y="1747"/>
                    <a:pt x="3967" y="1747"/>
                  </a:cubicBezTo>
                  <a:cubicBezTo>
                    <a:pt x="3848" y="1747"/>
                    <a:pt x="3730" y="1780"/>
                    <a:pt x="3615" y="1854"/>
                  </a:cubicBezTo>
                  <a:cubicBezTo>
                    <a:pt x="2734" y="2422"/>
                    <a:pt x="4124" y="4483"/>
                    <a:pt x="4472" y="5051"/>
                  </a:cubicBezTo>
                  <a:cubicBezTo>
                    <a:pt x="4842" y="5688"/>
                    <a:pt x="5248" y="6313"/>
                    <a:pt x="5676" y="6915"/>
                  </a:cubicBezTo>
                  <a:cubicBezTo>
                    <a:pt x="5387" y="6672"/>
                    <a:pt x="5097" y="6429"/>
                    <a:pt x="4784" y="6197"/>
                  </a:cubicBezTo>
                  <a:cubicBezTo>
                    <a:pt x="4298" y="5815"/>
                    <a:pt x="3811" y="5444"/>
                    <a:pt x="3302" y="5085"/>
                  </a:cubicBezTo>
                  <a:cubicBezTo>
                    <a:pt x="2896" y="4784"/>
                    <a:pt x="2514" y="4460"/>
                    <a:pt x="2005" y="4367"/>
                  </a:cubicBezTo>
                  <a:cubicBezTo>
                    <a:pt x="1984" y="4363"/>
                    <a:pt x="1962" y="4361"/>
                    <a:pt x="1941" y="4361"/>
                  </a:cubicBezTo>
                  <a:cubicBezTo>
                    <a:pt x="1800" y="4361"/>
                    <a:pt x="1664" y="4458"/>
                    <a:pt x="1634" y="4599"/>
                  </a:cubicBezTo>
                  <a:cubicBezTo>
                    <a:pt x="1437" y="5815"/>
                    <a:pt x="2746" y="7077"/>
                    <a:pt x="3533" y="7842"/>
                  </a:cubicBezTo>
                  <a:cubicBezTo>
                    <a:pt x="4031" y="8340"/>
                    <a:pt x="4576" y="8838"/>
                    <a:pt x="5120" y="9324"/>
                  </a:cubicBezTo>
                  <a:cubicBezTo>
                    <a:pt x="4865" y="9174"/>
                    <a:pt x="4611" y="9012"/>
                    <a:pt x="4344" y="8849"/>
                  </a:cubicBezTo>
                  <a:cubicBezTo>
                    <a:pt x="3371" y="8224"/>
                    <a:pt x="2329" y="7135"/>
                    <a:pt x="1148" y="6996"/>
                  </a:cubicBezTo>
                  <a:cubicBezTo>
                    <a:pt x="1127" y="6992"/>
                    <a:pt x="1106" y="6989"/>
                    <a:pt x="1086" y="6989"/>
                  </a:cubicBezTo>
                  <a:cubicBezTo>
                    <a:pt x="905" y="6989"/>
                    <a:pt x="760" y="7168"/>
                    <a:pt x="812" y="7355"/>
                  </a:cubicBezTo>
                  <a:cubicBezTo>
                    <a:pt x="1171" y="8502"/>
                    <a:pt x="2120" y="9197"/>
                    <a:pt x="3047" y="9880"/>
                  </a:cubicBezTo>
                  <a:lnTo>
                    <a:pt x="4946" y="11258"/>
                  </a:lnTo>
                  <a:lnTo>
                    <a:pt x="5155" y="11409"/>
                  </a:lnTo>
                  <a:cubicBezTo>
                    <a:pt x="4576" y="11224"/>
                    <a:pt x="3997" y="11073"/>
                    <a:pt x="3418" y="10946"/>
                  </a:cubicBezTo>
                  <a:cubicBezTo>
                    <a:pt x="3052" y="10864"/>
                    <a:pt x="2199" y="10633"/>
                    <a:pt x="1474" y="10633"/>
                  </a:cubicBezTo>
                  <a:cubicBezTo>
                    <a:pt x="961" y="10633"/>
                    <a:pt x="512" y="10749"/>
                    <a:pt x="348" y="11119"/>
                  </a:cubicBezTo>
                  <a:cubicBezTo>
                    <a:pt x="233" y="11374"/>
                    <a:pt x="372" y="11548"/>
                    <a:pt x="580" y="11699"/>
                  </a:cubicBezTo>
                  <a:cubicBezTo>
                    <a:pt x="1159" y="12104"/>
                    <a:pt x="1970" y="12359"/>
                    <a:pt x="2619" y="12637"/>
                  </a:cubicBezTo>
                  <a:cubicBezTo>
                    <a:pt x="3012" y="12799"/>
                    <a:pt x="3429" y="12973"/>
                    <a:pt x="3858" y="13135"/>
                  </a:cubicBezTo>
                  <a:cubicBezTo>
                    <a:pt x="3236" y="13062"/>
                    <a:pt x="2600" y="13012"/>
                    <a:pt x="2032" y="13012"/>
                  </a:cubicBezTo>
                  <a:cubicBezTo>
                    <a:pt x="874" y="13012"/>
                    <a:pt x="0" y="13219"/>
                    <a:pt x="117" y="13864"/>
                  </a:cubicBezTo>
                  <a:cubicBezTo>
                    <a:pt x="175" y="14212"/>
                    <a:pt x="534" y="14374"/>
                    <a:pt x="823" y="14490"/>
                  </a:cubicBezTo>
                  <a:cubicBezTo>
                    <a:pt x="1541" y="14745"/>
                    <a:pt x="2259" y="14941"/>
                    <a:pt x="3001" y="15092"/>
                  </a:cubicBezTo>
                  <a:cubicBezTo>
                    <a:pt x="2167" y="15104"/>
                    <a:pt x="661" y="15162"/>
                    <a:pt x="406" y="15903"/>
                  </a:cubicBezTo>
                  <a:cubicBezTo>
                    <a:pt x="82" y="16876"/>
                    <a:pt x="2445" y="17177"/>
                    <a:pt x="4483" y="17223"/>
                  </a:cubicBezTo>
                  <a:cubicBezTo>
                    <a:pt x="3325" y="17710"/>
                    <a:pt x="2236" y="18300"/>
                    <a:pt x="1206" y="18995"/>
                  </a:cubicBezTo>
                  <a:cubicBezTo>
                    <a:pt x="1043" y="19099"/>
                    <a:pt x="1020" y="19319"/>
                    <a:pt x="1159" y="19447"/>
                  </a:cubicBezTo>
                  <a:cubicBezTo>
                    <a:pt x="1348" y="19636"/>
                    <a:pt x="1554" y="19689"/>
                    <a:pt x="1780" y="19689"/>
                  </a:cubicBezTo>
                  <a:cubicBezTo>
                    <a:pt x="1927" y="19689"/>
                    <a:pt x="2083" y="19667"/>
                    <a:pt x="2248" y="19644"/>
                  </a:cubicBezTo>
                  <a:cubicBezTo>
                    <a:pt x="2850" y="19574"/>
                    <a:pt x="3441" y="19470"/>
                    <a:pt x="4043" y="19366"/>
                  </a:cubicBezTo>
                  <a:cubicBezTo>
                    <a:pt x="4553" y="19285"/>
                    <a:pt x="5097" y="19204"/>
                    <a:pt x="5641" y="19099"/>
                  </a:cubicBezTo>
                  <a:lnTo>
                    <a:pt x="5641" y="19099"/>
                  </a:lnTo>
                  <a:cubicBezTo>
                    <a:pt x="5120" y="19424"/>
                    <a:pt x="4622" y="19783"/>
                    <a:pt x="4136" y="20119"/>
                  </a:cubicBezTo>
                  <a:cubicBezTo>
                    <a:pt x="3800" y="20339"/>
                    <a:pt x="2804" y="20918"/>
                    <a:pt x="3186" y="21462"/>
                  </a:cubicBezTo>
                  <a:cubicBezTo>
                    <a:pt x="3316" y="21651"/>
                    <a:pt x="3527" y="21719"/>
                    <a:pt x="3770" y="21719"/>
                  </a:cubicBezTo>
                  <a:cubicBezTo>
                    <a:pt x="4288" y="21719"/>
                    <a:pt x="4951" y="21410"/>
                    <a:pt x="5282" y="21300"/>
                  </a:cubicBezTo>
                  <a:cubicBezTo>
                    <a:pt x="5850" y="21103"/>
                    <a:pt x="6487" y="20906"/>
                    <a:pt x="7078" y="20651"/>
                  </a:cubicBezTo>
                  <a:lnTo>
                    <a:pt x="7078" y="20651"/>
                  </a:lnTo>
                  <a:cubicBezTo>
                    <a:pt x="6904" y="20837"/>
                    <a:pt x="6742" y="21022"/>
                    <a:pt x="6579" y="21196"/>
                  </a:cubicBezTo>
                  <a:cubicBezTo>
                    <a:pt x="6336" y="21462"/>
                    <a:pt x="6070" y="21856"/>
                    <a:pt x="6510" y="22087"/>
                  </a:cubicBezTo>
                  <a:cubicBezTo>
                    <a:pt x="6581" y="22127"/>
                    <a:pt x="6658" y="22144"/>
                    <a:pt x="6739" y="22144"/>
                  </a:cubicBezTo>
                  <a:cubicBezTo>
                    <a:pt x="7161" y="22144"/>
                    <a:pt x="7689" y="21683"/>
                    <a:pt x="7981" y="21508"/>
                  </a:cubicBezTo>
                  <a:cubicBezTo>
                    <a:pt x="8131" y="21427"/>
                    <a:pt x="8270" y="21346"/>
                    <a:pt x="8421" y="21277"/>
                  </a:cubicBezTo>
                  <a:lnTo>
                    <a:pt x="8421" y="21277"/>
                  </a:lnTo>
                  <a:cubicBezTo>
                    <a:pt x="8409" y="21416"/>
                    <a:pt x="8456" y="21555"/>
                    <a:pt x="8537" y="21659"/>
                  </a:cubicBezTo>
                  <a:cubicBezTo>
                    <a:pt x="8658" y="21807"/>
                    <a:pt x="8815" y="21858"/>
                    <a:pt x="8980" y="21858"/>
                  </a:cubicBezTo>
                  <a:cubicBezTo>
                    <a:pt x="9098" y="21858"/>
                    <a:pt x="9220" y="21832"/>
                    <a:pt x="9336" y="21798"/>
                  </a:cubicBezTo>
                  <a:cubicBezTo>
                    <a:pt x="9429" y="21775"/>
                    <a:pt x="9533" y="21752"/>
                    <a:pt x="9626" y="21717"/>
                  </a:cubicBezTo>
                  <a:lnTo>
                    <a:pt x="9626" y="21717"/>
                  </a:lnTo>
                  <a:cubicBezTo>
                    <a:pt x="9452" y="23964"/>
                    <a:pt x="6811" y="24161"/>
                    <a:pt x="5039" y="24357"/>
                  </a:cubicBezTo>
                  <a:cubicBezTo>
                    <a:pt x="4217" y="24427"/>
                    <a:pt x="3406" y="24566"/>
                    <a:pt x="2607" y="24763"/>
                  </a:cubicBezTo>
                  <a:cubicBezTo>
                    <a:pt x="2132" y="24902"/>
                    <a:pt x="1194" y="25064"/>
                    <a:pt x="1124" y="25666"/>
                  </a:cubicBezTo>
                  <a:cubicBezTo>
                    <a:pt x="1090" y="25805"/>
                    <a:pt x="1206" y="25944"/>
                    <a:pt x="1345" y="25944"/>
                  </a:cubicBezTo>
                  <a:cubicBezTo>
                    <a:pt x="2317" y="25875"/>
                    <a:pt x="3394" y="25886"/>
                    <a:pt x="4414" y="25747"/>
                  </a:cubicBezTo>
                  <a:lnTo>
                    <a:pt x="4414" y="25747"/>
                  </a:lnTo>
                  <a:cubicBezTo>
                    <a:pt x="3140" y="26257"/>
                    <a:pt x="1889" y="26813"/>
                    <a:pt x="754" y="27612"/>
                  </a:cubicBezTo>
                  <a:cubicBezTo>
                    <a:pt x="580" y="27716"/>
                    <a:pt x="626" y="27971"/>
                    <a:pt x="823" y="28029"/>
                  </a:cubicBezTo>
                  <a:cubicBezTo>
                    <a:pt x="970" y="28081"/>
                    <a:pt x="1119" y="28103"/>
                    <a:pt x="1268" y="28103"/>
                  </a:cubicBezTo>
                  <a:cubicBezTo>
                    <a:pt x="1849" y="28103"/>
                    <a:pt x="2441" y="27768"/>
                    <a:pt x="2966" y="27566"/>
                  </a:cubicBezTo>
                  <a:lnTo>
                    <a:pt x="3313" y="27427"/>
                  </a:lnTo>
                  <a:lnTo>
                    <a:pt x="3313" y="27427"/>
                  </a:lnTo>
                  <a:cubicBezTo>
                    <a:pt x="3105" y="27542"/>
                    <a:pt x="2896" y="27647"/>
                    <a:pt x="2688" y="27763"/>
                  </a:cubicBezTo>
                  <a:cubicBezTo>
                    <a:pt x="2213" y="28029"/>
                    <a:pt x="1773" y="28330"/>
                    <a:pt x="1345" y="28666"/>
                  </a:cubicBezTo>
                  <a:cubicBezTo>
                    <a:pt x="1055" y="28898"/>
                    <a:pt x="534" y="29268"/>
                    <a:pt x="476" y="29662"/>
                  </a:cubicBezTo>
                  <a:cubicBezTo>
                    <a:pt x="430" y="29999"/>
                    <a:pt x="574" y="30116"/>
                    <a:pt x="797" y="30116"/>
                  </a:cubicBezTo>
                  <a:cubicBezTo>
                    <a:pt x="1255" y="30116"/>
                    <a:pt x="2046" y="29620"/>
                    <a:pt x="2202" y="29535"/>
                  </a:cubicBezTo>
                  <a:cubicBezTo>
                    <a:pt x="2781" y="29222"/>
                    <a:pt x="3348" y="28921"/>
                    <a:pt x="3916" y="28608"/>
                  </a:cubicBezTo>
                  <a:lnTo>
                    <a:pt x="3916" y="28608"/>
                  </a:lnTo>
                  <a:cubicBezTo>
                    <a:pt x="3603" y="28898"/>
                    <a:pt x="3290" y="29210"/>
                    <a:pt x="2989" y="29511"/>
                  </a:cubicBezTo>
                  <a:cubicBezTo>
                    <a:pt x="2607" y="29882"/>
                    <a:pt x="916" y="31121"/>
                    <a:pt x="1599" y="31781"/>
                  </a:cubicBezTo>
                  <a:cubicBezTo>
                    <a:pt x="1702" y="31879"/>
                    <a:pt x="1811" y="31917"/>
                    <a:pt x="1920" y="31917"/>
                  </a:cubicBezTo>
                  <a:cubicBezTo>
                    <a:pt x="2097" y="31917"/>
                    <a:pt x="2276" y="31819"/>
                    <a:pt x="2433" y="31712"/>
                  </a:cubicBezTo>
                  <a:cubicBezTo>
                    <a:pt x="2989" y="31341"/>
                    <a:pt x="3522" y="30936"/>
                    <a:pt x="4043" y="30519"/>
                  </a:cubicBezTo>
                  <a:cubicBezTo>
                    <a:pt x="4286" y="30322"/>
                    <a:pt x="4530" y="30137"/>
                    <a:pt x="4773" y="29940"/>
                  </a:cubicBezTo>
                  <a:lnTo>
                    <a:pt x="4773" y="29940"/>
                  </a:lnTo>
                  <a:cubicBezTo>
                    <a:pt x="4379" y="30450"/>
                    <a:pt x="4066" y="30994"/>
                    <a:pt x="3811" y="31585"/>
                  </a:cubicBezTo>
                  <a:cubicBezTo>
                    <a:pt x="3719" y="31749"/>
                    <a:pt x="3855" y="31941"/>
                    <a:pt x="4033" y="31941"/>
                  </a:cubicBezTo>
                  <a:cubicBezTo>
                    <a:pt x="4055" y="31941"/>
                    <a:pt x="4078" y="31938"/>
                    <a:pt x="4101" y="31932"/>
                  </a:cubicBezTo>
                  <a:cubicBezTo>
                    <a:pt x="4437" y="31816"/>
                    <a:pt x="4587" y="31527"/>
                    <a:pt x="4807" y="31249"/>
                  </a:cubicBezTo>
                  <a:cubicBezTo>
                    <a:pt x="5155" y="30820"/>
                    <a:pt x="5502" y="30403"/>
                    <a:pt x="5850" y="29975"/>
                  </a:cubicBezTo>
                  <a:cubicBezTo>
                    <a:pt x="5989" y="29813"/>
                    <a:pt x="6128" y="29650"/>
                    <a:pt x="6267" y="29477"/>
                  </a:cubicBezTo>
                  <a:lnTo>
                    <a:pt x="6267" y="29477"/>
                  </a:lnTo>
                  <a:lnTo>
                    <a:pt x="6070" y="29917"/>
                  </a:lnTo>
                  <a:cubicBezTo>
                    <a:pt x="5885" y="30311"/>
                    <a:pt x="5630" y="30704"/>
                    <a:pt x="5966" y="31075"/>
                  </a:cubicBezTo>
                  <a:cubicBezTo>
                    <a:pt x="6012" y="31117"/>
                    <a:pt x="6068" y="31136"/>
                    <a:pt x="6124" y="31136"/>
                  </a:cubicBezTo>
                  <a:cubicBezTo>
                    <a:pt x="6206" y="31136"/>
                    <a:pt x="6288" y="31093"/>
                    <a:pt x="6336" y="31017"/>
                  </a:cubicBezTo>
                  <a:cubicBezTo>
                    <a:pt x="6857" y="30172"/>
                    <a:pt x="7483" y="29384"/>
                    <a:pt x="8074" y="28585"/>
                  </a:cubicBezTo>
                  <a:cubicBezTo>
                    <a:pt x="8548" y="27925"/>
                    <a:pt x="8989" y="27241"/>
                    <a:pt x="9498" y="26604"/>
                  </a:cubicBezTo>
                  <a:cubicBezTo>
                    <a:pt x="10019" y="25933"/>
                    <a:pt x="10714" y="25411"/>
                    <a:pt x="11502" y="25087"/>
                  </a:cubicBezTo>
                  <a:cubicBezTo>
                    <a:pt x="12150" y="24821"/>
                    <a:pt x="12892" y="24705"/>
                    <a:pt x="13505" y="24357"/>
                  </a:cubicBezTo>
                  <a:cubicBezTo>
                    <a:pt x="13505" y="24357"/>
                    <a:pt x="13517" y="24357"/>
                    <a:pt x="13529" y="24346"/>
                  </a:cubicBezTo>
                  <a:cubicBezTo>
                    <a:pt x="14918" y="23813"/>
                    <a:pt x="15984" y="22238"/>
                    <a:pt x="16690" y="21068"/>
                  </a:cubicBezTo>
                  <a:cubicBezTo>
                    <a:pt x="17293" y="20037"/>
                    <a:pt x="17825" y="18960"/>
                    <a:pt x="18277" y="17860"/>
                  </a:cubicBezTo>
                  <a:cubicBezTo>
                    <a:pt x="18752" y="16725"/>
                    <a:pt x="19319" y="15613"/>
                    <a:pt x="20420" y="15011"/>
                  </a:cubicBezTo>
                  <a:cubicBezTo>
                    <a:pt x="20447" y="15022"/>
                    <a:pt x="20474" y="15027"/>
                    <a:pt x="20500" y="15027"/>
                  </a:cubicBezTo>
                  <a:cubicBezTo>
                    <a:pt x="20585" y="15027"/>
                    <a:pt x="20660" y="14972"/>
                    <a:pt x="20686" y="14884"/>
                  </a:cubicBezTo>
                  <a:cubicBezTo>
                    <a:pt x="20686" y="14872"/>
                    <a:pt x="20686" y="14849"/>
                    <a:pt x="20698" y="14837"/>
                  </a:cubicBezTo>
                  <a:cubicBezTo>
                    <a:pt x="20709" y="14814"/>
                    <a:pt x="20709" y="14791"/>
                    <a:pt x="20709" y="14768"/>
                  </a:cubicBezTo>
                  <a:cubicBezTo>
                    <a:pt x="20744" y="14594"/>
                    <a:pt x="20779" y="14420"/>
                    <a:pt x="20825" y="14247"/>
                  </a:cubicBezTo>
                  <a:cubicBezTo>
                    <a:pt x="20860" y="14154"/>
                    <a:pt x="20906" y="14061"/>
                    <a:pt x="20953" y="13969"/>
                  </a:cubicBezTo>
                  <a:cubicBezTo>
                    <a:pt x="20973" y="13977"/>
                    <a:pt x="20995" y="13982"/>
                    <a:pt x="21016" y="13982"/>
                  </a:cubicBezTo>
                  <a:cubicBezTo>
                    <a:pt x="21076" y="13982"/>
                    <a:pt x="21132" y="13945"/>
                    <a:pt x="21149" y="13876"/>
                  </a:cubicBezTo>
                  <a:cubicBezTo>
                    <a:pt x="21265" y="13135"/>
                    <a:pt x="20640" y="12602"/>
                    <a:pt x="19933" y="12498"/>
                  </a:cubicBezTo>
                  <a:cubicBezTo>
                    <a:pt x="19852" y="12487"/>
                    <a:pt x="19771" y="12482"/>
                    <a:pt x="19691" y="12482"/>
                  </a:cubicBezTo>
                  <a:cubicBezTo>
                    <a:pt x="18730" y="12482"/>
                    <a:pt x="17843" y="13210"/>
                    <a:pt x="17084" y="13691"/>
                  </a:cubicBezTo>
                  <a:cubicBezTo>
                    <a:pt x="16178" y="14276"/>
                    <a:pt x="14965" y="15276"/>
                    <a:pt x="13783" y="15276"/>
                  </a:cubicBezTo>
                  <a:cubicBezTo>
                    <a:pt x="13514" y="15276"/>
                    <a:pt x="13246" y="15224"/>
                    <a:pt x="12984" y="15104"/>
                  </a:cubicBezTo>
                  <a:cubicBezTo>
                    <a:pt x="12359" y="14814"/>
                    <a:pt x="12000" y="14026"/>
                    <a:pt x="11687" y="13447"/>
                  </a:cubicBezTo>
                  <a:cubicBezTo>
                    <a:pt x="11664" y="13413"/>
                    <a:pt x="11652" y="13378"/>
                    <a:pt x="11629" y="13343"/>
                  </a:cubicBezTo>
                  <a:cubicBezTo>
                    <a:pt x="11629" y="13297"/>
                    <a:pt x="11618" y="13251"/>
                    <a:pt x="11594" y="13216"/>
                  </a:cubicBezTo>
                  <a:cubicBezTo>
                    <a:pt x="10992" y="11977"/>
                    <a:pt x="10263" y="10818"/>
                    <a:pt x="9695" y="9567"/>
                  </a:cubicBezTo>
                  <a:cubicBezTo>
                    <a:pt x="9162" y="8398"/>
                    <a:pt x="8699" y="7216"/>
                    <a:pt x="8317" y="6000"/>
                  </a:cubicBezTo>
                  <a:cubicBezTo>
                    <a:pt x="7923" y="4773"/>
                    <a:pt x="7645" y="3522"/>
                    <a:pt x="7286" y="2283"/>
                  </a:cubicBezTo>
                  <a:cubicBezTo>
                    <a:pt x="7078" y="1530"/>
                    <a:pt x="6834" y="82"/>
                    <a:pt x="5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8453325" y="1797550"/>
              <a:ext cx="52075" cy="31125"/>
            </a:xfrm>
            <a:custGeom>
              <a:avLst/>
              <a:gdLst/>
              <a:ahLst/>
              <a:cxnLst/>
              <a:rect l="l" t="t" r="r" b="b"/>
              <a:pathLst>
                <a:path w="2083" h="1245" extrusionOk="0">
                  <a:moveTo>
                    <a:pt x="643" y="1"/>
                  </a:moveTo>
                  <a:cubicBezTo>
                    <a:pt x="594" y="1"/>
                    <a:pt x="544" y="25"/>
                    <a:pt x="511" y="72"/>
                  </a:cubicBezTo>
                  <a:cubicBezTo>
                    <a:pt x="360" y="188"/>
                    <a:pt x="244" y="338"/>
                    <a:pt x="140" y="500"/>
                  </a:cubicBezTo>
                  <a:cubicBezTo>
                    <a:pt x="47" y="674"/>
                    <a:pt x="1" y="883"/>
                    <a:pt x="24" y="1079"/>
                  </a:cubicBezTo>
                  <a:cubicBezTo>
                    <a:pt x="24" y="1114"/>
                    <a:pt x="47" y="1149"/>
                    <a:pt x="82" y="1161"/>
                  </a:cubicBezTo>
                  <a:cubicBezTo>
                    <a:pt x="94" y="1172"/>
                    <a:pt x="105" y="1184"/>
                    <a:pt x="128" y="1195"/>
                  </a:cubicBezTo>
                  <a:cubicBezTo>
                    <a:pt x="229" y="1227"/>
                    <a:pt x="332" y="1238"/>
                    <a:pt x="436" y="1238"/>
                  </a:cubicBezTo>
                  <a:cubicBezTo>
                    <a:pt x="594" y="1238"/>
                    <a:pt x="755" y="1214"/>
                    <a:pt x="916" y="1207"/>
                  </a:cubicBezTo>
                  <a:cubicBezTo>
                    <a:pt x="1229" y="1207"/>
                    <a:pt x="1553" y="1218"/>
                    <a:pt x="1866" y="1242"/>
                  </a:cubicBezTo>
                  <a:cubicBezTo>
                    <a:pt x="1877" y="1244"/>
                    <a:pt x="1887" y="1245"/>
                    <a:pt x="1898" y="1245"/>
                  </a:cubicBezTo>
                  <a:cubicBezTo>
                    <a:pt x="2000" y="1245"/>
                    <a:pt x="2082" y="1149"/>
                    <a:pt x="2051" y="1033"/>
                  </a:cubicBezTo>
                  <a:cubicBezTo>
                    <a:pt x="1900" y="547"/>
                    <a:pt x="1205" y="327"/>
                    <a:pt x="812" y="72"/>
                  </a:cubicBezTo>
                  <a:cubicBezTo>
                    <a:pt x="789" y="49"/>
                    <a:pt x="765" y="49"/>
                    <a:pt x="742" y="37"/>
                  </a:cubicBezTo>
                  <a:cubicBezTo>
                    <a:pt x="713" y="13"/>
                    <a:pt x="678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8430450" y="1791925"/>
              <a:ext cx="14800" cy="14100"/>
            </a:xfrm>
            <a:custGeom>
              <a:avLst/>
              <a:gdLst/>
              <a:ahLst/>
              <a:cxnLst/>
              <a:rect l="l" t="t" r="r" b="b"/>
              <a:pathLst>
                <a:path w="592" h="564" extrusionOk="0">
                  <a:moveTo>
                    <a:pt x="267" y="0"/>
                  </a:moveTo>
                  <a:cubicBezTo>
                    <a:pt x="195" y="0"/>
                    <a:pt x="125" y="33"/>
                    <a:pt x="70" y="88"/>
                  </a:cubicBezTo>
                  <a:cubicBezTo>
                    <a:pt x="24" y="135"/>
                    <a:pt x="1" y="204"/>
                    <a:pt x="1" y="274"/>
                  </a:cubicBezTo>
                  <a:cubicBezTo>
                    <a:pt x="1" y="343"/>
                    <a:pt x="24" y="401"/>
                    <a:pt x="70" y="447"/>
                  </a:cubicBezTo>
                  <a:cubicBezTo>
                    <a:pt x="117" y="517"/>
                    <a:pt x="198" y="563"/>
                    <a:pt x="279" y="563"/>
                  </a:cubicBezTo>
                  <a:cubicBezTo>
                    <a:pt x="337" y="563"/>
                    <a:pt x="395" y="540"/>
                    <a:pt x="441" y="505"/>
                  </a:cubicBezTo>
                  <a:lnTo>
                    <a:pt x="487" y="471"/>
                  </a:lnTo>
                  <a:cubicBezTo>
                    <a:pt x="522" y="436"/>
                    <a:pt x="545" y="401"/>
                    <a:pt x="557" y="355"/>
                  </a:cubicBezTo>
                  <a:cubicBezTo>
                    <a:pt x="592" y="193"/>
                    <a:pt x="487" y="42"/>
                    <a:pt x="325" y="7"/>
                  </a:cubicBezTo>
                  <a:cubicBezTo>
                    <a:pt x="306" y="2"/>
                    <a:pt x="287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" name="Google Shape;361;p15"/>
          <p:cNvGrpSpPr/>
          <p:nvPr/>
        </p:nvGrpSpPr>
        <p:grpSpPr>
          <a:xfrm flipH="1">
            <a:off x="-1428892" y="2838439"/>
            <a:ext cx="10340873" cy="6002619"/>
            <a:chOff x="514775" y="1619275"/>
            <a:chExt cx="7000320" cy="4063511"/>
          </a:xfrm>
        </p:grpSpPr>
        <p:sp>
          <p:nvSpPr>
            <p:cNvPr id="362" name="Google Shape;362;p15"/>
            <p:cNvSpPr/>
            <p:nvPr/>
          </p:nvSpPr>
          <p:spPr>
            <a:xfrm>
              <a:off x="4268395" y="1619275"/>
              <a:ext cx="3246700" cy="2240650"/>
            </a:xfrm>
            <a:custGeom>
              <a:avLst/>
              <a:gdLst/>
              <a:ahLst/>
              <a:cxnLst/>
              <a:rect l="l" t="t" r="r" b="b"/>
              <a:pathLst>
                <a:path w="129868" h="89626" extrusionOk="0">
                  <a:moveTo>
                    <a:pt x="98689" y="1"/>
                  </a:moveTo>
                  <a:cubicBezTo>
                    <a:pt x="93258" y="1"/>
                    <a:pt x="87533" y="1527"/>
                    <a:pt x="82271" y="4703"/>
                  </a:cubicBezTo>
                  <a:cubicBezTo>
                    <a:pt x="75541" y="8755"/>
                    <a:pt x="70847" y="14735"/>
                    <a:pt x="68696" y="21125"/>
                  </a:cubicBezTo>
                  <a:cubicBezTo>
                    <a:pt x="67391" y="20795"/>
                    <a:pt x="66054" y="20629"/>
                    <a:pt x="64714" y="20629"/>
                  </a:cubicBezTo>
                  <a:cubicBezTo>
                    <a:pt x="63919" y="20629"/>
                    <a:pt x="63123" y="20688"/>
                    <a:pt x="62332" y="20804"/>
                  </a:cubicBezTo>
                  <a:cubicBezTo>
                    <a:pt x="56611" y="21634"/>
                    <a:pt x="52060" y="25266"/>
                    <a:pt x="50176" y="29907"/>
                  </a:cubicBezTo>
                  <a:cubicBezTo>
                    <a:pt x="49818" y="29835"/>
                    <a:pt x="49463" y="29800"/>
                    <a:pt x="49115" y="29800"/>
                  </a:cubicBezTo>
                  <a:cubicBezTo>
                    <a:pt x="45993" y="29800"/>
                    <a:pt x="43447" y="32589"/>
                    <a:pt x="43929" y="35825"/>
                  </a:cubicBezTo>
                  <a:cubicBezTo>
                    <a:pt x="43929" y="35843"/>
                    <a:pt x="43938" y="35851"/>
                    <a:pt x="43938" y="35869"/>
                  </a:cubicBezTo>
                  <a:cubicBezTo>
                    <a:pt x="39377" y="36887"/>
                    <a:pt x="35825" y="40457"/>
                    <a:pt x="34825" y="45017"/>
                  </a:cubicBezTo>
                  <a:cubicBezTo>
                    <a:pt x="31211" y="45892"/>
                    <a:pt x="28551" y="48953"/>
                    <a:pt x="28194" y="52657"/>
                  </a:cubicBezTo>
                  <a:cubicBezTo>
                    <a:pt x="28060" y="52638"/>
                    <a:pt x="27928" y="52628"/>
                    <a:pt x="27797" y="52628"/>
                  </a:cubicBezTo>
                  <a:cubicBezTo>
                    <a:pt x="26314" y="52628"/>
                    <a:pt x="25071" y="53845"/>
                    <a:pt x="25079" y="55379"/>
                  </a:cubicBezTo>
                  <a:cubicBezTo>
                    <a:pt x="24176" y="55273"/>
                    <a:pt x="23270" y="55220"/>
                    <a:pt x="22364" y="55220"/>
                  </a:cubicBezTo>
                  <a:cubicBezTo>
                    <a:pt x="21219" y="55220"/>
                    <a:pt x="20075" y="55304"/>
                    <a:pt x="18939" y="55469"/>
                  </a:cubicBezTo>
                  <a:cubicBezTo>
                    <a:pt x="7872" y="57075"/>
                    <a:pt x="0" y="65973"/>
                    <a:pt x="1357" y="75327"/>
                  </a:cubicBezTo>
                  <a:cubicBezTo>
                    <a:pt x="2579" y="83705"/>
                    <a:pt x="10770" y="89625"/>
                    <a:pt x="20410" y="89625"/>
                  </a:cubicBezTo>
                  <a:cubicBezTo>
                    <a:pt x="21542" y="89625"/>
                    <a:pt x="22694" y="89543"/>
                    <a:pt x="23857" y="89375"/>
                  </a:cubicBezTo>
                  <a:lnTo>
                    <a:pt x="129868" y="73988"/>
                  </a:lnTo>
                  <a:lnTo>
                    <a:pt x="121496" y="16306"/>
                  </a:lnTo>
                  <a:lnTo>
                    <a:pt x="121398" y="16332"/>
                  </a:lnTo>
                  <a:cubicBezTo>
                    <a:pt x="120898" y="14315"/>
                    <a:pt x="120104" y="12388"/>
                    <a:pt x="119033" y="10603"/>
                  </a:cubicBezTo>
                  <a:cubicBezTo>
                    <a:pt x="114862" y="3689"/>
                    <a:pt x="107131" y="1"/>
                    <a:pt x="98689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827027" y="2177750"/>
              <a:ext cx="2541850" cy="1533325"/>
            </a:xfrm>
            <a:custGeom>
              <a:avLst/>
              <a:gdLst/>
              <a:ahLst/>
              <a:cxnLst/>
              <a:rect l="l" t="t" r="r" b="b"/>
              <a:pathLst>
                <a:path w="101674" h="61333" extrusionOk="0">
                  <a:moveTo>
                    <a:pt x="82342" y="0"/>
                  </a:moveTo>
                  <a:cubicBezTo>
                    <a:pt x="76059" y="0"/>
                    <a:pt x="70481" y="2651"/>
                    <a:pt x="66956" y="6756"/>
                  </a:cubicBezTo>
                  <a:cubicBezTo>
                    <a:pt x="66715" y="6729"/>
                    <a:pt x="66474" y="6712"/>
                    <a:pt x="66233" y="6712"/>
                  </a:cubicBezTo>
                  <a:cubicBezTo>
                    <a:pt x="66228" y="6712"/>
                    <a:pt x="66223" y="6712"/>
                    <a:pt x="66218" y="6712"/>
                  </a:cubicBezTo>
                  <a:cubicBezTo>
                    <a:pt x="61915" y="6712"/>
                    <a:pt x="58665" y="10634"/>
                    <a:pt x="59485" y="14860"/>
                  </a:cubicBezTo>
                  <a:cubicBezTo>
                    <a:pt x="58584" y="15306"/>
                    <a:pt x="57933" y="16127"/>
                    <a:pt x="57692" y="17100"/>
                  </a:cubicBezTo>
                  <a:lnTo>
                    <a:pt x="57584" y="17100"/>
                  </a:lnTo>
                  <a:cubicBezTo>
                    <a:pt x="57552" y="17100"/>
                    <a:pt x="57519" y="17100"/>
                    <a:pt x="57487" y="17100"/>
                  </a:cubicBezTo>
                  <a:cubicBezTo>
                    <a:pt x="55627" y="17100"/>
                    <a:pt x="53769" y="17350"/>
                    <a:pt x="51980" y="17832"/>
                  </a:cubicBezTo>
                  <a:cubicBezTo>
                    <a:pt x="51342" y="16750"/>
                    <a:pt x="50196" y="16137"/>
                    <a:pt x="49014" y="16137"/>
                  </a:cubicBezTo>
                  <a:cubicBezTo>
                    <a:pt x="48509" y="16137"/>
                    <a:pt x="47998" y="16249"/>
                    <a:pt x="47517" y="16484"/>
                  </a:cubicBezTo>
                  <a:cubicBezTo>
                    <a:pt x="45902" y="17270"/>
                    <a:pt x="45170" y="19162"/>
                    <a:pt x="45830" y="20831"/>
                  </a:cubicBezTo>
                  <a:cubicBezTo>
                    <a:pt x="44608" y="21750"/>
                    <a:pt x="43581" y="22902"/>
                    <a:pt x="42787" y="24205"/>
                  </a:cubicBezTo>
                  <a:cubicBezTo>
                    <a:pt x="41734" y="24356"/>
                    <a:pt x="40805" y="24990"/>
                    <a:pt x="40288" y="25918"/>
                  </a:cubicBezTo>
                  <a:cubicBezTo>
                    <a:pt x="39395" y="26043"/>
                    <a:pt x="38521" y="26257"/>
                    <a:pt x="37673" y="26561"/>
                  </a:cubicBezTo>
                  <a:cubicBezTo>
                    <a:pt x="34138" y="27837"/>
                    <a:pt x="31604" y="30434"/>
                    <a:pt x="30836" y="33174"/>
                  </a:cubicBezTo>
                  <a:cubicBezTo>
                    <a:pt x="30461" y="33406"/>
                    <a:pt x="30104" y="33683"/>
                    <a:pt x="29774" y="33986"/>
                  </a:cubicBezTo>
                  <a:cubicBezTo>
                    <a:pt x="29388" y="33967"/>
                    <a:pt x="28998" y="33952"/>
                    <a:pt x="28602" y="33952"/>
                  </a:cubicBezTo>
                  <a:cubicBezTo>
                    <a:pt x="28449" y="33952"/>
                    <a:pt x="28295" y="33955"/>
                    <a:pt x="28141" y="33960"/>
                  </a:cubicBezTo>
                  <a:cubicBezTo>
                    <a:pt x="21902" y="34147"/>
                    <a:pt x="16788" y="37583"/>
                    <a:pt x="15655" y="42001"/>
                  </a:cubicBezTo>
                  <a:cubicBezTo>
                    <a:pt x="14925" y="41909"/>
                    <a:pt x="14190" y="41856"/>
                    <a:pt x="13454" y="41856"/>
                  </a:cubicBezTo>
                  <a:cubicBezTo>
                    <a:pt x="13262" y="41856"/>
                    <a:pt x="13071" y="41860"/>
                    <a:pt x="12879" y="41867"/>
                  </a:cubicBezTo>
                  <a:cubicBezTo>
                    <a:pt x="5695" y="42081"/>
                    <a:pt x="0" y="46606"/>
                    <a:pt x="161" y="51988"/>
                  </a:cubicBezTo>
                  <a:cubicBezTo>
                    <a:pt x="318" y="57224"/>
                    <a:pt x="5983" y="61332"/>
                    <a:pt x="12920" y="61332"/>
                  </a:cubicBezTo>
                  <a:cubicBezTo>
                    <a:pt x="13102" y="61332"/>
                    <a:pt x="13285" y="61329"/>
                    <a:pt x="13468" y="61324"/>
                  </a:cubicBezTo>
                  <a:lnTo>
                    <a:pt x="101674" y="61324"/>
                  </a:lnTo>
                  <a:lnTo>
                    <a:pt x="101674" y="16172"/>
                  </a:lnTo>
                  <a:lnTo>
                    <a:pt x="101647" y="16172"/>
                  </a:lnTo>
                  <a:cubicBezTo>
                    <a:pt x="101103" y="7158"/>
                    <a:pt x="92669" y="0"/>
                    <a:pt x="82342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514775" y="2727579"/>
              <a:ext cx="2547425" cy="1733250"/>
            </a:xfrm>
            <a:custGeom>
              <a:avLst/>
              <a:gdLst/>
              <a:ahLst/>
              <a:cxnLst/>
              <a:rect l="l" t="t" r="r" b="b"/>
              <a:pathLst>
                <a:path w="101897" h="69330" extrusionOk="0">
                  <a:moveTo>
                    <a:pt x="22066" y="1"/>
                  </a:moveTo>
                  <a:cubicBezTo>
                    <a:pt x="21863" y="1"/>
                    <a:pt x="21660" y="4"/>
                    <a:pt x="21456" y="9"/>
                  </a:cubicBezTo>
                  <a:cubicBezTo>
                    <a:pt x="9470" y="330"/>
                    <a:pt x="0" y="9898"/>
                    <a:pt x="313" y="21366"/>
                  </a:cubicBezTo>
                  <a:lnTo>
                    <a:pt x="1616" y="69329"/>
                  </a:lnTo>
                  <a:lnTo>
                    <a:pt x="88117" y="66982"/>
                  </a:lnTo>
                  <a:cubicBezTo>
                    <a:pt x="95819" y="66777"/>
                    <a:pt x="101897" y="60360"/>
                    <a:pt x="101692" y="52657"/>
                  </a:cubicBezTo>
                  <a:cubicBezTo>
                    <a:pt x="101531" y="46910"/>
                    <a:pt x="97872" y="41840"/>
                    <a:pt x="92454" y="39895"/>
                  </a:cubicBezTo>
                  <a:cubicBezTo>
                    <a:pt x="91688" y="38520"/>
                    <a:pt x="90244" y="37671"/>
                    <a:pt x="88674" y="37671"/>
                  </a:cubicBezTo>
                  <a:cubicBezTo>
                    <a:pt x="88634" y="37671"/>
                    <a:pt x="88594" y="37671"/>
                    <a:pt x="88554" y="37672"/>
                  </a:cubicBezTo>
                  <a:cubicBezTo>
                    <a:pt x="88054" y="37690"/>
                    <a:pt x="87554" y="37788"/>
                    <a:pt x="87090" y="37976"/>
                  </a:cubicBezTo>
                  <a:cubicBezTo>
                    <a:pt x="85978" y="33693"/>
                    <a:pt x="82107" y="30717"/>
                    <a:pt x="77695" y="30717"/>
                  </a:cubicBezTo>
                  <a:cubicBezTo>
                    <a:pt x="77611" y="30717"/>
                    <a:pt x="77527" y="30718"/>
                    <a:pt x="77442" y="30720"/>
                  </a:cubicBezTo>
                  <a:cubicBezTo>
                    <a:pt x="76032" y="30764"/>
                    <a:pt x="74640" y="31112"/>
                    <a:pt x="73373" y="31746"/>
                  </a:cubicBezTo>
                  <a:cubicBezTo>
                    <a:pt x="71373" y="29988"/>
                    <a:pt x="68883" y="28899"/>
                    <a:pt x="66233" y="28631"/>
                  </a:cubicBezTo>
                  <a:lnTo>
                    <a:pt x="66233" y="28524"/>
                  </a:lnTo>
                  <a:cubicBezTo>
                    <a:pt x="66171" y="26171"/>
                    <a:pt x="64244" y="24310"/>
                    <a:pt x="61904" y="24310"/>
                  </a:cubicBezTo>
                  <a:cubicBezTo>
                    <a:pt x="61865" y="24310"/>
                    <a:pt x="61827" y="24311"/>
                    <a:pt x="61788" y="24312"/>
                  </a:cubicBezTo>
                  <a:cubicBezTo>
                    <a:pt x="61431" y="24321"/>
                    <a:pt x="61083" y="24374"/>
                    <a:pt x="60744" y="24472"/>
                  </a:cubicBezTo>
                  <a:cubicBezTo>
                    <a:pt x="59320" y="19599"/>
                    <a:pt x="54359" y="16042"/>
                    <a:pt x="48493" y="16042"/>
                  </a:cubicBezTo>
                  <a:cubicBezTo>
                    <a:pt x="48365" y="16042"/>
                    <a:pt x="48235" y="16044"/>
                    <a:pt x="48106" y="16047"/>
                  </a:cubicBezTo>
                  <a:cubicBezTo>
                    <a:pt x="47722" y="16056"/>
                    <a:pt x="47338" y="16083"/>
                    <a:pt x="46964" y="16127"/>
                  </a:cubicBezTo>
                  <a:cubicBezTo>
                    <a:pt x="45951" y="14924"/>
                    <a:pt x="44467" y="14224"/>
                    <a:pt x="42896" y="14224"/>
                  </a:cubicBezTo>
                  <a:cubicBezTo>
                    <a:pt x="42848" y="14224"/>
                    <a:pt x="42799" y="14225"/>
                    <a:pt x="42751" y="14226"/>
                  </a:cubicBezTo>
                  <a:cubicBezTo>
                    <a:pt x="42715" y="14235"/>
                    <a:pt x="42680" y="14235"/>
                    <a:pt x="42644" y="14235"/>
                  </a:cubicBezTo>
                  <a:cubicBezTo>
                    <a:pt x="39786" y="5933"/>
                    <a:pt x="31622" y="1"/>
                    <a:pt x="22066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533275" y="3146379"/>
              <a:ext cx="2200950" cy="1345225"/>
            </a:xfrm>
            <a:custGeom>
              <a:avLst/>
              <a:gdLst/>
              <a:ahLst/>
              <a:cxnLst/>
              <a:rect l="l" t="t" r="r" b="b"/>
              <a:pathLst>
                <a:path w="88038" h="53809" extrusionOk="0">
                  <a:moveTo>
                    <a:pt x="16973" y="1"/>
                  </a:moveTo>
                  <a:cubicBezTo>
                    <a:pt x="9801" y="1"/>
                    <a:pt x="3402" y="3642"/>
                    <a:pt x="992" y="9818"/>
                  </a:cubicBezTo>
                  <a:cubicBezTo>
                    <a:pt x="483" y="11147"/>
                    <a:pt x="171" y="12540"/>
                    <a:pt x="72" y="13959"/>
                  </a:cubicBezTo>
                  <a:lnTo>
                    <a:pt x="1" y="13950"/>
                  </a:lnTo>
                  <a:lnTo>
                    <a:pt x="1081" y="53809"/>
                  </a:lnTo>
                  <a:lnTo>
                    <a:pt x="74328" y="51828"/>
                  </a:lnTo>
                  <a:cubicBezTo>
                    <a:pt x="81977" y="51613"/>
                    <a:pt x="88037" y="46205"/>
                    <a:pt x="87859" y="39734"/>
                  </a:cubicBezTo>
                  <a:cubicBezTo>
                    <a:pt x="87684" y="33390"/>
                    <a:pt x="81589" y="28385"/>
                    <a:pt x="74142" y="28385"/>
                  </a:cubicBezTo>
                  <a:cubicBezTo>
                    <a:pt x="73993" y="28385"/>
                    <a:pt x="73844" y="28387"/>
                    <a:pt x="73695" y="28391"/>
                  </a:cubicBezTo>
                  <a:lnTo>
                    <a:pt x="73704" y="28400"/>
                  </a:lnTo>
                  <a:cubicBezTo>
                    <a:pt x="72293" y="28435"/>
                    <a:pt x="70892" y="28658"/>
                    <a:pt x="69545" y="29051"/>
                  </a:cubicBezTo>
                  <a:cubicBezTo>
                    <a:pt x="69396" y="28150"/>
                    <a:pt x="68620" y="27488"/>
                    <a:pt x="67707" y="27488"/>
                  </a:cubicBezTo>
                  <a:cubicBezTo>
                    <a:pt x="67689" y="27488"/>
                    <a:pt x="67671" y="27489"/>
                    <a:pt x="67652" y="27489"/>
                  </a:cubicBezTo>
                  <a:cubicBezTo>
                    <a:pt x="67474" y="27498"/>
                    <a:pt x="67304" y="27525"/>
                    <a:pt x="67135" y="27587"/>
                  </a:cubicBezTo>
                  <a:cubicBezTo>
                    <a:pt x="66465" y="25133"/>
                    <a:pt x="64314" y="23375"/>
                    <a:pt x="61780" y="23205"/>
                  </a:cubicBezTo>
                  <a:cubicBezTo>
                    <a:pt x="60566" y="20242"/>
                    <a:pt x="57755" y="18252"/>
                    <a:pt x="54568" y="18100"/>
                  </a:cubicBezTo>
                  <a:lnTo>
                    <a:pt x="54568" y="18073"/>
                  </a:lnTo>
                  <a:cubicBezTo>
                    <a:pt x="54516" y="16116"/>
                    <a:pt x="52909" y="14564"/>
                    <a:pt x="50963" y="14564"/>
                  </a:cubicBezTo>
                  <a:cubicBezTo>
                    <a:pt x="50930" y="14564"/>
                    <a:pt x="50898" y="14565"/>
                    <a:pt x="50865" y="14566"/>
                  </a:cubicBezTo>
                  <a:cubicBezTo>
                    <a:pt x="50454" y="14575"/>
                    <a:pt x="50052" y="14655"/>
                    <a:pt x="49669" y="14807"/>
                  </a:cubicBezTo>
                  <a:cubicBezTo>
                    <a:pt x="47905" y="11983"/>
                    <a:pt x="44551" y="10081"/>
                    <a:pt x="40727" y="10081"/>
                  </a:cubicBezTo>
                  <a:cubicBezTo>
                    <a:pt x="40623" y="10081"/>
                    <a:pt x="40518" y="10083"/>
                    <a:pt x="40413" y="10085"/>
                  </a:cubicBezTo>
                  <a:cubicBezTo>
                    <a:pt x="38941" y="10121"/>
                    <a:pt x="37504" y="10451"/>
                    <a:pt x="36156" y="11040"/>
                  </a:cubicBezTo>
                  <a:cubicBezTo>
                    <a:pt x="33961" y="6988"/>
                    <a:pt x="30096" y="3508"/>
                    <a:pt x="25089" y="1553"/>
                  </a:cubicBezTo>
                  <a:cubicBezTo>
                    <a:pt x="22387" y="500"/>
                    <a:pt x="19627" y="1"/>
                    <a:pt x="16973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1880950" y="2375461"/>
              <a:ext cx="3545925" cy="2804850"/>
            </a:xfrm>
            <a:custGeom>
              <a:avLst/>
              <a:gdLst/>
              <a:ahLst/>
              <a:cxnLst/>
              <a:rect l="l" t="t" r="r" b="b"/>
              <a:pathLst>
                <a:path w="141837" h="112194" extrusionOk="0">
                  <a:moveTo>
                    <a:pt x="61795" y="0"/>
                  </a:moveTo>
                  <a:cubicBezTo>
                    <a:pt x="60284" y="0"/>
                    <a:pt x="58763" y="181"/>
                    <a:pt x="57264" y="550"/>
                  </a:cubicBezTo>
                  <a:cubicBezTo>
                    <a:pt x="51293" y="2023"/>
                    <a:pt x="46402" y="6298"/>
                    <a:pt x="44153" y="12019"/>
                  </a:cubicBezTo>
                  <a:cubicBezTo>
                    <a:pt x="41333" y="12715"/>
                    <a:pt x="38798" y="14277"/>
                    <a:pt x="36924" y="16499"/>
                  </a:cubicBezTo>
                  <a:cubicBezTo>
                    <a:pt x="36825" y="16499"/>
                    <a:pt x="36727" y="16490"/>
                    <a:pt x="36629" y="16490"/>
                  </a:cubicBezTo>
                  <a:cubicBezTo>
                    <a:pt x="27677" y="16490"/>
                    <a:pt x="19752" y="22265"/>
                    <a:pt x="17021" y="30779"/>
                  </a:cubicBezTo>
                  <a:cubicBezTo>
                    <a:pt x="13344" y="32029"/>
                    <a:pt x="10872" y="35474"/>
                    <a:pt x="10872" y="39356"/>
                  </a:cubicBezTo>
                  <a:cubicBezTo>
                    <a:pt x="10872" y="39883"/>
                    <a:pt x="10916" y="40400"/>
                    <a:pt x="11005" y="40918"/>
                  </a:cubicBezTo>
                  <a:cubicBezTo>
                    <a:pt x="4169" y="45050"/>
                    <a:pt x="1" y="52449"/>
                    <a:pt x="1" y="60437"/>
                  </a:cubicBezTo>
                  <a:cubicBezTo>
                    <a:pt x="1" y="73030"/>
                    <a:pt x="10211" y="83240"/>
                    <a:pt x="22804" y="83240"/>
                  </a:cubicBezTo>
                  <a:cubicBezTo>
                    <a:pt x="23741" y="83240"/>
                    <a:pt x="24679" y="83178"/>
                    <a:pt x="25607" y="83062"/>
                  </a:cubicBezTo>
                  <a:lnTo>
                    <a:pt x="25607" y="83062"/>
                  </a:lnTo>
                  <a:cubicBezTo>
                    <a:pt x="25607" y="83231"/>
                    <a:pt x="25589" y="83401"/>
                    <a:pt x="25589" y="83562"/>
                  </a:cubicBezTo>
                  <a:cubicBezTo>
                    <a:pt x="25589" y="97503"/>
                    <a:pt x="36897" y="108819"/>
                    <a:pt x="50847" y="108819"/>
                  </a:cubicBezTo>
                  <a:cubicBezTo>
                    <a:pt x="57398" y="108819"/>
                    <a:pt x="63681" y="106276"/>
                    <a:pt x="68384" y="101724"/>
                  </a:cubicBezTo>
                  <a:cubicBezTo>
                    <a:pt x="75569" y="108132"/>
                    <a:pt x="86225" y="112193"/>
                    <a:pt x="98131" y="112193"/>
                  </a:cubicBezTo>
                  <a:cubicBezTo>
                    <a:pt x="119748" y="112193"/>
                    <a:pt x="137276" y="98806"/>
                    <a:pt x="137276" y="82294"/>
                  </a:cubicBezTo>
                  <a:cubicBezTo>
                    <a:pt x="137267" y="81107"/>
                    <a:pt x="137178" y="79920"/>
                    <a:pt x="137000" y="78751"/>
                  </a:cubicBezTo>
                  <a:cubicBezTo>
                    <a:pt x="140159" y="73842"/>
                    <a:pt x="141837" y="68121"/>
                    <a:pt x="141837" y="62284"/>
                  </a:cubicBezTo>
                  <a:lnTo>
                    <a:pt x="141828" y="62276"/>
                  </a:lnTo>
                  <a:cubicBezTo>
                    <a:pt x="141828" y="51958"/>
                    <a:pt x="136696" y="42846"/>
                    <a:pt x="128860" y="37330"/>
                  </a:cubicBezTo>
                  <a:cubicBezTo>
                    <a:pt x="128860" y="37250"/>
                    <a:pt x="128860" y="37161"/>
                    <a:pt x="128860" y="37071"/>
                  </a:cubicBezTo>
                  <a:cubicBezTo>
                    <a:pt x="128860" y="32154"/>
                    <a:pt x="124969" y="28120"/>
                    <a:pt x="120051" y="27941"/>
                  </a:cubicBezTo>
                  <a:cubicBezTo>
                    <a:pt x="117856" y="19864"/>
                    <a:pt x="110930" y="13947"/>
                    <a:pt x="102603" y="13054"/>
                  </a:cubicBezTo>
                  <a:cubicBezTo>
                    <a:pt x="103290" y="11528"/>
                    <a:pt x="102799" y="9725"/>
                    <a:pt x="101425" y="8761"/>
                  </a:cubicBezTo>
                  <a:cubicBezTo>
                    <a:pt x="100819" y="8337"/>
                    <a:pt x="100118" y="8129"/>
                    <a:pt x="99422" y="8129"/>
                  </a:cubicBezTo>
                  <a:cubicBezTo>
                    <a:pt x="98537" y="8129"/>
                    <a:pt x="97658" y="8464"/>
                    <a:pt x="96989" y="9118"/>
                  </a:cubicBezTo>
                  <a:cubicBezTo>
                    <a:pt x="94176" y="4052"/>
                    <a:pt x="88977" y="1293"/>
                    <a:pt x="83683" y="1293"/>
                  </a:cubicBezTo>
                  <a:cubicBezTo>
                    <a:pt x="80378" y="1293"/>
                    <a:pt x="77035" y="2368"/>
                    <a:pt x="74212" y="4629"/>
                  </a:cubicBezTo>
                  <a:cubicBezTo>
                    <a:pt x="70728" y="1613"/>
                    <a:pt x="66308" y="0"/>
                    <a:pt x="61795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1717625" y="2878161"/>
              <a:ext cx="3546150" cy="2804625"/>
            </a:xfrm>
            <a:custGeom>
              <a:avLst/>
              <a:gdLst/>
              <a:ahLst/>
              <a:cxnLst/>
              <a:rect l="l" t="t" r="r" b="b"/>
              <a:pathLst>
                <a:path w="141846" h="112185" extrusionOk="0">
                  <a:moveTo>
                    <a:pt x="80048" y="0"/>
                  </a:moveTo>
                  <a:cubicBezTo>
                    <a:pt x="75539" y="0"/>
                    <a:pt x="71118" y="1613"/>
                    <a:pt x="67634" y="4629"/>
                  </a:cubicBezTo>
                  <a:cubicBezTo>
                    <a:pt x="64949" y="2477"/>
                    <a:pt x="61617" y="1300"/>
                    <a:pt x="58186" y="1300"/>
                  </a:cubicBezTo>
                  <a:cubicBezTo>
                    <a:pt x="58173" y="1300"/>
                    <a:pt x="58160" y="1300"/>
                    <a:pt x="58147" y="1300"/>
                  </a:cubicBezTo>
                  <a:cubicBezTo>
                    <a:pt x="58139" y="1300"/>
                    <a:pt x="58131" y="1300"/>
                    <a:pt x="58123" y="1300"/>
                  </a:cubicBezTo>
                  <a:cubicBezTo>
                    <a:pt x="52608" y="1300"/>
                    <a:pt x="47531" y="4297"/>
                    <a:pt x="44858" y="9118"/>
                  </a:cubicBezTo>
                  <a:cubicBezTo>
                    <a:pt x="44206" y="8485"/>
                    <a:pt x="43332" y="8128"/>
                    <a:pt x="42421" y="8128"/>
                  </a:cubicBezTo>
                  <a:cubicBezTo>
                    <a:pt x="40494" y="8128"/>
                    <a:pt x="38932" y="9698"/>
                    <a:pt x="38932" y="11626"/>
                  </a:cubicBezTo>
                  <a:cubicBezTo>
                    <a:pt x="38932" y="12117"/>
                    <a:pt x="39030" y="12608"/>
                    <a:pt x="39235" y="13063"/>
                  </a:cubicBezTo>
                  <a:cubicBezTo>
                    <a:pt x="30908" y="13956"/>
                    <a:pt x="23982" y="19864"/>
                    <a:pt x="21796" y="27941"/>
                  </a:cubicBezTo>
                  <a:cubicBezTo>
                    <a:pt x="16878" y="28120"/>
                    <a:pt x="12978" y="32154"/>
                    <a:pt x="12978" y="37080"/>
                  </a:cubicBezTo>
                  <a:cubicBezTo>
                    <a:pt x="12978" y="37161"/>
                    <a:pt x="12987" y="37250"/>
                    <a:pt x="12987" y="37339"/>
                  </a:cubicBezTo>
                  <a:cubicBezTo>
                    <a:pt x="5142" y="42855"/>
                    <a:pt x="10" y="51967"/>
                    <a:pt x="10" y="62285"/>
                  </a:cubicBezTo>
                  <a:cubicBezTo>
                    <a:pt x="1" y="68121"/>
                    <a:pt x="1688" y="73833"/>
                    <a:pt x="4847" y="78742"/>
                  </a:cubicBezTo>
                  <a:cubicBezTo>
                    <a:pt x="4669" y="79920"/>
                    <a:pt x="4570" y="81098"/>
                    <a:pt x="4570" y="82285"/>
                  </a:cubicBezTo>
                  <a:cubicBezTo>
                    <a:pt x="4570" y="98797"/>
                    <a:pt x="22099" y="112184"/>
                    <a:pt x="43715" y="112184"/>
                  </a:cubicBezTo>
                  <a:cubicBezTo>
                    <a:pt x="55621" y="112184"/>
                    <a:pt x="66278" y="108123"/>
                    <a:pt x="73454" y="101724"/>
                  </a:cubicBezTo>
                  <a:cubicBezTo>
                    <a:pt x="78149" y="106268"/>
                    <a:pt x="84427" y="108811"/>
                    <a:pt x="90966" y="108811"/>
                  </a:cubicBezTo>
                  <a:cubicBezTo>
                    <a:pt x="90977" y="108811"/>
                    <a:pt x="90989" y="108811"/>
                    <a:pt x="91000" y="108811"/>
                  </a:cubicBezTo>
                  <a:cubicBezTo>
                    <a:pt x="104950" y="108811"/>
                    <a:pt x="116258" y="97503"/>
                    <a:pt x="116258" y="83553"/>
                  </a:cubicBezTo>
                  <a:cubicBezTo>
                    <a:pt x="116258" y="83392"/>
                    <a:pt x="116240" y="83223"/>
                    <a:pt x="116240" y="83062"/>
                  </a:cubicBezTo>
                  <a:lnTo>
                    <a:pt x="116240" y="83062"/>
                  </a:lnTo>
                  <a:cubicBezTo>
                    <a:pt x="117168" y="83169"/>
                    <a:pt x="118105" y="83231"/>
                    <a:pt x="119034" y="83231"/>
                  </a:cubicBezTo>
                  <a:cubicBezTo>
                    <a:pt x="131636" y="83231"/>
                    <a:pt x="141837" y="73021"/>
                    <a:pt x="141837" y="60428"/>
                  </a:cubicBezTo>
                  <a:cubicBezTo>
                    <a:pt x="141846" y="52449"/>
                    <a:pt x="137669" y="45050"/>
                    <a:pt x="130841" y="40918"/>
                  </a:cubicBezTo>
                  <a:cubicBezTo>
                    <a:pt x="131618" y="36518"/>
                    <a:pt x="129056" y="32207"/>
                    <a:pt x="124817" y="30788"/>
                  </a:cubicBezTo>
                  <a:cubicBezTo>
                    <a:pt x="122086" y="22265"/>
                    <a:pt x="114160" y="16490"/>
                    <a:pt x="105218" y="16490"/>
                  </a:cubicBezTo>
                  <a:cubicBezTo>
                    <a:pt x="105119" y="16490"/>
                    <a:pt x="105021" y="16499"/>
                    <a:pt x="104914" y="16499"/>
                  </a:cubicBezTo>
                  <a:cubicBezTo>
                    <a:pt x="103040" y="14286"/>
                    <a:pt x="100514" y="12715"/>
                    <a:pt x="97694" y="12028"/>
                  </a:cubicBezTo>
                  <a:cubicBezTo>
                    <a:pt x="95445" y="6298"/>
                    <a:pt x="90554" y="2023"/>
                    <a:pt x="84574" y="550"/>
                  </a:cubicBezTo>
                  <a:cubicBezTo>
                    <a:pt x="83077" y="181"/>
                    <a:pt x="81558" y="0"/>
                    <a:pt x="80048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3326800" y="2732650"/>
              <a:ext cx="3363650" cy="2278800"/>
            </a:xfrm>
            <a:custGeom>
              <a:avLst/>
              <a:gdLst/>
              <a:ahLst/>
              <a:cxnLst/>
              <a:rect l="l" t="t" r="r" b="b"/>
              <a:pathLst>
                <a:path w="134546" h="91152" extrusionOk="0">
                  <a:moveTo>
                    <a:pt x="105762" y="0"/>
                  </a:moveTo>
                  <a:cubicBezTo>
                    <a:pt x="92749" y="0"/>
                    <a:pt x="81754" y="8274"/>
                    <a:pt x="78193" y="19618"/>
                  </a:cubicBezTo>
                  <a:cubicBezTo>
                    <a:pt x="78148" y="19618"/>
                    <a:pt x="78104" y="19609"/>
                    <a:pt x="78050" y="19609"/>
                  </a:cubicBezTo>
                  <a:cubicBezTo>
                    <a:pt x="75899" y="19609"/>
                    <a:pt x="73873" y="20590"/>
                    <a:pt x="72543" y="22277"/>
                  </a:cubicBezTo>
                  <a:cubicBezTo>
                    <a:pt x="72043" y="22242"/>
                    <a:pt x="71544" y="22215"/>
                    <a:pt x="71026" y="22215"/>
                  </a:cubicBezTo>
                  <a:cubicBezTo>
                    <a:pt x="63020" y="22215"/>
                    <a:pt x="56327" y="27177"/>
                    <a:pt x="54577" y="33835"/>
                  </a:cubicBezTo>
                  <a:cubicBezTo>
                    <a:pt x="54100" y="33714"/>
                    <a:pt x="53625" y="33657"/>
                    <a:pt x="53160" y="33657"/>
                  </a:cubicBezTo>
                  <a:cubicBezTo>
                    <a:pt x="50089" y="33657"/>
                    <a:pt x="47438" y="36157"/>
                    <a:pt x="47446" y="39404"/>
                  </a:cubicBezTo>
                  <a:cubicBezTo>
                    <a:pt x="47446" y="39449"/>
                    <a:pt x="47455" y="39494"/>
                    <a:pt x="47455" y="39538"/>
                  </a:cubicBezTo>
                  <a:cubicBezTo>
                    <a:pt x="43957" y="39993"/>
                    <a:pt x="40690" y="41520"/>
                    <a:pt x="38111" y="43920"/>
                  </a:cubicBezTo>
                  <a:cubicBezTo>
                    <a:pt x="36340" y="43095"/>
                    <a:pt x="34495" y="42709"/>
                    <a:pt x="32687" y="42709"/>
                  </a:cubicBezTo>
                  <a:cubicBezTo>
                    <a:pt x="26932" y="42709"/>
                    <a:pt x="21553" y="46618"/>
                    <a:pt x="20154" y="52676"/>
                  </a:cubicBezTo>
                  <a:cubicBezTo>
                    <a:pt x="19510" y="52439"/>
                    <a:pt x="18848" y="52326"/>
                    <a:pt x="18195" y="52326"/>
                  </a:cubicBezTo>
                  <a:cubicBezTo>
                    <a:pt x="16114" y="52326"/>
                    <a:pt x="14126" y="53473"/>
                    <a:pt x="13121" y="55416"/>
                  </a:cubicBezTo>
                  <a:cubicBezTo>
                    <a:pt x="4820" y="58638"/>
                    <a:pt x="1" y="67322"/>
                    <a:pt x="1643" y="76068"/>
                  </a:cubicBezTo>
                  <a:cubicBezTo>
                    <a:pt x="3285" y="84815"/>
                    <a:pt x="10925" y="91151"/>
                    <a:pt x="19823" y="91151"/>
                  </a:cubicBezTo>
                  <a:lnTo>
                    <a:pt x="134545" y="91151"/>
                  </a:lnTo>
                  <a:lnTo>
                    <a:pt x="134545" y="27543"/>
                  </a:lnTo>
                  <a:cubicBezTo>
                    <a:pt x="134545" y="12335"/>
                    <a:pt x="121658" y="0"/>
                    <a:pt x="105762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9" name="Google Shape;369;p15"/>
          <p:cNvSpPr txBox="1">
            <a:spLocks noGrp="1"/>
          </p:cNvSpPr>
          <p:nvPr>
            <p:ph type="title"/>
          </p:nvPr>
        </p:nvSpPr>
        <p:spPr>
          <a:xfrm>
            <a:off x="4100325" y="2995513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70" name="Google Shape;370;p15"/>
          <p:cNvSpPr txBox="1">
            <a:spLocks noGrp="1"/>
          </p:cNvSpPr>
          <p:nvPr>
            <p:ph type="subTitle" idx="1"/>
          </p:nvPr>
        </p:nvSpPr>
        <p:spPr>
          <a:xfrm>
            <a:off x="1769325" y="1406538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6"/>
          <p:cNvSpPr/>
          <p:nvPr/>
        </p:nvSpPr>
        <p:spPr>
          <a:xfrm rot="10800000" flipH="1">
            <a:off x="-348409" y="-1948701"/>
            <a:ext cx="4703737" cy="2880909"/>
          </a:xfrm>
          <a:custGeom>
            <a:avLst/>
            <a:gdLst/>
            <a:ahLst/>
            <a:cxnLst/>
            <a:rect l="l" t="t" r="r" b="b"/>
            <a:pathLst>
              <a:path w="127369" h="78010" extrusionOk="0">
                <a:moveTo>
                  <a:pt x="24516" y="0"/>
                </a:moveTo>
                <a:cubicBezTo>
                  <a:pt x="14372" y="0"/>
                  <a:pt x="5282" y="5031"/>
                  <a:pt x="1624" y="13723"/>
                </a:cubicBezTo>
                <a:cubicBezTo>
                  <a:pt x="812" y="15642"/>
                  <a:pt x="303" y="17668"/>
                  <a:pt x="107" y="19738"/>
                </a:cubicBezTo>
                <a:lnTo>
                  <a:pt x="0" y="19721"/>
                </a:lnTo>
                <a:lnTo>
                  <a:pt x="0" y="78010"/>
                </a:lnTo>
                <a:lnTo>
                  <a:pt x="107127" y="78010"/>
                </a:lnTo>
                <a:cubicBezTo>
                  <a:pt x="118301" y="78010"/>
                  <a:pt x="127369" y="70334"/>
                  <a:pt x="127369" y="60874"/>
                </a:cubicBezTo>
                <a:cubicBezTo>
                  <a:pt x="127369" y="51413"/>
                  <a:pt x="118301" y="43747"/>
                  <a:pt x="107118" y="43747"/>
                </a:cubicBezTo>
                <a:cubicBezTo>
                  <a:pt x="107085" y="43747"/>
                  <a:pt x="107052" y="43746"/>
                  <a:pt x="107018" y="43746"/>
                </a:cubicBezTo>
                <a:cubicBezTo>
                  <a:pt x="104999" y="43746"/>
                  <a:pt x="102980" y="44014"/>
                  <a:pt x="101022" y="44532"/>
                </a:cubicBezTo>
                <a:cubicBezTo>
                  <a:pt x="100835" y="43184"/>
                  <a:pt x="99683" y="42185"/>
                  <a:pt x="98327" y="42185"/>
                </a:cubicBezTo>
                <a:cubicBezTo>
                  <a:pt x="98059" y="42185"/>
                  <a:pt x="97800" y="42220"/>
                  <a:pt x="97550" y="42292"/>
                </a:cubicBezTo>
                <a:cubicBezTo>
                  <a:pt x="96676" y="38677"/>
                  <a:pt x="93596" y="36027"/>
                  <a:pt x="89901" y="35678"/>
                </a:cubicBezTo>
                <a:cubicBezTo>
                  <a:pt x="88250" y="31305"/>
                  <a:pt x="84216" y="28289"/>
                  <a:pt x="79566" y="27932"/>
                </a:cubicBezTo>
                <a:lnTo>
                  <a:pt x="79566" y="27896"/>
                </a:lnTo>
                <a:cubicBezTo>
                  <a:pt x="79566" y="24986"/>
                  <a:pt x="77201" y="22621"/>
                  <a:pt x="74292" y="22621"/>
                </a:cubicBezTo>
                <a:cubicBezTo>
                  <a:pt x="73694" y="22630"/>
                  <a:pt x="73096" y="22728"/>
                  <a:pt x="72533" y="22934"/>
                </a:cubicBezTo>
                <a:cubicBezTo>
                  <a:pt x="69999" y="18614"/>
                  <a:pt x="64983" y="15669"/>
                  <a:pt x="59200" y="15669"/>
                </a:cubicBezTo>
                <a:cubicBezTo>
                  <a:pt x="57058" y="15669"/>
                  <a:pt x="54933" y="16088"/>
                  <a:pt x="52952" y="16900"/>
                </a:cubicBezTo>
                <a:cubicBezTo>
                  <a:pt x="49900" y="10894"/>
                  <a:pt x="44393" y="5655"/>
                  <a:pt x="37155" y="2602"/>
                </a:cubicBezTo>
                <a:cubicBezTo>
                  <a:pt x="32964" y="837"/>
                  <a:pt x="28653" y="0"/>
                  <a:pt x="24516" y="0"/>
                </a:cubicBezTo>
                <a:close/>
              </a:path>
            </a:pathLst>
          </a:custGeom>
          <a:solidFill>
            <a:srgbClr val="FFFFFF">
              <a:alpha val="31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6"/>
          <p:cNvSpPr/>
          <p:nvPr/>
        </p:nvSpPr>
        <p:spPr>
          <a:xfrm flipH="1">
            <a:off x="-4080400" y="-2112909"/>
            <a:ext cx="5238373" cy="4142992"/>
          </a:xfrm>
          <a:custGeom>
            <a:avLst/>
            <a:gdLst/>
            <a:ahLst/>
            <a:cxnLst/>
            <a:rect l="l" t="t" r="r" b="b"/>
            <a:pathLst>
              <a:path w="141846" h="112185" extrusionOk="0">
                <a:moveTo>
                  <a:pt x="80048" y="0"/>
                </a:moveTo>
                <a:cubicBezTo>
                  <a:pt x="75539" y="0"/>
                  <a:pt x="71118" y="1613"/>
                  <a:pt x="67634" y="4629"/>
                </a:cubicBezTo>
                <a:cubicBezTo>
                  <a:pt x="64949" y="2477"/>
                  <a:pt x="61617" y="1300"/>
                  <a:pt x="58186" y="1300"/>
                </a:cubicBezTo>
                <a:cubicBezTo>
                  <a:pt x="58173" y="1300"/>
                  <a:pt x="58160" y="1300"/>
                  <a:pt x="58147" y="1300"/>
                </a:cubicBezTo>
                <a:cubicBezTo>
                  <a:pt x="58139" y="1300"/>
                  <a:pt x="58131" y="1300"/>
                  <a:pt x="58123" y="1300"/>
                </a:cubicBezTo>
                <a:cubicBezTo>
                  <a:pt x="52608" y="1300"/>
                  <a:pt x="47531" y="4297"/>
                  <a:pt x="44858" y="9118"/>
                </a:cubicBezTo>
                <a:cubicBezTo>
                  <a:pt x="44206" y="8485"/>
                  <a:pt x="43332" y="8128"/>
                  <a:pt x="42421" y="8128"/>
                </a:cubicBezTo>
                <a:cubicBezTo>
                  <a:pt x="40494" y="8128"/>
                  <a:pt x="38932" y="9698"/>
                  <a:pt x="38932" y="11626"/>
                </a:cubicBezTo>
                <a:cubicBezTo>
                  <a:pt x="38932" y="12117"/>
                  <a:pt x="39030" y="12608"/>
                  <a:pt x="39235" y="13063"/>
                </a:cubicBezTo>
                <a:cubicBezTo>
                  <a:pt x="30908" y="13956"/>
                  <a:pt x="23982" y="19864"/>
                  <a:pt x="21796" y="27941"/>
                </a:cubicBezTo>
                <a:cubicBezTo>
                  <a:pt x="16878" y="28120"/>
                  <a:pt x="12978" y="32154"/>
                  <a:pt x="12978" y="37080"/>
                </a:cubicBezTo>
                <a:cubicBezTo>
                  <a:pt x="12978" y="37161"/>
                  <a:pt x="12987" y="37250"/>
                  <a:pt x="12987" y="37339"/>
                </a:cubicBezTo>
                <a:cubicBezTo>
                  <a:pt x="5142" y="42855"/>
                  <a:pt x="10" y="51967"/>
                  <a:pt x="10" y="62285"/>
                </a:cubicBezTo>
                <a:cubicBezTo>
                  <a:pt x="1" y="68121"/>
                  <a:pt x="1688" y="73833"/>
                  <a:pt x="4847" y="78742"/>
                </a:cubicBezTo>
                <a:cubicBezTo>
                  <a:pt x="4669" y="79920"/>
                  <a:pt x="4570" y="81098"/>
                  <a:pt x="4570" y="82285"/>
                </a:cubicBezTo>
                <a:cubicBezTo>
                  <a:pt x="4570" y="98797"/>
                  <a:pt x="22099" y="112184"/>
                  <a:pt x="43715" y="112184"/>
                </a:cubicBezTo>
                <a:cubicBezTo>
                  <a:pt x="55621" y="112184"/>
                  <a:pt x="66278" y="108123"/>
                  <a:pt x="73454" y="101724"/>
                </a:cubicBezTo>
                <a:cubicBezTo>
                  <a:pt x="78149" y="106268"/>
                  <a:pt x="84427" y="108811"/>
                  <a:pt x="90966" y="108811"/>
                </a:cubicBezTo>
                <a:cubicBezTo>
                  <a:pt x="90977" y="108811"/>
                  <a:pt x="90989" y="108811"/>
                  <a:pt x="91000" y="108811"/>
                </a:cubicBezTo>
                <a:cubicBezTo>
                  <a:pt x="104950" y="108811"/>
                  <a:pt x="116258" y="97503"/>
                  <a:pt x="116258" y="83553"/>
                </a:cubicBezTo>
                <a:cubicBezTo>
                  <a:pt x="116258" y="83392"/>
                  <a:pt x="116240" y="83223"/>
                  <a:pt x="116240" y="83062"/>
                </a:cubicBezTo>
                <a:lnTo>
                  <a:pt x="116240" y="83062"/>
                </a:lnTo>
                <a:cubicBezTo>
                  <a:pt x="117168" y="83169"/>
                  <a:pt x="118105" y="83231"/>
                  <a:pt x="119034" y="83231"/>
                </a:cubicBezTo>
                <a:cubicBezTo>
                  <a:pt x="131636" y="83231"/>
                  <a:pt x="141837" y="73021"/>
                  <a:pt x="141837" y="60428"/>
                </a:cubicBezTo>
                <a:cubicBezTo>
                  <a:pt x="141846" y="52449"/>
                  <a:pt x="137669" y="45050"/>
                  <a:pt x="130841" y="40918"/>
                </a:cubicBezTo>
                <a:cubicBezTo>
                  <a:pt x="131618" y="36518"/>
                  <a:pt x="129056" y="32207"/>
                  <a:pt x="124817" y="30788"/>
                </a:cubicBezTo>
                <a:cubicBezTo>
                  <a:pt x="122086" y="22265"/>
                  <a:pt x="114160" y="16490"/>
                  <a:pt x="105218" y="16490"/>
                </a:cubicBezTo>
                <a:cubicBezTo>
                  <a:pt x="105119" y="16490"/>
                  <a:pt x="105021" y="16499"/>
                  <a:pt x="104914" y="16499"/>
                </a:cubicBezTo>
                <a:cubicBezTo>
                  <a:pt x="103040" y="14286"/>
                  <a:pt x="100514" y="12715"/>
                  <a:pt x="97694" y="12028"/>
                </a:cubicBezTo>
                <a:cubicBezTo>
                  <a:pt x="95445" y="6298"/>
                  <a:pt x="90554" y="2023"/>
                  <a:pt x="84574" y="550"/>
                </a:cubicBezTo>
                <a:cubicBezTo>
                  <a:pt x="83077" y="181"/>
                  <a:pt x="81558" y="0"/>
                  <a:pt x="80048" y="0"/>
                </a:cubicBezTo>
                <a:close/>
              </a:path>
            </a:pathLst>
          </a:custGeom>
          <a:solidFill>
            <a:srgbClr val="FFFFFF">
              <a:alpha val="31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6"/>
          <p:cNvSpPr/>
          <p:nvPr/>
        </p:nvSpPr>
        <p:spPr>
          <a:xfrm rot="-5400000">
            <a:off x="7514329" y="-1762238"/>
            <a:ext cx="4703737" cy="2880909"/>
          </a:xfrm>
          <a:custGeom>
            <a:avLst/>
            <a:gdLst/>
            <a:ahLst/>
            <a:cxnLst/>
            <a:rect l="l" t="t" r="r" b="b"/>
            <a:pathLst>
              <a:path w="127369" h="78010" extrusionOk="0">
                <a:moveTo>
                  <a:pt x="24516" y="0"/>
                </a:moveTo>
                <a:cubicBezTo>
                  <a:pt x="14372" y="0"/>
                  <a:pt x="5282" y="5031"/>
                  <a:pt x="1624" y="13723"/>
                </a:cubicBezTo>
                <a:cubicBezTo>
                  <a:pt x="812" y="15642"/>
                  <a:pt x="303" y="17668"/>
                  <a:pt x="107" y="19738"/>
                </a:cubicBezTo>
                <a:lnTo>
                  <a:pt x="0" y="19721"/>
                </a:lnTo>
                <a:lnTo>
                  <a:pt x="0" y="78010"/>
                </a:lnTo>
                <a:lnTo>
                  <a:pt x="107127" y="78010"/>
                </a:lnTo>
                <a:cubicBezTo>
                  <a:pt x="118301" y="78010"/>
                  <a:pt x="127369" y="70334"/>
                  <a:pt x="127369" y="60874"/>
                </a:cubicBezTo>
                <a:cubicBezTo>
                  <a:pt x="127369" y="51413"/>
                  <a:pt x="118301" y="43747"/>
                  <a:pt x="107118" y="43747"/>
                </a:cubicBezTo>
                <a:cubicBezTo>
                  <a:pt x="107085" y="43747"/>
                  <a:pt x="107052" y="43746"/>
                  <a:pt x="107018" y="43746"/>
                </a:cubicBezTo>
                <a:cubicBezTo>
                  <a:pt x="104999" y="43746"/>
                  <a:pt x="102980" y="44014"/>
                  <a:pt x="101022" y="44532"/>
                </a:cubicBezTo>
                <a:cubicBezTo>
                  <a:pt x="100835" y="43184"/>
                  <a:pt x="99683" y="42185"/>
                  <a:pt x="98327" y="42185"/>
                </a:cubicBezTo>
                <a:cubicBezTo>
                  <a:pt x="98059" y="42185"/>
                  <a:pt x="97800" y="42220"/>
                  <a:pt x="97550" y="42292"/>
                </a:cubicBezTo>
                <a:cubicBezTo>
                  <a:pt x="96676" y="38677"/>
                  <a:pt x="93596" y="36027"/>
                  <a:pt x="89901" y="35678"/>
                </a:cubicBezTo>
                <a:cubicBezTo>
                  <a:pt x="88250" y="31305"/>
                  <a:pt x="84216" y="28289"/>
                  <a:pt x="79566" y="27932"/>
                </a:cubicBezTo>
                <a:lnTo>
                  <a:pt x="79566" y="27896"/>
                </a:lnTo>
                <a:cubicBezTo>
                  <a:pt x="79566" y="24986"/>
                  <a:pt x="77201" y="22621"/>
                  <a:pt x="74292" y="22621"/>
                </a:cubicBezTo>
                <a:cubicBezTo>
                  <a:pt x="73694" y="22630"/>
                  <a:pt x="73096" y="22728"/>
                  <a:pt x="72533" y="22934"/>
                </a:cubicBezTo>
                <a:cubicBezTo>
                  <a:pt x="69999" y="18614"/>
                  <a:pt x="64983" y="15669"/>
                  <a:pt x="59200" y="15669"/>
                </a:cubicBezTo>
                <a:cubicBezTo>
                  <a:pt x="57058" y="15669"/>
                  <a:pt x="54933" y="16088"/>
                  <a:pt x="52952" y="16900"/>
                </a:cubicBezTo>
                <a:cubicBezTo>
                  <a:pt x="49900" y="10894"/>
                  <a:pt x="44393" y="5655"/>
                  <a:pt x="37155" y="2602"/>
                </a:cubicBezTo>
                <a:cubicBezTo>
                  <a:pt x="32964" y="837"/>
                  <a:pt x="28653" y="0"/>
                  <a:pt x="24516" y="0"/>
                </a:cubicBezTo>
                <a:close/>
              </a:path>
            </a:pathLst>
          </a:custGeom>
          <a:solidFill>
            <a:srgbClr val="FFFFFF">
              <a:alpha val="31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6"/>
          <p:cNvSpPr/>
          <p:nvPr/>
        </p:nvSpPr>
        <p:spPr>
          <a:xfrm rot="-2440091">
            <a:off x="6958524" y="-3326325"/>
            <a:ext cx="5238603" cy="4143174"/>
          </a:xfrm>
          <a:custGeom>
            <a:avLst/>
            <a:gdLst/>
            <a:ahLst/>
            <a:cxnLst/>
            <a:rect l="l" t="t" r="r" b="b"/>
            <a:pathLst>
              <a:path w="141846" h="112185" extrusionOk="0">
                <a:moveTo>
                  <a:pt x="80048" y="0"/>
                </a:moveTo>
                <a:cubicBezTo>
                  <a:pt x="75539" y="0"/>
                  <a:pt x="71118" y="1613"/>
                  <a:pt x="67634" y="4629"/>
                </a:cubicBezTo>
                <a:cubicBezTo>
                  <a:pt x="64949" y="2477"/>
                  <a:pt x="61617" y="1300"/>
                  <a:pt x="58186" y="1300"/>
                </a:cubicBezTo>
                <a:cubicBezTo>
                  <a:pt x="58173" y="1300"/>
                  <a:pt x="58160" y="1300"/>
                  <a:pt x="58147" y="1300"/>
                </a:cubicBezTo>
                <a:cubicBezTo>
                  <a:pt x="58139" y="1300"/>
                  <a:pt x="58131" y="1300"/>
                  <a:pt x="58123" y="1300"/>
                </a:cubicBezTo>
                <a:cubicBezTo>
                  <a:pt x="52608" y="1300"/>
                  <a:pt x="47531" y="4297"/>
                  <a:pt x="44858" y="9118"/>
                </a:cubicBezTo>
                <a:cubicBezTo>
                  <a:pt x="44206" y="8485"/>
                  <a:pt x="43332" y="8128"/>
                  <a:pt x="42421" y="8128"/>
                </a:cubicBezTo>
                <a:cubicBezTo>
                  <a:pt x="40494" y="8128"/>
                  <a:pt x="38932" y="9698"/>
                  <a:pt x="38932" y="11626"/>
                </a:cubicBezTo>
                <a:cubicBezTo>
                  <a:pt x="38932" y="12117"/>
                  <a:pt x="39030" y="12608"/>
                  <a:pt x="39235" y="13063"/>
                </a:cubicBezTo>
                <a:cubicBezTo>
                  <a:pt x="30908" y="13956"/>
                  <a:pt x="23982" y="19864"/>
                  <a:pt x="21796" y="27941"/>
                </a:cubicBezTo>
                <a:cubicBezTo>
                  <a:pt x="16878" y="28120"/>
                  <a:pt x="12978" y="32154"/>
                  <a:pt x="12978" y="37080"/>
                </a:cubicBezTo>
                <a:cubicBezTo>
                  <a:pt x="12978" y="37161"/>
                  <a:pt x="12987" y="37250"/>
                  <a:pt x="12987" y="37339"/>
                </a:cubicBezTo>
                <a:cubicBezTo>
                  <a:pt x="5142" y="42855"/>
                  <a:pt x="10" y="51967"/>
                  <a:pt x="10" y="62285"/>
                </a:cubicBezTo>
                <a:cubicBezTo>
                  <a:pt x="1" y="68121"/>
                  <a:pt x="1688" y="73833"/>
                  <a:pt x="4847" y="78742"/>
                </a:cubicBezTo>
                <a:cubicBezTo>
                  <a:pt x="4669" y="79920"/>
                  <a:pt x="4570" y="81098"/>
                  <a:pt x="4570" y="82285"/>
                </a:cubicBezTo>
                <a:cubicBezTo>
                  <a:pt x="4570" y="98797"/>
                  <a:pt x="22099" y="112184"/>
                  <a:pt x="43715" y="112184"/>
                </a:cubicBezTo>
                <a:cubicBezTo>
                  <a:pt x="55621" y="112184"/>
                  <a:pt x="66278" y="108123"/>
                  <a:pt x="73454" y="101724"/>
                </a:cubicBezTo>
                <a:cubicBezTo>
                  <a:pt x="78149" y="106268"/>
                  <a:pt x="84427" y="108811"/>
                  <a:pt x="90966" y="108811"/>
                </a:cubicBezTo>
                <a:cubicBezTo>
                  <a:pt x="90977" y="108811"/>
                  <a:pt x="90989" y="108811"/>
                  <a:pt x="91000" y="108811"/>
                </a:cubicBezTo>
                <a:cubicBezTo>
                  <a:pt x="104950" y="108811"/>
                  <a:pt x="116258" y="97503"/>
                  <a:pt x="116258" y="83553"/>
                </a:cubicBezTo>
                <a:cubicBezTo>
                  <a:pt x="116258" y="83392"/>
                  <a:pt x="116240" y="83223"/>
                  <a:pt x="116240" y="83062"/>
                </a:cubicBezTo>
                <a:lnTo>
                  <a:pt x="116240" y="83062"/>
                </a:lnTo>
                <a:cubicBezTo>
                  <a:pt x="117168" y="83169"/>
                  <a:pt x="118105" y="83231"/>
                  <a:pt x="119034" y="83231"/>
                </a:cubicBezTo>
                <a:cubicBezTo>
                  <a:pt x="131636" y="83231"/>
                  <a:pt x="141837" y="73021"/>
                  <a:pt x="141837" y="60428"/>
                </a:cubicBezTo>
                <a:cubicBezTo>
                  <a:pt x="141846" y="52449"/>
                  <a:pt x="137669" y="45050"/>
                  <a:pt x="130841" y="40918"/>
                </a:cubicBezTo>
                <a:cubicBezTo>
                  <a:pt x="131618" y="36518"/>
                  <a:pt x="129056" y="32207"/>
                  <a:pt x="124817" y="30788"/>
                </a:cubicBezTo>
                <a:cubicBezTo>
                  <a:pt x="122086" y="22265"/>
                  <a:pt x="114160" y="16490"/>
                  <a:pt x="105218" y="16490"/>
                </a:cubicBezTo>
                <a:cubicBezTo>
                  <a:pt x="105119" y="16490"/>
                  <a:pt x="105021" y="16499"/>
                  <a:pt x="104914" y="16499"/>
                </a:cubicBezTo>
                <a:cubicBezTo>
                  <a:pt x="103040" y="14286"/>
                  <a:pt x="100514" y="12715"/>
                  <a:pt x="97694" y="12028"/>
                </a:cubicBezTo>
                <a:cubicBezTo>
                  <a:pt x="95445" y="6298"/>
                  <a:pt x="90554" y="2023"/>
                  <a:pt x="84574" y="550"/>
                </a:cubicBezTo>
                <a:cubicBezTo>
                  <a:pt x="83077" y="181"/>
                  <a:pt x="81558" y="0"/>
                  <a:pt x="80048" y="0"/>
                </a:cubicBezTo>
                <a:close/>
              </a:path>
            </a:pathLst>
          </a:custGeom>
          <a:solidFill>
            <a:srgbClr val="FFFFFF">
              <a:alpha val="31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7" name="Google Shape;377;p16"/>
          <p:cNvGrpSpPr/>
          <p:nvPr/>
        </p:nvGrpSpPr>
        <p:grpSpPr>
          <a:xfrm rot="-651054" flipH="1">
            <a:off x="-70528" y="100469"/>
            <a:ext cx="827065" cy="2138119"/>
            <a:chOff x="-8828631" y="2681918"/>
            <a:chExt cx="340249" cy="879609"/>
          </a:xfrm>
        </p:grpSpPr>
        <p:sp>
          <p:nvSpPr>
            <p:cNvPr id="378" name="Google Shape;378;p16"/>
            <p:cNvSpPr/>
            <p:nvPr/>
          </p:nvSpPr>
          <p:spPr>
            <a:xfrm>
              <a:off x="-8651709" y="2875105"/>
              <a:ext cx="146321" cy="496733"/>
            </a:xfrm>
            <a:custGeom>
              <a:avLst/>
              <a:gdLst/>
              <a:ahLst/>
              <a:cxnLst/>
              <a:rect l="l" t="t" r="r" b="b"/>
              <a:pathLst>
                <a:path w="6522" h="22141" fill="none" extrusionOk="0">
                  <a:moveTo>
                    <a:pt x="0" y="22141"/>
                  </a:moveTo>
                  <a:lnTo>
                    <a:pt x="6521" y="22141"/>
                  </a:lnTo>
                  <a:lnTo>
                    <a:pt x="3261" y="0"/>
                  </a:lnTo>
                  <a:close/>
                </a:path>
              </a:pathLst>
            </a:custGeom>
            <a:noFill/>
            <a:ln w="2200" cap="flat" cmpd="sng">
              <a:solidFill>
                <a:srgbClr val="FFF5F0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-8658238" y="3366723"/>
              <a:ext cx="159356" cy="194803"/>
            </a:xfrm>
            <a:custGeom>
              <a:avLst/>
              <a:gdLst/>
              <a:ahLst/>
              <a:cxnLst/>
              <a:rect l="l" t="t" r="r" b="b"/>
              <a:pathLst>
                <a:path w="7103" h="8683" extrusionOk="0">
                  <a:moveTo>
                    <a:pt x="1" y="0"/>
                  </a:moveTo>
                  <a:lnTo>
                    <a:pt x="1" y="8682"/>
                  </a:lnTo>
                  <a:lnTo>
                    <a:pt x="7103" y="8682"/>
                  </a:lnTo>
                  <a:lnTo>
                    <a:pt x="71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-8638091" y="3380902"/>
              <a:ext cx="114261" cy="155946"/>
            </a:xfrm>
            <a:custGeom>
              <a:avLst/>
              <a:gdLst/>
              <a:ahLst/>
              <a:cxnLst/>
              <a:rect l="l" t="t" r="r" b="b"/>
              <a:pathLst>
                <a:path w="5093" h="6951" extrusionOk="0">
                  <a:moveTo>
                    <a:pt x="2553" y="0"/>
                  </a:moveTo>
                  <a:cubicBezTo>
                    <a:pt x="1137" y="0"/>
                    <a:pt x="0" y="1555"/>
                    <a:pt x="0" y="3475"/>
                  </a:cubicBezTo>
                  <a:cubicBezTo>
                    <a:pt x="0" y="5396"/>
                    <a:pt x="1137" y="6951"/>
                    <a:pt x="2553" y="6951"/>
                  </a:cubicBezTo>
                  <a:cubicBezTo>
                    <a:pt x="3955" y="6951"/>
                    <a:pt x="5093" y="5396"/>
                    <a:pt x="5093" y="3475"/>
                  </a:cubicBezTo>
                  <a:cubicBezTo>
                    <a:pt x="5093" y="1555"/>
                    <a:pt x="3955" y="0"/>
                    <a:pt x="2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-8648030" y="3413119"/>
              <a:ext cx="132703" cy="119489"/>
            </a:xfrm>
            <a:custGeom>
              <a:avLst/>
              <a:gdLst/>
              <a:ahLst/>
              <a:cxnLst/>
              <a:rect l="l" t="t" r="r" b="b"/>
              <a:pathLst>
                <a:path w="5915" h="5326" extrusionOk="0">
                  <a:moveTo>
                    <a:pt x="2497" y="0"/>
                  </a:moveTo>
                  <a:cubicBezTo>
                    <a:pt x="2458" y="0"/>
                    <a:pt x="2418" y="6"/>
                    <a:pt x="2377" y="17"/>
                  </a:cubicBezTo>
                  <a:lnTo>
                    <a:pt x="2364" y="5"/>
                  </a:lnTo>
                  <a:cubicBezTo>
                    <a:pt x="1631" y="207"/>
                    <a:pt x="1580" y="1900"/>
                    <a:pt x="898" y="2444"/>
                  </a:cubicBezTo>
                  <a:cubicBezTo>
                    <a:pt x="228" y="2987"/>
                    <a:pt x="1" y="3884"/>
                    <a:pt x="1" y="3884"/>
                  </a:cubicBezTo>
                  <a:lnTo>
                    <a:pt x="1997" y="5325"/>
                  </a:lnTo>
                  <a:lnTo>
                    <a:pt x="5915" y="4403"/>
                  </a:lnTo>
                  <a:cubicBezTo>
                    <a:pt x="5814" y="3708"/>
                    <a:pt x="5422" y="3101"/>
                    <a:pt x="4816" y="2747"/>
                  </a:cubicBezTo>
                  <a:cubicBezTo>
                    <a:pt x="4247" y="2419"/>
                    <a:pt x="3312" y="1509"/>
                    <a:pt x="3236" y="1054"/>
                  </a:cubicBezTo>
                  <a:cubicBezTo>
                    <a:pt x="3155" y="649"/>
                    <a:pt x="2915" y="0"/>
                    <a:pt x="24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-8649151" y="3444393"/>
              <a:ext cx="121082" cy="107778"/>
            </a:xfrm>
            <a:custGeom>
              <a:avLst/>
              <a:gdLst/>
              <a:ahLst/>
              <a:cxnLst/>
              <a:rect l="l" t="t" r="r" b="b"/>
              <a:pathLst>
                <a:path w="5397" h="4804" extrusionOk="0">
                  <a:moveTo>
                    <a:pt x="2844" y="1"/>
                  </a:moveTo>
                  <a:lnTo>
                    <a:pt x="2300" y="140"/>
                  </a:lnTo>
                  <a:cubicBezTo>
                    <a:pt x="2300" y="140"/>
                    <a:pt x="2136" y="810"/>
                    <a:pt x="1706" y="1062"/>
                  </a:cubicBezTo>
                  <a:cubicBezTo>
                    <a:pt x="1062" y="1391"/>
                    <a:pt x="569" y="1960"/>
                    <a:pt x="329" y="2655"/>
                  </a:cubicBezTo>
                  <a:cubicBezTo>
                    <a:pt x="0" y="3603"/>
                    <a:pt x="1466" y="4803"/>
                    <a:pt x="1466" y="4803"/>
                  </a:cubicBezTo>
                  <a:lnTo>
                    <a:pt x="4461" y="4803"/>
                  </a:lnTo>
                  <a:lnTo>
                    <a:pt x="5396" y="2806"/>
                  </a:lnTo>
                  <a:cubicBezTo>
                    <a:pt x="5396" y="2806"/>
                    <a:pt x="4929" y="1808"/>
                    <a:pt x="4524" y="1454"/>
                  </a:cubicBezTo>
                  <a:cubicBezTo>
                    <a:pt x="4120" y="1100"/>
                    <a:pt x="2957" y="557"/>
                    <a:pt x="2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-8611730" y="3468511"/>
              <a:ext cx="87631" cy="77423"/>
            </a:xfrm>
            <a:custGeom>
              <a:avLst/>
              <a:gdLst/>
              <a:ahLst/>
              <a:cxnLst/>
              <a:rect l="l" t="t" r="r" b="b"/>
              <a:pathLst>
                <a:path w="3906" h="3451" extrusionOk="0">
                  <a:moveTo>
                    <a:pt x="1997" y="0"/>
                  </a:moveTo>
                  <a:cubicBezTo>
                    <a:pt x="1997" y="0"/>
                    <a:pt x="1478" y="544"/>
                    <a:pt x="1149" y="544"/>
                  </a:cubicBezTo>
                  <a:cubicBezTo>
                    <a:pt x="1145" y="544"/>
                    <a:pt x="1141" y="544"/>
                    <a:pt x="1138" y="544"/>
                  </a:cubicBezTo>
                  <a:cubicBezTo>
                    <a:pt x="796" y="531"/>
                    <a:pt x="341" y="253"/>
                    <a:pt x="341" y="253"/>
                  </a:cubicBezTo>
                  <a:lnTo>
                    <a:pt x="0" y="935"/>
                  </a:lnTo>
                  <a:lnTo>
                    <a:pt x="1024" y="1466"/>
                  </a:lnTo>
                  <a:lnTo>
                    <a:pt x="430" y="3450"/>
                  </a:lnTo>
                  <a:lnTo>
                    <a:pt x="3147" y="3450"/>
                  </a:lnTo>
                  <a:lnTo>
                    <a:pt x="3905" y="1668"/>
                  </a:lnTo>
                  <a:cubicBezTo>
                    <a:pt x="3615" y="1580"/>
                    <a:pt x="3362" y="1441"/>
                    <a:pt x="3147" y="1239"/>
                  </a:cubicBezTo>
                  <a:cubicBezTo>
                    <a:pt x="2780" y="897"/>
                    <a:pt x="2389" y="139"/>
                    <a:pt x="2389" y="139"/>
                  </a:cubicBezTo>
                  <a:lnTo>
                    <a:pt x="19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-8573456" y="3450069"/>
              <a:ext cx="21560" cy="24701"/>
            </a:xfrm>
            <a:custGeom>
              <a:avLst/>
              <a:gdLst/>
              <a:ahLst/>
              <a:cxnLst/>
              <a:rect l="l" t="t" r="r" b="b"/>
              <a:pathLst>
                <a:path w="961" h="1101" extrusionOk="0">
                  <a:moveTo>
                    <a:pt x="481" y="1"/>
                  </a:moveTo>
                  <a:cubicBezTo>
                    <a:pt x="203" y="26"/>
                    <a:pt x="0" y="279"/>
                    <a:pt x="13" y="557"/>
                  </a:cubicBezTo>
                  <a:cubicBezTo>
                    <a:pt x="0" y="835"/>
                    <a:pt x="203" y="1075"/>
                    <a:pt x="481" y="1100"/>
                  </a:cubicBezTo>
                  <a:cubicBezTo>
                    <a:pt x="746" y="1075"/>
                    <a:pt x="961" y="835"/>
                    <a:pt x="935" y="557"/>
                  </a:cubicBezTo>
                  <a:cubicBezTo>
                    <a:pt x="961" y="279"/>
                    <a:pt x="746" y="39"/>
                    <a:pt x="481" y="1"/>
                  </a:cubicBezTo>
                  <a:close/>
                </a:path>
              </a:pathLst>
            </a:custGeom>
            <a:solidFill>
              <a:srgbClr val="DE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-8602105" y="3423417"/>
              <a:ext cx="20730" cy="26675"/>
            </a:xfrm>
            <a:custGeom>
              <a:avLst/>
              <a:gdLst/>
              <a:ahLst/>
              <a:cxnLst/>
              <a:rect l="l" t="t" r="r" b="b"/>
              <a:pathLst>
                <a:path w="924" h="1189" extrusionOk="0">
                  <a:moveTo>
                    <a:pt x="456" y="1"/>
                  </a:moveTo>
                  <a:cubicBezTo>
                    <a:pt x="203" y="1"/>
                    <a:pt x="1" y="266"/>
                    <a:pt x="1" y="595"/>
                  </a:cubicBezTo>
                  <a:cubicBezTo>
                    <a:pt x="1" y="923"/>
                    <a:pt x="203" y="1189"/>
                    <a:pt x="456" y="1189"/>
                  </a:cubicBezTo>
                  <a:cubicBezTo>
                    <a:pt x="709" y="1189"/>
                    <a:pt x="923" y="923"/>
                    <a:pt x="923" y="595"/>
                  </a:cubicBezTo>
                  <a:cubicBezTo>
                    <a:pt x="923" y="266"/>
                    <a:pt x="709" y="1"/>
                    <a:pt x="456" y="1"/>
                  </a:cubicBezTo>
                  <a:close/>
                </a:path>
              </a:pathLst>
            </a:custGeom>
            <a:solidFill>
              <a:srgbClr val="DE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-8607198" y="3406972"/>
              <a:ext cx="24970" cy="12227"/>
            </a:xfrm>
            <a:custGeom>
              <a:avLst/>
              <a:gdLst/>
              <a:ahLst/>
              <a:cxnLst/>
              <a:rect l="l" t="t" r="r" b="b"/>
              <a:pathLst>
                <a:path w="1113" h="545" extrusionOk="0">
                  <a:moveTo>
                    <a:pt x="1113" y="1"/>
                  </a:moveTo>
                  <a:lnTo>
                    <a:pt x="1113" y="1"/>
                  </a:lnTo>
                  <a:cubicBezTo>
                    <a:pt x="1075" y="38"/>
                    <a:pt x="1037" y="76"/>
                    <a:pt x="975" y="89"/>
                  </a:cubicBezTo>
                  <a:lnTo>
                    <a:pt x="975" y="89"/>
                  </a:lnTo>
                  <a:cubicBezTo>
                    <a:pt x="917" y="86"/>
                    <a:pt x="871" y="61"/>
                    <a:pt x="847" y="13"/>
                  </a:cubicBezTo>
                  <a:cubicBezTo>
                    <a:pt x="822" y="64"/>
                    <a:pt x="771" y="102"/>
                    <a:pt x="708" y="115"/>
                  </a:cubicBezTo>
                  <a:cubicBezTo>
                    <a:pt x="658" y="115"/>
                    <a:pt x="594" y="89"/>
                    <a:pt x="569" y="39"/>
                  </a:cubicBezTo>
                  <a:cubicBezTo>
                    <a:pt x="544" y="102"/>
                    <a:pt x="493" y="140"/>
                    <a:pt x="443" y="140"/>
                  </a:cubicBezTo>
                  <a:cubicBezTo>
                    <a:pt x="434" y="142"/>
                    <a:pt x="426" y="142"/>
                    <a:pt x="417" y="142"/>
                  </a:cubicBezTo>
                  <a:cubicBezTo>
                    <a:pt x="363" y="142"/>
                    <a:pt x="311" y="109"/>
                    <a:pt x="279" y="77"/>
                  </a:cubicBezTo>
                  <a:cubicBezTo>
                    <a:pt x="266" y="127"/>
                    <a:pt x="215" y="165"/>
                    <a:pt x="165" y="178"/>
                  </a:cubicBezTo>
                  <a:cubicBezTo>
                    <a:pt x="102" y="178"/>
                    <a:pt x="51" y="152"/>
                    <a:pt x="0" y="115"/>
                  </a:cubicBezTo>
                  <a:lnTo>
                    <a:pt x="0" y="115"/>
                  </a:lnTo>
                  <a:lnTo>
                    <a:pt x="165" y="544"/>
                  </a:lnTo>
                  <a:lnTo>
                    <a:pt x="1049" y="443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-8822103" y="2909117"/>
              <a:ext cx="146590" cy="326362"/>
            </a:xfrm>
            <a:custGeom>
              <a:avLst/>
              <a:gdLst/>
              <a:ahLst/>
              <a:cxnLst/>
              <a:rect l="l" t="t" r="r" b="b"/>
              <a:pathLst>
                <a:path w="6534" h="14547" fill="none" extrusionOk="0">
                  <a:moveTo>
                    <a:pt x="0" y="14546"/>
                  </a:moveTo>
                  <a:lnTo>
                    <a:pt x="6534" y="14546"/>
                  </a:lnTo>
                  <a:lnTo>
                    <a:pt x="3274" y="1"/>
                  </a:lnTo>
                  <a:close/>
                </a:path>
              </a:pathLst>
            </a:custGeom>
            <a:noFill/>
            <a:ln w="2200" cap="flat" cmpd="sng">
              <a:solidFill>
                <a:srgbClr val="FFF5F0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-8779858" y="2681918"/>
              <a:ext cx="291476" cy="264554"/>
            </a:xfrm>
            <a:custGeom>
              <a:avLst/>
              <a:gdLst/>
              <a:ahLst/>
              <a:cxnLst/>
              <a:rect l="l" t="t" r="r" b="b"/>
              <a:pathLst>
                <a:path w="12992" h="11792" extrusionOk="0">
                  <a:moveTo>
                    <a:pt x="9246" y="1"/>
                  </a:moveTo>
                  <a:cubicBezTo>
                    <a:pt x="8394" y="1"/>
                    <a:pt x="7446" y="164"/>
                    <a:pt x="6496" y="498"/>
                  </a:cubicBezTo>
                  <a:lnTo>
                    <a:pt x="2161" y="3329"/>
                  </a:lnTo>
                  <a:cubicBezTo>
                    <a:pt x="1984" y="3443"/>
                    <a:pt x="1934" y="3670"/>
                    <a:pt x="2035" y="3860"/>
                  </a:cubicBezTo>
                  <a:cubicBezTo>
                    <a:pt x="2189" y="4120"/>
                    <a:pt x="2462" y="4271"/>
                    <a:pt x="2751" y="4271"/>
                  </a:cubicBezTo>
                  <a:cubicBezTo>
                    <a:pt x="2840" y="4271"/>
                    <a:pt x="2931" y="4256"/>
                    <a:pt x="3021" y="4226"/>
                  </a:cubicBezTo>
                  <a:lnTo>
                    <a:pt x="3842" y="3948"/>
                  </a:lnTo>
                  <a:lnTo>
                    <a:pt x="5460" y="3114"/>
                  </a:lnTo>
                  <a:lnTo>
                    <a:pt x="5460" y="3114"/>
                  </a:lnTo>
                  <a:lnTo>
                    <a:pt x="203" y="10621"/>
                  </a:lnTo>
                  <a:cubicBezTo>
                    <a:pt x="0" y="10911"/>
                    <a:pt x="51" y="11303"/>
                    <a:pt x="329" y="11531"/>
                  </a:cubicBezTo>
                  <a:cubicBezTo>
                    <a:pt x="452" y="11633"/>
                    <a:pt x="603" y="11682"/>
                    <a:pt x="753" y="11682"/>
                  </a:cubicBezTo>
                  <a:cubicBezTo>
                    <a:pt x="957" y="11682"/>
                    <a:pt x="1159" y="11591"/>
                    <a:pt x="1289" y="11417"/>
                  </a:cubicBezTo>
                  <a:lnTo>
                    <a:pt x="3627" y="8422"/>
                  </a:lnTo>
                  <a:lnTo>
                    <a:pt x="4866" y="11556"/>
                  </a:lnTo>
                  <a:cubicBezTo>
                    <a:pt x="4926" y="11703"/>
                    <a:pt x="5070" y="11791"/>
                    <a:pt x="5216" y="11791"/>
                  </a:cubicBezTo>
                  <a:cubicBezTo>
                    <a:pt x="5282" y="11791"/>
                    <a:pt x="5350" y="11773"/>
                    <a:pt x="5409" y="11733"/>
                  </a:cubicBezTo>
                  <a:cubicBezTo>
                    <a:pt x="5776" y="11505"/>
                    <a:pt x="5965" y="11076"/>
                    <a:pt x="5864" y="10659"/>
                  </a:cubicBezTo>
                  <a:lnTo>
                    <a:pt x="5397" y="8523"/>
                  </a:lnTo>
                  <a:lnTo>
                    <a:pt x="5397" y="8523"/>
                  </a:lnTo>
                  <a:lnTo>
                    <a:pt x="6268" y="9218"/>
                  </a:lnTo>
                  <a:cubicBezTo>
                    <a:pt x="6502" y="9413"/>
                    <a:pt x="6793" y="9511"/>
                    <a:pt x="7088" y="9511"/>
                  </a:cubicBezTo>
                  <a:cubicBezTo>
                    <a:pt x="7272" y="9511"/>
                    <a:pt x="7458" y="9473"/>
                    <a:pt x="7633" y="9395"/>
                  </a:cubicBezTo>
                  <a:lnTo>
                    <a:pt x="7911" y="9269"/>
                  </a:lnTo>
                  <a:lnTo>
                    <a:pt x="8227" y="9408"/>
                  </a:lnTo>
                  <a:cubicBezTo>
                    <a:pt x="8347" y="9457"/>
                    <a:pt x="8472" y="9481"/>
                    <a:pt x="8596" y="9481"/>
                  </a:cubicBezTo>
                  <a:cubicBezTo>
                    <a:pt x="8918" y="9481"/>
                    <a:pt x="9229" y="9320"/>
                    <a:pt x="9403" y="9028"/>
                  </a:cubicBezTo>
                  <a:lnTo>
                    <a:pt x="10110" y="7866"/>
                  </a:lnTo>
                  <a:cubicBezTo>
                    <a:pt x="10110" y="7866"/>
                    <a:pt x="12537" y="6564"/>
                    <a:pt x="12991" y="2723"/>
                  </a:cubicBezTo>
                  <a:cubicBezTo>
                    <a:pt x="12739" y="1825"/>
                    <a:pt x="12309" y="1130"/>
                    <a:pt x="11728" y="688"/>
                  </a:cubicBezTo>
                  <a:cubicBezTo>
                    <a:pt x="11143" y="234"/>
                    <a:pt x="10263" y="1"/>
                    <a:pt x="9246" y="1"/>
                  </a:cubicBezTo>
                  <a:close/>
                </a:path>
              </a:pathLst>
            </a:custGeom>
            <a:solidFill>
              <a:srgbClr val="DE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-8698217" y="2819242"/>
              <a:ext cx="42851" cy="51623"/>
            </a:xfrm>
            <a:custGeom>
              <a:avLst/>
              <a:gdLst/>
              <a:ahLst/>
              <a:cxnLst/>
              <a:rect l="l" t="t" r="r" b="b"/>
              <a:pathLst>
                <a:path w="1910" h="2301" fill="none" extrusionOk="0">
                  <a:moveTo>
                    <a:pt x="1" y="2301"/>
                  </a:moveTo>
                  <a:lnTo>
                    <a:pt x="1909" y="1"/>
                  </a:lnTo>
                </a:path>
              </a:pathLst>
            </a:custGeom>
            <a:noFill/>
            <a:ln w="2200" cap="flat" cmpd="sng">
              <a:solidFill>
                <a:srgbClr val="A63D3D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-8659090" y="2836540"/>
              <a:ext cx="32060" cy="38297"/>
            </a:xfrm>
            <a:custGeom>
              <a:avLst/>
              <a:gdLst/>
              <a:ahLst/>
              <a:cxnLst/>
              <a:rect l="l" t="t" r="r" b="b"/>
              <a:pathLst>
                <a:path w="1429" h="1707" fill="none" extrusionOk="0">
                  <a:moveTo>
                    <a:pt x="1" y="1707"/>
                  </a:moveTo>
                  <a:lnTo>
                    <a:pt x="1429" y="1"/>
                  </a:lnTo>
                </a:path>
              </a:pathLst>
            </a:custGeom>
            <a:noFill/>
            <a:ln w="2200" cap="flat" cmpd="sng">
              <a:solidFill>
                <a:srgbClr val="A63D3D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-8680067" y="2803941"/>
              <a:ext cx="68629" cy="41123"/>
            </a:xfrm>
            <a:custGeom>
              <a:avLst/>
              <a:gdLst/>
              <a:ahLst/>
              <a:cxnLst/>
              <a:rect l="l" t="t" r="r" b="b"/>
              <a:pathLst>
                <a:path w="3059" h="1833" fill="none" extrusionOk="0">
                  <a:moveTo>
                    <a:pt x="1" y="1"/>
                  </a:moveTo>
                  <a:lnTo>
                    <a:pt x="3059" y="1833"/>
                  </a:lnTo>
                </a:path>
              </a:pathLst>
            </a:custGeom>
            <a:noFill/>
            <a:ln w="2200" cap="flat" cmpd="sng">
              <a:solidFill>
                <a:srgbClr val="A63D3D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-8645764" y="2751197"/>
              <a:ext cx="117694" cy="43703"/>
            </a:xfrm>
            <a:custGeom>
              <a:avLst/>
              <a:gdLst/>
              <a:ahLst/>
              <a:cxnLst/>
              <a:rect l="l" t="t" r="r" b="b"/>
              <a:pathLst>
                <a:path w="5246" h="1948" fill="none" extrusionOk="0">
                  <a:moveTo>
                    <a:pt x="1" y="494"/>
                  </a:moveTo>
                  <a:cubicBezTo>
                    <a:pt x="1" y="494"/>
                    <a:pt x="3185" y="1947"/>
                    <a:pt x="5245" y="1"/>
                  </a:cubicBezTo>
                </a:path>
              </a:pathLst>
            </a:custGeom>
            <a:noFill/>
            <a:ln w="2200" cap="flat" cmpd="sng">
              <a:solidFill>
                <a:srgbClr val="A63D3D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-8734203" y="2821531"/>
              <a:ext cx="131559" cy="39979"/>
            </a:xfrm>
            <a:custGeom>
              <a:avLst/>
              <a:gdLst/>
              <a:ahLst/>
              <a:cxnLst/>
              <a:rect l="l" t="t" r="r" b="b"/>
              <a:pathLst>
                <a:path w="5864" h="1782" fill="none" extrusionOk="0">
                  <a:moveTo>
                    <a:pt x="0" y="1782"/>
                  </a:moveTo>
                  <a:cubicBezTo>
                    <a:pt x="1049" y="278"/>
                    <a:pt x="4474" y="0"/>
                    <a:pt x="5864" y="1150"/>
                  </a:cubicBezTo>
                </a:path>
              </a:pathLst>
            </a:custGeom>
            <a:noFill/>
            <a:ln w="2200" cap="flat" cmpd="sng">
              <a:solidFill>
                <a:srgbClr val="FFF5F0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-8620524" y="2822652"/>
              <a:ext cx="76010" cy="67215"/>
            </a:xfrm>
            <a:custGeom>
              <a:avLst/>
              <a:gdLst/>
              <a:ahLst/>
              <a:cxnLst/>
              <a:rect l="l" t="t" r="r" b="b"/>
              <a:pathLst>
                <a:path w="3388" h="2996" fill="none" extrusionOk="0">
                  <a:moveTo>
                    <a:pt x="1" y="1580"/>
                  </a:moveTo>
                  <a:lnTo>
                    <a:pt x="2288" y="190"/>
                  </a:lnTo>
                  <a:cubicBezTo>
                    <a:pt x="2591" y="1"/>
                    <a:pt x="2996" y="89"/>
                    <a:pt x="3198" y="392"/>
                  </a:cubicBezTo>
                  <a:cubicBezTo>
                    <a:pt x="3387" y="683"/>
                    <a:pt x="3311" y="1075"/>
                    <a:pt x="3033" y="1290"/>
                  </a:cubicBezTo>
                  <a:lnTo>
                    <a:pt x="809" y="2996"/>
                  </a:lnTo>
                </a:path>
              </a:pathLst>
            </a:custGeom>
            <a:noFill/>
            <a:ln w="2200" cap="flat" cmpd="sng">
              <a:solidFill>
                <a:srgbClr val="A63D3D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-8828631" y="3231777"/>
              <a:ext cx="159647" cy="195072"/>
            </a:xfrm>
            <a:custGeom>
              <a:avLst/>
              <a:gdLst/>
              <a:ahLst/>
              <a:cxnLst/>
              <a:rect l="l" t="t" r="r" b="b"/>
              <a:pathLst>
                <a:path w="7116" h="8695" extrusionOk="0">
                  <a:moveTo>
                    <a:pt x="1" y="0"/>
                  </a:moveTo>
                  <a:lnTo>
                    <a:pt x="1" y="8694"/>
                  </a:lnTo>
                  <a:lnTo>
                    <a:pt x="7116" y="8694"/>
                  </a:lnTo>
                  <a:lnTo>
                    <a:pt x="71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-8805950" y="3251340"/>
              <a:ext cx="114284" cy="155946"/>
            </a:xfrm>
            <a:custGeom>
              <a:avLst/>
              <a:gdLst/>
              <a:ahLst/>
              <a:cxnLst/>
              <a:rect l="l" t="t" r="r" b="b"/>
              <a:pathLst>
                <a:path w="5094" h="6951" extrusionOk="0">
                  <a:moveTo>
                    <a:pt x="2554" y="0"/>
                  </a:moveTo>
                  <a:cubicBezTo>
                    <a:pt x="1138" y="0"/>
                    <a:pt x="1" y="1554"/>
                    <a:pt x="1" y="3475"/>
                  </a:cubicBezTo>
                  <a:cubicBezTo>
                    <a:pt x="1" y="5396"/>
                    <a:pt x="1138" y="6950"/>
                    <a:pt x="2554" y="6950"/>
                  </a:cubicBezTo>
                  <a:cubicBezTo>
                    <a:pt x="3956" y="6950"/>
                    <a:pt x="5094" y="5396"/>
                    <a:pt x="5094" y="3475"/>
                  </a:cubicBezTo>
                  <a:cubicBezTo>
                    <a:pt x="5094" y="1554"/>
                    <a:pt x="3956" y="0"/>
                    <a:pt x="2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-8792332" y="3276849"/>
              <a:ext cx="86779" cy="130437"/>
            </a:xfrm>
            <a:custGeom>
              <a:avLst/>
              <a:gdLst/>
              <a:ahLst/>
              <a:cxnLst/>
              <a:rect l="l" t="t" r="r" b="b"/>
              <a:pathLst>
                <a:path w="3868" h="5814" extrusionOk="0">
                  <a:moveTo>
                    <a:pt x="1732" y="0"/>
                  </a:moveTo>
                  <a:lnTo>
                    <a:pt x="1732" y="721"/>
                  </a:lnTo>
                  <a:lnTo>
                    <a:pt x="948" y="721"/>
                  </a:lnTo>
                  <a:lnTo>
                    <a:pt x="948" y="1138"/>
                  </a:lnTo>
                  <a:lnTo>
                    <a:pt x="1732" y="1138"/>
                  </a:lnTo>
                  <a:lnTo>
                    <a:pt x="1732" y="2452"/>
                  </a:lnTo>
                  <a:cubicBezTo>
                    <a:pt x="1251" y="2642"/>
                    <a:pt x="910" y="3071"/>
                    <a:pt x="834" y="3577"/>
                  </a:cubicBezTo>
                  <a:cubicBezTo>
                    <a:pt x="430" y="3792"/>
                    <a:pt x="127" y="4158"/>
                    <a:pt x="0" y="4600"/>
                  </a:cubicBezTo>
                  <a:cubicBezTo>
                    <a:pt x="468" y="5346"/>
                    <a:pt x="1163" y="5813"/>
                    <a:pt x="1934" y="5813"/>
                  </a:cubicBezTo>
                  <a:cubicBezTo>
                    <a:pt x="2705" y="5813"/>
                    <a:pt x="3400" y="5346"/>
                    <a:pt x="3867" y="4600"/>
                  </a:cubicBezTo>
                  <a:cubicBezTo>
                    <a:pt x="3741" y="4158"/>
                    <a:pt x="3438" y="3792"/>
                    <a:pt x="3033" y="3577"/>
                  </a:cubicBezTo>
                  <a:lnTo>
                    <a:pt x="3046" y="3577"/>
                  </a:lnTo>
                  <a:cubicBezTo>
                    <a:pt x="2970" y="3059"/>
                    <a:pt x="2629" y="2629"/>
                    <a:pt x="2149" y="2439"/>
                  </a:cubicBezTo>
                  <a:lnTo>
                    <a:pt x="2149" y="1125"/>
                  </a:lnTo>
                  <a:lnTo>
                    <a:pt x="2932" y="1125"/>
                  </a:lnTo>
                  <a:lnTo>
                    <a:pt x="2932" y="708"/>
                  </a:lnTo>
                  <a:lnTo>
                    <a:pt x="2149" y="708"/>
                  </a:lnTo>
                  <a:lnTo>
                    <a:pt x="21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-8758589" y="3352545"/>
              <a:ext cx="19586" cy="23557"/>
            </a:xfrm>
            <a:custGeom>
              <a:avLst/>
              <a:gdLst/>
              <a:ahLst/>
              <a:cxnLst/>
              <a:rect l="l" t="t" r="r" b="b"/>
              <a:pathLst>
                <a:path w="873" h="1050" extrusionOk="0">
                  <a:moveTo>
                    <a:pt x="443" y="0"/>
                  </a:moveTo>
                  <a:lnTo>
                    <a:pt x="291" y="266"/>
                  </a:lnTo>
                  <a:lnTo>
                    <a:pt x="0" y="266"/>
                  </a:lnTo>
                  <a:lnTo>
                    <a:pt x="152" y="519"/>
                  </a:lnTo>
                  <a:lnTo>
                    <a:pt x="0" y="784"/>
                  </a:lnTo>
                  <a:lnTo>
                    <a:pt x="291" y="784"/>
                  </a:lnTo>
                  <a:lnTo>
                    <a:pt x="443" y="1049"/>
                  </a:lnTo>
                  <a:lnTo>
                    <a:pt x="582" y="784"/>
                  </a:lnTo>
                  <a:lnTo>
                    <a:pt x="872" y="784"/>
                  </a:lnTo>
                  <a:lnTo>
                    <a:pt x="721" y="519"/>
                  </a:lnTo>
                  <a:lnTo>
                    <a:pt x="872" y="266"/>
                  </a:lnTo>
                  <a:lnTo>
                    <a:pt x="582" y="266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FF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-8788091" y="3310008"/>
              <a:ext cx="19317" cy="23848"/>
            </a:xfrm>
            <a:custGeom>
              <a:avLst/>
              <a:gdLst/>
              <a:ahLst/>
              <a:cxnLst/>
              <a:rect l="l" t="t" r="r" b="b"/>
              <a:pathLst>
                <a:path w="861" h="1063" extrusionOk="0">
                  <a:moveTo>
                    <a:pt x="431" y="1"/>
                  </a:moveTo>
                  <a:lnTo>
                    <a:pt x="279" y="266"/>
                  </a:lnTo>
                  <a:lnTo>
                    <a:pt x="1" y="266"/>
                  </a:lnTo>
                  <a:lnTo>
                    <a:pt x="140" y="532"/>
                  </a:lnTo>
                  <a:lnTo>
                    <a:pt x="1" y="797"/>
                  </a:lnTo>
                  <a:lnTo>
                    <a:pt x="279" y="797"/>
                  </a:lnTo>
                  <a:lnTo>
                    <a:pt x="431" y="1062"/>
                  </a:lnTo>
                  <a:lnTo>
                    <a:pt x="582" y="797"/>
                  </a:lnTo>
                  <a:lnTo>
                    <a:pt x="860" y="797"/>
                  </a:lnTo>
                  <a:lnTo>
                    <a:pt x="721" y="532"/>
                  </a:lnTo>
                  <a:lnTo>
                    <a:pt x="860" y="266"/>
                  </a:lnTo>
                  <a:lnTo>
                    <a:pt x="582" y="266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-8728818" y="3310008"/>
              <a:ext cx="19294" cy="23848"/>
            </a:xfrm>
            <a:custGeom>
              <a:avLst/>
              <a:gdLst/>
              <a:ahLst/>
              <a:cxnLst/>
              <a:rect l="l" t="t" r="r" b="b"/>
              <a:pathLst>
                <a:path w="860" h="1063" extrusionOk="0">
                  <a:moveTo>
                    <a:pt x="430" y="1"/>
                  </a:moveTo>
                  <a:lnTo>
                    <a:pt x="278" y="266"/>
                  </a:lnTo>
                  <a:lnTo>
                    <a:pt x="0" y="266"/>
                  </a:lnTo>
                  <a:lnTo>
                    <a:pt x="139" y="532"/>
                  </a:lnTo>
                  <a:lnTo>
                    <a:pt x="0" y="797"/>
                  </a:lnTo>
                  <a:lnTo>
                    <a:pt x="278" y="797"/>
                  </a:lnTo>
                  <a:lnTo>
                    <a:pt x="430" y="1062"/>
                  </a:lnTo>
                  <a:lnTo>
                    <a:pt x="581" y="797"/>
                  </a:lnTo>
                  <a:lnTo>
                    <a:pt x="859" y="797"/>
                  </a:lnTo>
                  <a:lnTo>
                    <a:pt x="720" y="532"/>
                  </a:lnTo>
                  <a:lnTo>
                    <a:pt x="859" y="266"/>
                  </a:lnTo>
                  <a:lnTo>
                    <a:pt x="581" y="266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16"/>
          <p:cNvGrpSpPr/>
          <p:nvPr/>
        </p:nvGrpSpPr>
        <p:grpSpPr>
          <a:xfrm flipH="1">
            <a:off x="8273165" y="4120841"/>
            <a:ext cx="777699" cy="947959"/>
            <a:chOff x="7945750" y="1454475"/>
            <a:chExt cx="655125" cy="798550"/>
          </a:xfrm>
        </p:grpSpPr>
        <p:sp>
          <p:nvSpPr>
            <p:cNvPr id="402" name="Google Shape;402;p16"/>
            <p:cNvSpPr/>
            <p:nvPr/>
          </p:nvSpPr>
          <p:spPr>
            <a:xfrm>
              <a:off x="8293800" y="1827150"/>
              <a:ext cx="307075" cy="143900"/>
            </a:xfrm>
            <a:custGeom>
              <a:avLst/>
              <a:gdLst/>
              <a:ahLst/>
              <a:cxnLst/>
              <a:rect l="l" t="t" r="r" b="b"/>
              <a:pathLst>
                <a:path w="12283" h="5756" extrusionOk="0">
                  <a:moveTo>
                    <a:pt x="11994" y="1"/>
                  </a:moveTo>
                  <a:cubicBezTo>
                    <a:pt x="11930" y="1"/>
                    <a:pt x="11866" y="25"/>
                    <a:pt x="11814" y="81"/>
                  </a:cubicBezTo>
                  <a:cubicBezTo>
                    <a:pt x="10864" y="892"/>
                    <a:pt x="9880" y="1633"/>
                    <a:pt x="8860" y="2351"/>
                  </a:cubicBezTo>
                  <a:cubicBezTo>
                    <a:pt x="9115" y="2038"/>
                    <a:pt x="9277" y="1714"/>
                    <a:pt x="9243" y="1390"/>
                  </a:cubicBezTo>
                  <a:cubicBezTo>
                    <a:pt x="9233" y="1256"/>
                    <a:pt x="9122" y="1154"/>
                    <a:pt x="8993" y="1154"/>
                  </a:cubicBezTo>
                  <a:cubicBezTo>
                    <a:pt x="8965" y="1154"/>
                    <a:pt x="8936" y="1159"/>
                    <a:pt x="8907" y="1169"/>
                  </a:cubicBezTo>
                  <a:cubicBezTo>
                    <a:pt x="8131" y="1482"/>
                    <a:pt x="7540" y="2223"/>
                    <a:pt x="6857" y="2710"/>
                  </a:cubicBezTo>
                  <a:cubicBezTo>
                    <a:pt x="6533" y="2942"/>
                    <a:pt x="6185" y="3150"/>
                    <a:pt x="5849" y="3358"/>
                  </a:cubicBezTo>
                  <a:lnTo>
                    <a:pt x="6104" y="3115"/>
                  </a:lnTo>
                  <a:cubicBezTo>
                    <a:pt x="6336" y="2884"/>
                    <a:pt x="6648" y="2571"/>
                    <a:pt x="6440" y="2223"/>
                  </a:cubicBezTo>
                  <a:cubicBezTo>
                    <a:pt x="6394" y="2159"/>
                    <a:pt x="6318" y="2124"/>
                    <a:pt x="6237" y="2124"/>
                  </a:cubicBezTo>
                  <a:cubicBezTo>
                    <a:pt x="6216" y="2124"/>
                    <a:pt x="6195" y="2126"/>
                    <a:pt x="6173" y="2131"/>
                  </a:cubicBezTo>
                  <a:cubicBezTo>
                    <a:pt x="5722" y="2247"/>
                    <a:pt x="5282" y="2687"/>
                    <a:pt x="4888" y="2942"/>
                  </a:cubicBezTo>
                  <a:cubicBezTo>
                    <a:pt x="4413" y="3277"/>
                    <a:pt x="3869" y="3509"/>
                    <a:pt x="3301" y="3625"/>
                  </a:cubicBezTo>
                  <a:cubicBezTo>
                    <a:pt x="3174" y="3605"/>
                    <a:pt x="3043" y="3596"/>
                    <a:pt x="2911" y="3596"/>
                  </a:cubicBezTo>
                  <a:cubicBezTo>
                    <a:pt x="1950" y="3596"/>
                    <a:pt x="903" y="4094"/>
                    <a:pt x="313" y="4806"/>
                  </a:cubicBezTo>
                  <a:cubicBezTo>
                    <a:pt x="290" y="4829"/>
                    <a:pt x="278" y="4864"/>
                    <a:pt x="267" y="4899"/>
                  </a:cubicBezTo>
                  <a:cubicBezTo>
                    <a:pt x="35" y="4980"/>
                    <a:pt x="0" y="5304"/>
                    <a:pt x="220" y="5432"/>
                  </a:cubicBezTo>
                  <a:cubicBezTo>
                    <a:pt x="727" y="5673"/>
                    <a:pt x="1324" y="5756"/>
                    <a:pt x="1927" y="5756"/>
                  </a:cubicBezTo>
                  <a:cubicBezTo>
                    <a:pt x="2509" y="5756"/>
                    <a:pt x="3096" y="5679"/>
                    <a:pt x="3614" y="5594"/>
                  </a:cubicBezTo>
                  <a:cubicBezTo>
                    <a:pt x="4714" y="5408"/>
                    <a:pt x="5780" y="5061"/>
                    <a:pt x="6776" y="4563"/>
                  </a:cubicBezTo>
                  <a:cubicBezTo>
                    <a:pt x="7911" y="3995"/>
                    <a:pt x="8988" y="3324"/>
                    <a:pt x="9995" y="2571"/>
                  </a:cubicBezTo>
                  <a:cubicBezTo>
                    <a:pt x="10806" y="1980"/>
                    <a:pt x="12011" y="1366"/>
                    <a:pt x="12242" y="312"/>
                  </a:cubicBezTo>
                  <a:cubicBezTo>
                    <a:pt x="12283" y="134"/>
                    <a:pt x="12142" y="1"/>
                    <a:pt x="119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7945750" y="1454475"/>
              <a:ext cx="531650" cy="798550"/>
            </a:xfrm>
            <a:custGeom>
              <a:avLst/>
              <a:gdLst/>
              <a:ahLst/>
              <a:cxnLst/>
              <a:rect l="l" t="t" r="r" b="b"/>
              <a:pathLst>
                <a:path w="21266" h="31942" extrusionOk="0">
                  <a:moveTo>
                    <a:pt x="5873" y="1"/>
                  </a:moveTo>
                  <a:cubicBezTo>
                    <a:pt x="5746" y="12"/>
                    <a:pt x="5641" y="94"/>
                    <a:pt x="5607" y="221"/>
                  </a:cubicBezTo>
                  <a:cubicBezTo>
                    <a:pt x="5271" y="1391"/>
                    <a:pt x="5734" y="2792"/>
                    <a:pt x="6012" y="3939"/>
                  </a:cubicBezTo>
                  <a:cubicBezTo>
                    <a:pt x="6035" y="4066"/>
                    <a:pt x="6070" y="4194"/>
                    <a:pt x="6105" y="4321"/>
                  </a:cubicBezTo>
                  <a:cubicBezTo>
                    <a:pt x="6012" y="4112"/>
                    <a:pt x="5919" y="3916"/>
                    <a:pt x="5827" y="3707"/>
                  </a:cubicBezTo>
                  <a:cubicBezTo>
                    <a:pt x="5585" y="3204"/>
                    <a:pt x="4757" y="1747"/>
                    <a:pt x="3967" y="1747"/>
                  </a:cubicBezTo>
                  <a:cubicBezTo>
                    <a:pt x="3848" y="1747"/>
                    <a:pt x="3730" y="1780"/>
                    <a:pt x="3615" y="1854"/>
                  </a:cubicBezTo>
                  <a:cubicBezTo>
                    <a:pt x="2734" y="2422"/>
                    <a:pt x="4124" y="4483"/>
                    <a:pt x="4472" y="5051"/>
                  </a:cubicBezTo>
                  <a:cubicBezTo>
                    <a:pt x="4842" y="5688"/>
                    <a:pt x="5248" y="6313"/>
                    <a:pt x="5676" y="6915"/>
                  </a:cubicBezTo>
                  <a:cubicBezTo>
                    <a:pt x="5387" y="6672"/>
                    <a:pt x="5097" y="6429"/>
                    <a:pt x="4784" y="6197"/>
                  </a:cubicBezTo>
                  <a:cubicBezTo>
                    <a:pt x="4298" y="5815"/>
                    <a:pt x="3811" y="5444"/>
                    <a:pt x="3302" y="5085"/>
                  </a:cubicBezTo>
                  <a:cubicBezTo>
                    <a:pt x="2896" y="4784"/>
                    <a:pt x="2514" y="4460"/>
                    <a:pt x="2005" y="4367"/>
                  </a:cubicBezTo>
                  <a:cubicBezTo>
                    <a:pt x="1984" y="4363"/>
                    <a:pt x="1962" y="4361"/>
                    <a:pt x="1941" y="4361"/>
                  </a:cubicBezTo>
                  <a:cubicBezTo>
                    <a:pt x="1800" y="4361"/>
                    <a:pt x="1664" y="4458"/>
                    <a:pt x="1634" y="4599"/>
                  </a:cubicBezTo>
                  <a:cubicBezTo>
                    <a:pt x="1437" y="5815"/>
                    <a:pt x="2746" y="7077"/>
                    <a:pt x="3533" y="7842"/>
                  </a:cubicBezTo>
                  <a:cubicBezTo>
                    <a:pt x="4031" y="8340"/>
                    <a:pt x="4576" y="8838"/>
                    <a:pt x="5120" y="9324"/>
                  </a:cubicBezTo>
                  <a:cubicBezTo>
                    <a:pt x="4865" y="9174"/>
                    <a:pt x="4611" y="9012"/>
                    <a:pt x="4344" y="8849"/>
                  </a:cubicBezTo>
                  <a:cubicBezTo>
                    <a:pt x="3371" y="8224"/>
                    <a:pt x="2329" y="7135"/>
                    <a:pt x="1148" y="6996"/>
                  </a:cubicBezTo>
                  <a:cubicBezTo>
                    <a:pt x="1127" y="6992"/>
                    <a:pt x="1106" y="6989"/>
                    <a:pt x="1086" y="6989"/>
                  </a:cubicBezTo>
                  <a:cubicBezTo>
                    <a:pt x="905" y="6989"/>
                    <a:pt x="760" y="7168"/>
                    <a:pt x="812" y="7355"/>
                  </a:cubicBezTo>
                  <a:cubicBezTo>
                    <a:pt x="1171" y="8502"/>
                    <a:pt x="2120" y="9197"/>
                    <a:pt x="3047" y="9880"/>
                  </a:cubicBezTo>
                  <a:lnTo>
                    <a:pt x="4946" y="11258"/>
                  </a:lnTo>
                  <a:lnTo>
                    <a:pt x="5155" y="11409"/>
                  </a:lnTo>
                  <a:cubicBezTo>
                    <a:pt x="4576" y="11224"/>
                    <a:pt x="3997" y="11073"/>
                    <a:pt x="3418" y="10946"/>
                  </a:cubicBezTo>
                  <a:cubicBezTo>
                    <a:pt x="3052" y="10864"/>
                    <a:pt x="2199" y="10633"/>
                    <a:pt x="1474" y="10633"/>
                  </a:cubicBezTo>
                  <a:cubicBezTo>
                    <a:pt x="961" y="10633"/>
                    <a:pt x="512" y="10749"/>
                    <a:pt x="348" y="11119"/>
                  </a:cubicBezTo>
                  <a:cubicBezTo>
                    <a:pt x="233" y="11374"/>
                    <a:pt x="372" y="11548"/>
                    <a:pt x="580" y="11699"/>
                  </a:cubicBezTo>
                  <a:cubicBezTo>
                    <a:pt x="1159" y="12104"/>
                    <a:pt x="1970" y="12359"/>
                    <a:pt x="2619" y="12637"/>
                  </a:cubicBezTo>
                  <a:cubicBezTo>
                    <a:pt x="3012" y="12799"/>
                    <a:pt x="3429" y="12973"/>
                    <a:pt x="3858" y="13135"/>
                  </a:cubicBezTo>
                  <a:cubicBezTo>
                    <a:pt x="3236" y="13062"/>
                    <a:pt x="2600" y="13012"/>
                    <a:pt x="2032" y="13012"/>
                  </a:cubicBezTo>
                  <a:cubicBezTo>
                    <a:pt x="874" y="13012"/>
                    <a:pt x="0" y="13219"/>
                    <a:pt x="117" y="13864"/>
                  </a:cubicBezTo>
                  <a:cubicBezTo>
                    <a:pt x="175" y="14212"/>
                    <a:pt x="534" y="14374"/>
                    <a:pt x="823" y="14490"/>
                  </a:cubicBezTo>
                  <a:cubicBezTo>
                    <a:pt x="1541" y="14745"/>
                    <a:pt x="2259" y="14941"/>
                    <a:pt x="3001" y="15092"/>
                  </a:cubicBezTo>
                  <a:cubicBezTo>
                    <a:pt x="2167" y="15104"/>
                    <a:pt x="661" y="15162"/>
                    <a:pt x="406" y="15903"/>
                  </a:cubicBezTo>
                  <a:cubicBezTo>
                    <a:pt x="82" y="16876"/>
                    <a:pt x="2445" y="17177"/>
                    <a:pt x="4483" y="17223"/>
                  </a:cubicBezTo>
                  <a:cubicBezTo>
                    <a:pt x="3325" y="17710"/>
                    <a:pt x="2236" y="18300"/>
                    <a:pt x="1206" y="18995"/>
                  </a:cubicBezTo>
                  <a:cubicBezTo>
                    <a:pt x="1043" y="19099"/>
                    <a:pt x="1020" y="19319"/>
                    <a:pt x="1159" y="19447"/>
                  </a:cubicBezTo>
                  <a:cubicBezTo>
                    <a:pt x="1348" y="19636"/>
                    <a:pt x="1554" y="19689"/>
                    <a:pt x="1780" y="19689"/>
                  </a:cubicBezTo>
                  <a:cubicBezTo>
                    <a:pt x="1927" y="19689"/>
                    <a:pt x="2083" y="19667"/>
                    <a:pt x="2248" y="19644"/>
                  </a:cubicBezTo>
                  <a:cubicBezTo>
                    <a:pt x="2850" y="19574"/>
                    <a:pt x="3441" y="19470"/>
                    <a:pt x="4043" y="19366"/>
                  </a:cubicBezTo>
                  <a:cubicBezTo>
                    <a:pt x="4553" y="19285"/>
                    <a:pt x="5097" y="19204"/>
                    <a:pt x="5641" y="19099"/>
                  </a:cubicBezTo>
                  <a:lnTo>
                    <a:pt x="5641" y="19099"/>
                  </a:lnTo>
                  <a:cubicBezTo>
                    <a:pt x="5120" y="19424"/>
                    <a:pt x="4622" y="19783"/>
                    <a:pt x="4136" y="20119"/>
                  </a:cubicBezTo>
                  <a:cubicBezTo>
                    <a:pt x="3800" y="20339"/>
                    <a:pt x="2804" y="20918"/>
                    <a:pt x="3186" y="21462"/>
                  </a:cubicBezTo>
                  <a:cubicBezTo>
                    <a:pt x="3316" y="21651"/>
                    <a:pt x="3527" y="21719"/>
                    <a:pt x="3770" y="21719"/>
                  </a:cubicBezTo>
                  <a:cubicBezTo>
                    <a:pt x="4288" y="21719"/>
                    <a:pt x="4951" y="21410"/>
                    <a:pt x="5282" y="21300"/>
                  </a:cubicBezTo>
                  <a:cubicBezTo>
                    <a:pt x="5850" y="21103"/>
                    <a:pt x="6487" y="20906"/>
                    <a:pt x="7078" y="20651"/>
                  </a:cubicBezTo>
                  <a:lnTo>
                    <a:pt x="7078" y="20651"/>
                  </a:lnTo>
                  <a:cubicBezTo>
                    <a:pt x="6904" y="20837"/>
                    <a:pt x="6742" y="21022"/>
                    <a:pt x="6579" y="21196"/>
                  </a:cubicBezTo>
                  <a:cubicBezTo>
                    <a:pt x="6336" y="21462"/>
                    <a:pt x="6070" y="21856"/>
                    <a:pt x="6510" y="22087"/>
                  </a:cubicBezTo>
                  <a:cubicBezTo>
                    <a:pt x="6581" y="22127"/>
                    <a:pt x="6658" y="22144"/>
                    <a:pt x="6739" y="22144"/>
                  </a:cubicBezTo>
                  <a:cubicBezTo>
                    <a:pt x="7161" y="22144"/>
                    <a:pt x="7689" y="21683"/>
                    <a:pt x="7981" y="21508"/>
                  </a:cubicBezTo>
                  <a:cubicBezTo>
                    <a:pt x="8131" y="21427"/>
                    <a:pt x="8270" y="21346"/>
                    <a:pt x="8421" y="21277"/>
                  </a:cubicBezTo>
                  <a:lnTo>
                    <a:pt x="8421" y="21277"/>
                  </a:lnTo>
                  <a:cubicBezTo>
                    <a:pt x="8409" y="21416"/>
                    <a:pt x="8456" y="21555"/>
                    <a:pt x="8537" y="21659"/>
                  </a:cubicBezTo>
                  <a:cubicBezTo>
                    <a:pt x="8658" y="21807"/>
                    <a:pt x="8815" y="21858"/>
                    <a:pt x="8980" y="21858"/>
                  </a:cubicBezTo>
                  <a:cubicBezTo>
                    <a:pt x="9098" y="21858"/>
                    <a:pt x="9220" y="21832"/>
                    <a:pt x="9336" y="21798"/>
                  </a:cubicBezTo>
                  <a:cubicBezTo>
                    <a:pt x="9429" y="21775"/>
                    <a:pt x="9533" y="21752"/>
                    <a:pt x="9626" y="21717"/>
                  </a:cubicBezTo>
                  <a:lnTo>
                    <a:pt x="9626" y="21717"/>
                  </a:lnTo>
                  <a:cubicBezTo>
                    <a:pt x="9452" y="23964"/>
                    <a:pt x="6811" y="24161"/>
                    <a:pt x="5039" y="24357"/>
                  </a:cubicBezTo>
                  <a:cubicBezTo>
                    <a:pt x="4217" y="24427"/>
                    <a:pt x="3406" y="24566"/>
                    <a:pt x="2607" y="24763"/>
                  </a:cubicBezTo>
                  <a:cubicBezTo>
                    <a:pt x="2132" y="24902"/>
                    <a:pt x="1194" y="25064"/>
                    <a:pt x="1124" y="25666"/>
                  </a:cubicBezTo>
                  <a:cubicBezTo>
                    <a:pt x="1090" y="25805"/>
                    <a:pt x="1206" y="25944"/>
                    <a:pt x="1345" y="25944"/>
                  </a:cubicBezTo>
                  <a:cubicBezTo>
                    <a:pt x="2317" y="25875"/>
                    <a:pt x="3394" y="25886"/>
                    <a:pt x="4414" y="25747"/>
                  </a:cubicBezTo>
                  <a:lnTo>
                    <a:pt x="4414" y="25747"/>
                  </a:lnTo>
                  <a:cubicBezTo>
                    <a:pt x="3140" y="26257"/>
                    <a:pt x="1889" y="26813"/>
                    <a:pt x="754" y="27612"/>
                  </a:cubicBezTo>
                  <a:cubicBezTo>
                    <a:pt x="580" y="27716"/>
                    <a:pt x="626" y="27971"/>
                    <a:pt x="823" y="28029"/>
                  </a:cubicBezTo>
                  <a:cubicBezTo>
                    <a:pt x="970" y="28081"/>
                    <a:pt x="1119" y="28103"/>
                    <a:pt x="1268" y="28103"/>
                  </a:cubicBezTo>
                  <a:cubicBezTo>
                    <a:pt x="1849" y="28103"/>
                    <a:pt x="2441" y="27768"/>
                    <a:pt x="2966" y="27566"/>
                  </a:cubicBezTo>
                  <a:lnTo>
                    <a:pt x="3313" y="27427"/>
                  </a:lnTo>
                  <a:lnTo>
                    <a:pt x="3313" y="27427"/>
                  </a:lnTo>
                  <a:cubicBezTo>
                    <a:pt x="3105" y="27542"/>
                    <a:pt x="2896" y="27647"/>
                    <a:pt x="2688" y="27763"/>
                  </a:cubicBezTo>
                  <a:cubicBezTo>
                    <a:pt x="2213" y="28029"/>
                    <a:pt x="1773" y="28330"/>
                    <a:pt x="1345" y="28666"/>
                  </a:cubicBezTo>
                  <a:cubicBezTo>
                    <a:pt x="1055" y="28898"/>
                    <a:pt x="534" y="29268"/>
                    <a:pt x="476" y="29662"/>
                  </a:cubicBezTo>
                  <a:cubicBezTo>
                    <a:pt x="430" y="29999"/>
                    <a:pt x="574" y="30116"/>
                    <a:pt x="797" y="30116"/>
                  </a:cubicBezTo>
                  <a:cubicBezTo>
                    <a:pt x="1255" y="30116"/>
                    <a:pt x="2046" y="29620"/>
                    <a:pt x="2202" y="29535"/>
                  </a:cubicBezTo>
                  <a:cubicBezTo>
                    <a:pt x="2781" y="29222"/>
                    <a:pt x="3348" y="28921"/>
                    <a:pt x="3916" y="28608"/>
                  </a:cubicBezTo>
                  <a:lnTo>
                    <a:pt x="3916" y="28608"/>
                  </a:lnTo>
                  <a:cubicBezTo>
                    <a:pt x="3603" y="28898"/>
                    <a:pt x="3290" y="29210"/>
                    <a:pt x="2989" y="29511"/>
                  </a:cubicBezTo>
                  <a:cubicBezTo>
                    <a:pt x="2607" y="29882"/>
                    <a:pt x="916" y="31121"/>
                    <a:pt x="1599" y="31781"/>
                  </a:cubicBezTo>
                  <a:cubicBezTo>
                    <a:pt x="1702" y="31879"/>
                    <a:pt x="1811" y="31917"/>
                    <a:pt x="1920" y="31917"/>
                  </a:cubicBezTo>
                  <a:cubicBezTo>
                    <a:pt x="2097" y="31917"/>
                    <a:pt x="2276" y="31819"/>
                    <a:pt x="2433" y="31712"/>
                  </a:cubicBezTo>
                  <a:cubicBezTo>
                    <a:pt x="2989" y="31341"/>
                    <a:pt x="3522" y="30936"/>
                    <a:pt x="4043" y="30519"/>
                  </a:cubicBezTo>
                  <a:cubicBezTo>
                    <a:pt x="4286" y="30322"/>
                    <a:pt x="4530" y="30137"/>
                    <a:pt x="4773" y="29940"/>
                  </a:cubicBezTo>
                  <a:lnTo>
                    <a:pt x="4773" y="29940"/>
                  </a:lnTo>
                  <a:cubicBezTo>
                    <a:pt x="4379" y="30450"/>
                    <a:pt x="4066" y="30994"/>
                    <a:pt x="3811" y="31585"/>
                  </a:cubicBezTo>
                  <a:cubicBezTo>
                    <a:pt x="3719" y="31749"/>
                    <a:pt x="3855" y="31941"/>
                    <a:pt x="4033" y="31941"/>
                  </a:cubicBezTo>
                  <a:cubicBezTo>
                    <a:pt x="4055" y="31941"/>
                    <a:pt x="4078" y="31938"/>
                    <a:pt x="4101" y="31932"/>
                  </a:cubicBezTo>
                  <a:cubicBezTo>
                    <a:pt x="4437" y="31816"/>
                    <a:pt x="4587" y="31527"/>
                    <a:pt x="4807" y="31249"/>
                  </a:cubicBezTo>
                  <a:cubicBezTo>
                    <a:pt x="5155" y="30820"/>
                    <a:pt x="5502" y="30403"/>
                    <a:pt x="5850" y="29975"/>
                  </a:cubicBezTo>
                  <a:cubicBezTo>
                    <a:pt x="5989" y="29813"/>
                    <a:pt x="6128" y="29650"/>
                    <a:pt x="6267" y="29477"/>
                  </a:cubicBezTo>
                  <a:lnTo>
                    <a:pt x="6267" y="29477"/>
                  </a:lnTo>
                  <a:lnTo>
                    <a:pt x="6070" y="29917"/>
                  </a:lnTo>
                  <a:cubicBezTo>
                    <a:pt x="5885" y="30311"/>
                    <a:pt x="5630" y="30704"/>
                    <a:pt x="5966" y="31075"/>
                  </a:cubicBezTo>
                  <a:cubicBezTo>
                    <a:pt x="6012" y="31117"/>
                    <a:pt x="6068" y="31136"/>
                    <a:pt x="6124" y="31136"/>
                  </a:cubicBezTo>
                  <a:cubicBezTo>
                    <a:pt x="6206" y="31136"/>
                    <a:pt x="6288" y="31093"/>
                    <a:pt x="6336" y="31017"/>
                  </a:cubicBezTo>
                  <a:cubicBezTo>
                    <a:pt x="6857" y="30172"/>
                    <a:pt x="7483" y="29384"/>
                    <a:pt x="8074" y="28585"/>
                  </a:cubicBezTo>
                  <a:cubicBezTo>
                    <a:pt x="8548" y="27925"/>
                    <a:pt x="8989" y="27241"/>
                    <a:pt x="9498" y="26604"/>
                  </a:cubicBezTo>
                  <a:cubicBezTo>
                    <a:pt x="10019" y="25933"/>
                    <a:pt x="10714" y="25411"/>
                    <a:pt x="11502" y="25087"/>
                  </a:cubicBezTo>
                  <a:cubicBezTo>
                    <a:pt x="12150" y="24821"/>
                    <a:pt x="12892" y="24705"/>
                    <a:pt x="13505" y="24357"/>
                  </a:cubicBezTo>
                  <a:cubicBezTo>
                    <a:pt x="13505" y="24357"/>
                    <a:pt x="13517" y="24357"/>
                    <a:pt x="13529" y="24346"/>
                  </a:cubicBezTo>
                  <a:cubicBezTo>
                    <a:pt x="14918" y="23813"/>
                    <a:pt x="15984" y="22238"/>
                    <a:pt x="16690" y="21068"/>
                  </a:cubicBezTo>
                  <a:cubicBezTo>
                    <a:pt x="17293" y="20037"/>
                    <a:pt x="17825" y="18960"/>
                    <a:pt x="18277" y="17860"/>
                  </a:cubicBezTo>
                  <a:cubicBezTo>
                    <a:pt x="18752" y="16725"/>
                    <a:pt x="19319" y="15613"/>
                    <a:pt x="20420" y="15011"/>
                  </a:cubicBezTo>
                  <a:cubicBezTo>
                    <a:pt x="20447" y="15022"/>
                    <a:pt x="20474" y="15027"/>
                    <a:pt x="20500" y="15027"/>
                  </a:cubicBezTo>
                  <a:cubicBezTo>
                    <a:pt x="20585" y="15027"/>
                    <a:pt x="20660" y="14972"/>
                    <a:pt x="20686" y="14884"/>
                  </a:cubicBezTo>
                  <a:cubicBezTo>
                    <a:pt x="20686" y="14872"/>
                    <a:pt x="20686" y="14849"/>
                    <a:pt x="20698" y="14837"/>
                  </a:cubicBezTo>
                  <a:cubicBezTo>
                    <a:pt x="20709" y="14814"/>
                    <a:pt x="20709" y="14791"/>
                    <a:pt x="20709" y="14768"/>
                  </a:cubicBezTo>
                  <a:cubicBezTo>
                    <a:pt x="20744" y="14594"/>
                    <a:pt x="20779" y="14420"/>
                    <a:pt x="20825" y="14247"/>
                  </a:cubicBezTo>
                  <a:cubicBezTo>
                    <a:pt x="20860" y="14154"/>
                    <a:pt x="20906" y="14061"/>
                    <a:pt x="20953" y="13969"/>
                  </a:cubicBezTo>
                  <a:cubicBezTo>
                    <a:pt x="20973" y="13977"/>
                    <a:pt x="20995" y="13982"/>
                    <a:pt x="21016" y="13982"/>
                  </a:cubicBezTo>
                  <a:cubicBezTo>
                    <a:pt x="21076" y="13982"/>
                    <a:pt x="21132" y="13945"/>
                    <a:pt x="21149" y="13876"/>
                  </a:cubicBezTo>
                  <a:cubicBezTo>
                    <a:pt x="21265" y="13135"/>
                    <a:pt x="20640" y="12602"/>
                    <a:pt x="19933" y="12498"/>
                  </a:cubicBezTo>
                  <a:cubicBezTo>
                    <a:pt x="19852" y="12487"/>
                    <a:pt x="19771" y="12482"/>
                    <a:pt x="19691" y="12482"/>
                  </a:cubicBezTo>
                  <a:cubicBezTo>
                    <a:pt x="18730" y="12482"/>
                    <a:pt x="17843" y="13210"/>
                    <a:pt x="17084" y="13691"/>
                  </a:cubicBezTo>
                  <a:cubicBezTo>
                    <a:pt x="16178" y="14276"/>
                    <a:pt x="14965" y="15276"/>
                    <a:pt x="13783" y="15276"/>
                  </a:cubicBezTo>
                  <a:cubicBezTo>
                    <a:pt x="13514" y="15276"/>
                    <a:pt x="13246" y="15224"/>
                    <a:pt x="12984" y="15104"/>
                  </a:cubicBezTo>
                  <a:cubicBezTo>
                    <a:pt x="12359" y="14814"/>
                    <a:pt x="12000" y="14026"/>
                    <a:pt x="11687" y="13447"/>
                  </a:cubicBezTo>
                  <a:cubicBezTo>
                    <a:pt x="11664" y="13413"/>
                    <a:pt x="11652" y="13378"/>
                    <a:pt x="11629" y="13343"/>
                  </a:cubicBezTo>
                  <a:cubicBezTo>
                    <a:pt x="11629" y="13297"/>
                    <a:pt x="11618" y="13251"/>
                    <a:pt x="11594" y="13216"/>
                  </a:cubicBezTo>
                  <a:cubicBezTo>
                    <a:pt x="10992" y="11977"/>
                    <a:pt x="10263" y="10818"/>
                    <a:pt x="9695" y="9567"/>
                  </a:cubicBezTo>
                  <a:cubicBezTo>
                    <a:pt x="9162" y="8398"/>
                    <a:pt x="8699" y="7216"/>
                    <a:pt x="8317" y="6000"/>
                  </a:cubicBezTo>
                  <a:cubicBezTo>
                    <a:pt x="7923" y="4773"/>
                    <a:pt x="7645" y="3522"/>
                    <a:pt x="7286" y="2283"/>
                  </a:cubicBezTo>
                  <a:cubicBezTo>
                    <a:pt x="7078" y="1530"/>
                    <a:pt x="6834" y="82"/>
                    <a:pt x="5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8453325" y="1797550"/>
              <a:ext cx="52075" cy="31125"/>
            </a:xfrm>
            <a:custGeom>
              <a:avLst/>
              <a:gdLst/>
              <a:ahLst/>
              <a:cxnLst/>
              <a:rect l="l" t="t" r="r" b="b"/>
              <a:pathLst>
                <a:path w="2083" h="1245" extrusionOk="0">
                  <a:moveTo>
                    <a:pt x="643" y="1"/>
                  </a:moveTo>
                  <a:cubicBezTo>
                    <a:pt x="594" y="1"/>
                    <a:pt x="544" y="25"/>
                    <a:pt x="511" y="72"/>
                  </a:cubicBezTo>
                  <a:cubicBezTo>
                    <a:pt x="360" y="188"/>
                    <a:pt x="244" y="338"/>
                    <a:pt x="140" y="500"/>
                  </a:cubicBezTo>
                  <a:cubicBezTo>
                    <a:pt x="47" y="674"/>
                    <a:pt x="1" y="883"/>
                    <a:pt x="24" y="1079"/>
                  </a:cubicBezTo>
                  <a:cubicBezTo>
                    <a:pt x="24" y="1114"/>
                    <a:pt x="47" y="1149"/>
                    <a:pt x="82" y="1161"/>
                  </a:cubicBezTo>
                  <a:cubicBezTo>
                    <a:pt x="94" y="1172"/>
                    <a:pt x="105" y="1184"/>
                    <a:pt x="128" y="1195"/>
                  </a:cubicBezTo>
                  <a:cubicBezTo>
                    <a:pt x="229" y="1227"/>
                    <a:pt x="332" y="1238"/>
                    <a:pt x="436" y="1238"/>
                  </a:cubicBezTo>
                  <a:cubicBezTo>
                    <a:pt x="594" y="1238"/>
                    <a:pt x="755" y="1214"/>
                    <a:pt x="916" y="1207"/>
                  </a:cubicBezTo>
                  <a:cubicBezTo>
                    <a:pt x="1229" y="1207"/>
                    <a:pt x="1553" y="1218"/>
                    <a:pt x="1866" y="1242"/>
                  </a:cubicBezTo>
                  <a:cubicBezTo>
                    <a:pt x="1877" y="1244"/>
                    <a:pt x="1887" y="1245"/>
                    <a:pt x="1898" y="1245"/>
                  </a:cubicBezTo>
                  <a:cubicBezTo>
                    <a:pt x="2000" y="1245"/>
                    <a:pt x="2082" y="1149"/>
                    <a:pt x="2051" y="1033"/>
                  </a:cubicBezTo>
                  <a:cubicBezTo>
                    <a:pt x="1900" y="547"/>
                    <a:pt x="1205" y="327"/>
                    <a:pt x="812" y="72"/>
                  </a:cubicBezTo>
                  <a:cubicBezTo>
                    <a:pt x="789" y="49"/>
                    <a:pt x="765" y="49"/>
                    <a:pt x="742" y="37"/>
                  </a:cubicBezTo>
                  <a:cubicBezTo>
                    <a:pt x="713" y="13"/>
                    <a:pt x="678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8430450" y="1791925"/>
              <a:ext cx="14800" cy="14100"/>
            </a:xfrm>
            <a:custGeom>
              <a:avLst/>
              <a:gdLst/>
              <a:ahLst/>
              <a:cxnLst/>
              <a:rect l="l" t="t" r="r" b="b"/>
              <a:pathLst>
                <a:path w="592" h="564" extrusionOk="0">
                  <a:moveTo>
                    <a:pt x="267" y="0"/>
                  </a:moveTo>
                  <a:cubicBezTo>
                    <a:pt x="195" y="0"/>
                    <a:pt x="125" y="33"/>
                    <a:pt x="70" y="88"/>
                  </a:cubicBezTo>
                  <a:cubicBezTo>
                    <a:pt x="24" y="135"/>
                    <a:pt x="1" y="204"/>
                    <a:pt x="1" y="274"/>
                  </a:cubicBezTo>
                  <a:cubicBezTo>
                    <a:pt x="1" y="343"/>
                    <a:pt x="24" y="401"/>
                    <a:pt x="70" y="447"/>
                  </a:cubicBezTo>
                  <a:cubicBezTo>
                    <a:pt x="117" y="517"/>
                    <a:pt x="198" y="563"/>
                    <a:pt x="279" y="563"/>
                  </a:cubicBezTo>
                  <a:cubicBezTo>
                    <a:pt x="337" y="563"/>
                    <a:pt x="395" y="540"/>
                    <a:pt x="441" y="505"/>
                  </a:cubicBezTo>
                  <a:lnTo>
                    <a:pt x="487" y="471"/>
                  </a:lnTo>
                  <a:cubicBezTo>
                    <a:pt x="522" y="436"/>
                    <a:pt x="545" y="401"/>
                    <a:pt x="557" y="355"/>
                  </a:cubicBezTo>
                  <a:cubicBezTo>
                    <a:pt x="592" y="193"/>
                    <a:pt x="487" y="42"/>
                    <a:pt x="325" y="7"/>
                  </a:cubicBezTo>
                  <a:cubicBezTo>
                    <a:pt x="306" y="2"/>
                    <a:pt x="287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20"/>
          <p:cNvGrpSpPr/>
          <p:nvPr/>
        </p:nvGrpSpPr>
        <p:grpSpPr>
          <a:xfrm>
            <a:off x="-330011" y="3863392"/>
            <a:ext cx="10151407" cy="4738941"/>
            <a:chOff x="179478" y="2474730"/>
            <a:chExt cx="6872060" cy="3208057"/>
          </a:xfrm>
        </p:grpSpPr>
        <p:sp>
          <p:nvSpPr>
            <p:cNvPr id="523" name="Google Shape;523;p20"/>
            <p:cNvSpPr/>
            <p:nvPr/>
          </p:nvSpPr>
          <p:spPr>
            <a:xfrm>
              <a:off x="179478" y="2572827"/>
              <a:ext cx="2547425" cy="1733250"/>
            </a:xfrm>
            <a:custGeom>
              <a:avLst/>
              <a:gdLst/>
              <a:ahLst/>
              <a:cxnLst/>
              <a:rect l="l" t="t" r="r" b="b"/>
              <a:pathLst>
                <a:path w="101897" h="69330" extrusionOk="0">
                  <a:moveTo>
                    <a:pt x="22066" y="1"/>
                  </a:moveTo>
                  <a:cubicBezTo>
                    <a:pt x="21863" y="1"/>
                    <a:pt x="21660" y="4"/>
                    <a:pt x="21456" y="9"/>
                  </a:cubicBezTo>
                  <a:cubicBezTo>
                    <a:pt x="9470" y="330"/>
                    <a:pt x="0" y="9898"/>
                    <a:pt x="313" y="21366"/>
                  </a:cubicBezTo>
                  <a:lnTo>
                    <a:pt x="1616" y="69329"/>
                  </a:lnTo>
                  <a:lnTo>
                    <a:pt x="88117" y="66982"/>
                  </a:lnTo>
                  <a:cubicBezTo>
                    <a:pt x="95819" y="66777"/>
                    <a:pt x="101897" y="60360"/>
                    <a:pt x="101692" y="52657"/>
                  </a:cubicBezTo>
                  <a:cubicBezTo>
                    <a:pt x="101531" y="46910"/>
                    <a:pt x="97872" y="41840"/>
                    <a:pt x="92454" y="39895"/>
                  </a:cubicBezTo>
                  <a:cubicBezTo>
                    <a:pt x="91688" y="38520"/>
                    <a:pt x="90244" y="37671"/>
                    <a:pt x="88674" y="37671"/>
                  </a:cubicBezTo>
                  <a:cubicBezTo>
                    <a:pt x="88634" y="37671"/>
                    <a:pt x="88594" y="37671"/>
                    <a:pt x="88554" y="37672"/>
                  </a:cubicBezTo>
                  <a:cubicBezTo>
                    <a:pt x="88054" y="37690"/>
                    <a:pt x="87554" y="37788"/>
                    <a:pt x="87090" y="37976"/>
                  </a:cubicBezTo>
                  <a:cubicBezTo>
                    <a:pt x="85978" y="33693"/>
                    <a:pt x="82107" y="30717"/>
                    <a:pt x="77695" y="30717"/>
                  </a:cubicBezTo>
                  <a:cubicBezTo>
                    <a:pt x="77611" y="30717"/>
                    <a:pt x="77527" y="30718"/>
                    <a:pt x="77442" y="30720"/>
                  </a:cubicBezTo>
                  <a:cubicBezTo>
                    <a:pt x="76032" y="30764"/>
                    <a:pt x="74640" y="31112"/>
                    <a:pt x="73373" y="31746"/>
                  </a:cubicBezTo>
                  <a:cubicBezTo>
                    <a:pt x="71373" y="29988"/>
                    <a:pt x="68883" y="28899"/>
                    <a:pt x="66233" y="28631"/>
                  </a:cubicBezTo>
                  <a:lnTo>
                    <a:pt x="66233" y="28524"/>
                  </a:lnTo>
                  <a:cubicBezTo>
                    <a:pt x="66171" y="26171"/>
                    <a:pt x="64244" y="24310"/>
                    <a:pt x="61904" y="24310"/>
                  </a:cubicBezTo>
                  <a:cubicBezTo>
                    <a:pt x="61865" y="24310"/>
                    <a:pt x="61827" y="24311"/>
                    <a:pt x="61788" y="24312"/>
                  </a:cubicBezTo>
                  <a:cubicBezTo>
                    <a:pt x="61431" y="24321"/>
                    <a:pt x="61083" y="24374"/>
                    <a:pt x="60744" y="24472"/>
                  </a:cubicBezTo>
                  <a:cubicBezTo>
                    <a:pt x="59320" y="19599"/>
                    <a:pt x="54359" y="16042"/>
                    <a:pt x="48493" y="16042"/>
                  </a:cubicBezTo>
                  <a:cubicBezTo>
                    <a:pt x="48365" y="16042"/>
                    <a:pt x="48235" y="16044"/>
                    <a:pt x="48106" y="16047"/>
                  </a:cubicBezTo>
                  <a:cubicBezTo>
                    <a:pt x="47722" y="16056"/>
                    <a:pt x="47338" y="16083"/>
                    <a:pt x="46964" y="16127"/>
                  </a:cubicBezTo>
                  <a:cubicBezTo>
                    <a:pt x="45951" y="14924"/>
                    <a:pt x="44467" y="14224"/>
                    <a:pt x="42896" y="14224"/>
                  </a:cubicBezTo>
                  <a:cubicBezTo>
                    <a:pt x="42848" y="14224"/>
                    <a:pt x="42799" y="14225"/>
                    <a:pt x="42751" y="14226"/>
                  </a:cubicBezTo>
                  <a:cubicBezTo>
                    <a:pt x="42715" y="14235"/>
                    <a:pt x="42680" y="14235"/>
                    <a:pt x="42644" y="14235"/>
                  </a:cubicBezTo>
                  <a:cubicBezTo>
                    <a:pt x="39786" y="5933"/>
                    <a:pt x="31622" y="1"/>
                    <a:pt x="22066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533275" y="2991627"/>
              <a:ext cx="2200950" cy="1345225"/>
            </a:xfrm>
            <a:custGeom>
              <a:avLst/>
              <a:gdLst/>
              <a:ahLst/>
              <a:cxnLst/>
              <a:rect l="l" t="t" r="r" b="b"/>
              <a:pathLst>
                <a:path w="88038" h="53809" extrusionOk="0">
                  <a:moveTo>
                    <a:pt x="16973" y="1"/>
                  </a:moveTo>
                  <a:cubicBezTo>
                    <a:pt x="9801" y="1"/>
                    <a:pt x="3402" y="3642"/>
                    <a:pt x="992" y="9818"/>
                  </a:cubicBezTo>
                  <a:cubicBezTo>
                    <a:pt x="483" y="11147"/>
                    <a:pt x="171" y="12540"/>
                    <a:pt x="72" y="13959"/>
                  </a:cubicBezTo>
                  <a:lnTo>
                    <a:pt x="1" y="13950"/>
                  </a:lnTo>
                  <a:lnTo>
                    <a:pt x="1081" y="53809"/>
                  </a:lnTo>
                  <a:lnTo>
                    <a:pt x="74328" y="51828"/>
                  </a:lnTo>
                  <a:cubicBezTo>
                    <a:pt x="81977" y="51613"/>
                    <a:pt x="88037" y="46205"/>
                    <a:pt x="87859" y="39734"/>
                  </a:cubicBezTo>
                  <a:cubicBezTo>
                    <a:pt x="87684" y="33390"/>
                    <a:pt x="81589" y="28385"/>
                    <a:pt x="74142" y="28385"/>
                  </a:cubicBezTo>
                  <a:cubicBezTo>
                    <a:pt x="73993" y="28385"/>
                    <a:pt x="73844" y="28387"/>
                    <a:pt x="73695" y="28391"/>
                  </a:cubicBezTo>
                  <a:lnTo>
                    <a:pt x="73704" y="28400"/>
                  </a:lnTo>
                  <a:cubicBezTo>
                    <a:pt x="72293" y="28435"/>
                    <a:pt x="70892" y="28658"/>
                    <a:pt x="69545" y="29051"/>
                  </a:cubicBezTo>
                  <a:cubicBezTo>
                    <a:pt x="69396" y="28150"/>
                    <a:pt x="68620" y="27488"/>
                    <a:pt x="67707" y="27488"/>
                  </a:cubicBezTo>
                  <a:cubicBezTo>
                    <a:pt x="67689" y="27488"/>
                    <a:pt x="67671" y="27489"/>
                    <a:pt x="67652" y="27489"/>
                  </a:cubicBezTo>
                  <a:cubicBezTo>
                    <a:pt x="67474" y="27498"/>
                    <a:pt x="67304" y="27525"/>
                    <a:pt x="67135" y="27587"/>
                  </a:cubicBezTo>
                  <a:cubicBezTo>
                    <a:pt x="66465" y="25133"/>
                    <a:pt x="64314" y="23375"/>
                    <a:pt x="61780" y="23205"/>
                  </a:cubicBezTo>
                  <a:cubicBezTo>
                    <a:pt x="60566" y="20242"/>
                    <a:pt x="57755" y="18252"/>
                    <a:pt x="54568" y="18100"/>
                  </a:cubicBezTo>
                  <a:lnTo>
                    <a:pt x="54568" y="18073"/>
                  </a:lnTo>
                  <a:cubicBezTo>
                    <a:pt x="54516" y="16116"/>
                    <a:pt x="52909" y="14564"/>
                    <a:pt x="50963" y="14564"/>
                  </a:cubicBezTo>
                  <a:cubicBezTo>
                    <a:pt x="50930" y="14564"/>
                    <a:pt x="50898" y="14565"/>
                    <a:pt x="50865" y="14566"/>
                  </a:cubicBezTo>
                  <a:cubicBezTo>
                    <a:pt x="50454" y="14575"/>
                    <a:pt x="50052" y="14655"/>
                    <a:pt x="49669" y="14807"/>
                  </a:cubicBezTo>
                  <a:cubicBezTo>
                    <a:pt x="47905" y="11983"/>
                    <a:pt x="44551" y="10081"/>
                    <a:pt x="40727" y="10081"/>
                  </a:cubicBezTo>
                  <a:cubicBezTo>
                    <a:pt x="40623" y="10081"/>
                    <a:pt x="40518" y="10083"/>
                    <a:pt x="40413" y="10085"/>
                  </a:cubicBezTo>
                  <a:cubicBezTo>
                    <a:pt x="38941" y="10121"/>
                    <a:pt x="37504" y="10451"/>
                    <a:pt x="36156" y="11040"/>
                  </a:cubicBezTo>
                  <a:cubicBezTo>
                    <a:pt x="33961" y="6988"/>
                    <a:pt x="30096" y="3508"/>
                    <a:pt x="25089" y="1553"/>
                  </a:cubicBezTo>
                  <a:cubicBezTo>
                    <a:pt x="22387" y="500"/>
                    <a:pt x="19627" y="1"/>
                    <a:pt x="16973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1880950" y="2581798"/>
              <a:ext cx="3545925" cy="2804850"/>
            </a:xfrm>
            <a:custGeom>
              <a:avLst/>
              <a:gdLst/>
              <a:ahLst/>
              <a:cxnLst/>
              <a:rect l="l" t="t" r="r" b="b"/>
              <a:pathLst>
                <a:path w="141837" h="112194" extrusionOk="0">
                  <a:moveTo>
                    <a:pt x="61795" y="0"/>
                  </a:moveTo>
                  <a:cubicBezTo>
                    <a:pt x="60284" y="0"/>
                    <a:pt x="58763" y="181"/>
                    <a:pt x="57264" y="550"/>
                  </a:cubicBezTo>
                  <a:cubicBezTo>
                    <a:pt x="51293" y="2023"/>
                    <a:pt x="46402" y="6298"/>
                    <a:pt x="44153" y="12019"/>
                  </a:cubicBezTo>
                  <a:cubicBezTo>
                    <a:pt x="41333" y="12715"/>
                    <a:pt x="38798" y="14277"/>
                    <a:pt x="36924" y="16499"/>
                  </a:cubicBezTo>
                  <a:cubicBezTo>
                    <a:pt x="36825" y="16499"/>
                    <a:pt x="36727" y="16490"/>
                    <a:pt x="36629" y="16490"/>
                  </a:cubicBezTo>
                  <a:cubicBezTo>
                    <a:pt x="27677" y="16490"/>
                    <a:pt x="19752" y="22265"/>
                    <a:pt x="17021" y="30779"/>
                  </a:cubicBezTo>
                  <a:cubicBezTo>
                    <a:pt x="13344" y="32029"/>
                    <a:pt x="10872" y="35474"/>
                    <a:pt x="10872" y="39356"/>
                  </a:cubicBezTo>
                  <a:cubicBezTo>
                    <a:pt x="10872" y="39883"/>
                    <a:pt x="10916" y="40400"/>
                    <a:pt x="11005" y="40918"/>
                  </a:cubicBezTo>
                  <a:cubicBezTo>
                    <a:pt x="4169" y="45050"/>
                    <a:pt x="1" y="52449"/>
                    <a:pt x="1" y="60437"/>
                  </a:cubicBezTo>
                  <a:cubicBezTo>
                    <a:pt x="1" y="73030"/>
                    <a:pt x="10211" y="83240"/>
                    <a:pt x="22804" y="83240"/>
                  </a:cubicBezTo>
                  <a:cubicBezTo>
                    <a:pt x="23741" y="83240"/>
                    <a:pt x="24679" y="83178"/>
                    <a:pt x="25607" y="83062"/>
                  </a:cubicBezTo>
                  <a:lnTo>
                    <a:pt x="25607" y="83062"/>
                  </a:lnTo>
                  <a:cubicBezTo>
                    <a:pt x="25607" y="83231"/>
                    <a:pt x="25589" y="83401"/>
                    <a:pt x="25589" y="83562"/>
                  </a:cubicBezTo>
                  <a:cubicBezTo>
                    <a:pt x="25589" y="97503"/>
                    <a:pt x="36897" y="108819"/>
                    <a:pt x="50847" y="108819"/>
                  </a:cubicBezTo>
                  <a:cubicBezTo>
                    <a:pt x="57398" y="108819"/>
                    <a:pt x="63681" y="106276"/>
                    <a:pt x="68384" y="101724"/>
                  </a:cubicBezTo>
                  <a:cubicBezTo>
                    <a:pt x="75569" y="108132"/>
                    <a:pt x="86225" y="112193"/>
                    <a:pt x="98131" y="112193"/>
                  </a:cubicBezTo>
                  <a:cubicBezTo>
                    <a:pt x="119748" y="112193"/>
                    <a:pt x="137276" y="98806"/>
                    <a:pt x="137276" y="82294"/>
                  </a:cubicBezTo>
                  <a:cubicBezTo>
                    <a:pt x="137267" y="81107"/>
                    <a:pt x="137178" y="79920"/>
                    <a:pt x="137000" y="78751"/>
                  </a:cubicBezTo>
                  <a:cubicBezTo>
                    <a:pt x="140159" y="73842"/>
                    <a:pt x="141837" y="68121"/>
                    <a:pt x="141837" y="62284"/>
                  </a:cubicBezTo>
                  <a:lnTo>
                    <a:pt x="141828" y="62276"/>
                  </a:lnTo>
                  <a:cubicBezTo>
                    <a:pt x="141828" y="51958"/>
                    <a:pt x="136696" y="42846"/>
                    <a:pt x="128860" y="37330"/>
                  </a:cubicBezTo>
                  <a:cubicBezTo>
                    <a:pt x="128860" y="37250"/>
                    <a:pt x="128860" y="37161"/>
                    <a:pt x="128860" y="37071"/>
                  </a:cubicBezTo>
                  <a:cubicBezTo>
                    <a:pt x="128860" y="32154"/>
                    <a:pt x="124969" y="28120"/>
                    <a:pt x="120051" y="27941"/>
                  </a:cubicBezTo>
                  <a:cubicBezTo>
                    <a:pt x="117856" y="19864"/>
                    <a:pt x="110930" y="13947"/>
                    <a:pt x="102603" y="13054"/>
                  </a:cubicBezTo>
                  <a:cubicBezTo>
                    <a:pt x="103290" y="11528"/>
                    <a:pt x="102799" y="9725"/>
                    <a:pt x="101425" y="8761"/>
                  </a:cubicBezTo>
                  <a:cubicBezTo>
                    <a:pt x="100819" y="8337"/>
                    <a:pt x="100118" y="8129"/>
                    <a:pt x="99422" y="8129"/>
                  </a:cubicBezTo>
                  <a:cubicBezTo>
                    <a:pt x="98537" y="8129"/>
                    <a:pt x="97658" y="8464"/>
                    <a:pt x="96989" y="9118"/>
                  </a:cubicBezTo>
                  <a:cubicBezTo>
                    <a:pt x="94176" y="4052"/>
                    <a:pt x="88977" y="1293"/>
                    <a:pt x="83683" y="1293"/>
                  </a:cubicBezTo>
                  <a:cubicBezTo>
                    <a:pt x="80378" y="1293"/>
                    <a:pt x="77035" y="2368"/>
                    <a:pt x="74212" y="4629"/>
                  </a:cubicBezTo>
                  <a:cubicBezTo>
                    <a:pt x="70728" y="1613"/>
                    <a:pt x="66308" y="0"/>
                    <a:pt x="61795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1717625" y="2878161"/>
              <a:ext cx="3546150" cy="2804625"/>
            </a:xfrm>
            <a:custGeom>
              <a:avLst/>
              <a:gdLst/>
              <a:ahLst/>
              <a:cxnLst/>
              <a:rect l="l" t="t" r="r" b="b"/>
              <a:pathLst>
                <a:path w="141846" h="112185" extrusionOk="0">
                  <a:moveTo>
                    <a:pt x="80048" y="0"/>
                  </a:moveTo>
                  <a:cubicBezTo>
                    <a:pt x="75539" y="0"/>
                    <a:pt x="71118" y="1613"/>
                    <a:pt x="67634" y="4629"/>
                  </a:cubicBezTo>
                  <a:cubicBezTo>
                    <a:pt x="64949" y="2477"/>
                    <a:pt x="61617" y="1300"/>
                    <a:pt x="58186" y="1300"/>
                  </a:cubicBezTo>
                  <a:cubicBezTo>
                    <a:pt x="58173" y="1300"/>
                    <a:pt x="58160" y="1300"/>
                    <a:pt x="58147" y="1300"/>
                  </a:cubicBezTo>
                  <a:cubicBezTo>
                    <a:pt x="58139" y="1300"/>
                    <a:pt x="58131" y="1300"/>
                    <a:pt x="58123" y="1300"/>
                  </a:cubicBezTo>
                  <a:cubicBezTo>
                    <a:pt x="52608" y="1300"/>
                    <a:pt x="47531" y="4297"/>
                    <a:pt x="44858" y="9118"/>
                  </a:cubicBezTo>
                  <a:cubicBezTo>
                    <a:pt x="44206" y="8485"/>
                    <a:pt x="43332" y="8128"/>
                    <a:pt x="42421" y="8128"/>
                  </a:cubicBezTo>
                  <a:cubicBezTo>
                    <a:pt x="40494" y="8128"/>
                    <a:pt x="38932" y="9698"/>
                    <a:pt x="38932" y="11626"/>
                  </a:cubicBezTo>
                  <a:cubicBezTo>
                    <a:pt x="38932" y="12117"/>
                    <a:pt x="39030" y="12608"/>
                    <a:pt x="39235" y="13063"/>
                  </a:cubicBezTo>
                  <a:cubicBezTo>
                    <a:pt x="30908" y="13956"/>
                    <a:pt x="23982" y="19864"/>
                    <a:pt x="21796" y="27941"/>
                  </a:cubicBezTo>
                  <a:cubicBezTo>
                    <a:pt x="16878" y="28120"/>
                    <a:pt x="12978" y="32154"/>
                    <a:pt x="12978" y="37080"/>
                  </a:cubicBezTo>
                  <a:cubicBezTo>
                    <a:pt x="12978" y="37161"/>
                    <a:pt x="12987" y="37250"/>
                    <a:pt x="12987" y="37339"/>
                  </a:cubicBezTo>
                  <a:cubicBezTo>
                    <a:pt x="5142" y="42855"/>
                    <a:pt x="10" y="51967"/>
                    <a:pt x="10" y="62285"/>
                  </a:cubicBezTo>
                  <a:cubicBezTo>
                    <a:pt x="1" y="68121"/>
                    <a:pt x="1688" y="73833"/>
                    <a:pt x="4847" y="78742"/>
                  </a:cubicBezTo>
                  <a:cubicBezTo>
                    <a:pt x="4669" y="79920"/>
                    <a:pt x="4570" y="81098"/>
                    <a:pt x="4570" y="82285"/>
                  </a:cubicBezTo>
                  <a:cubicBezTo>
                    <a:pt x="4570" y="98797"/>
                    <a:pt x="22099" y="112184"/>
                    <a:pt x="43715" y="112184"/>
                  </a:cubicBezTo>
                  <a:cubicBezTo>
                    <a:pt x="55621" y="112184"/>
                    <a:pt x="66278" y="108123"/>
                    <a:pt x="73454" y="101724"/>
                  </a:cubicBezTo>
                  <a:cubicBezTo>
                    <a:pt x="78149" y="106268"/>
                    <a:pt x="84427" y="108811"/>
                    <a:pt x="90966" y="108811"/>
                  </a:cubicBezTo>
                  <a:cubicBezTo>
                    <a:pt x="90977" y="108811"/>
                    <a:pt x="90989" y="108811"/>
                    <a:pt x="91000" y="108811"/>
                  </a:cubicBezTo>
                  <a:cubicBezTo>
                    <a:pt x="104950" y="108811"/>
                    <a:pt x="116258" y="97503"/>
                    <a:pt x="116258" y="83553"/>
                  </a:cubicBezTo>
                  <a:cubicBezTo>
                    <a:pt x="116258" y="83392"/>
                    <a:pt x="116240" y="83223"/>
                    <a:pt x="116240" y="83062"/>
                  </a:cubicBezTo>
                  <a:lnTo>
                    <a:pt x="116240" y="83062"/>
                  </a:lnTo>
                  <a:cubicBezTo>
                    <a:pt x="117168" y="83169"/>
                    <a:pt x="118105" y="83231"/>
                    <a:pt x="119034" y="83231"/>
                  </a:cubicBezTo>
                  <a:cubicBezTo>
                    <a:pt x="131636" y="83231"/>
                    <a:pt x="141837" y="73021"/>
                    <a:pt x="141837" y="60428"/>
                  </a:cubicBezTo>
                  <a:cubicBezTo>
                    <a:pt x="141846" y="52449"/>
                    <a:pt x="137669" y="45050"/>
                    <a:pt x="130841" y="40918"/>
                  </a:cubicBezTo>
                  <a:cubicBezTo>
                    <a:pt x="131618" y="36518"/>
                    <a:pt x="129056" y="32207"/>
                    <a:pt x="124817" y="30788"/>
                  </a:cubicBezTo>
                  <a:cubicBezTo>
                    <a:pt x="122086" y="22265"/>
                    <a:pt x="114160" y="16490"/>
                    <a:pt x="105218" y="16490"/>
                  </a:cubicBezTo>
                  <a:cubicBezTo>
                    <a:pt x="105119" y="16490"/>
                    <a:pt x="105021" y="16499"/>
                    <a:pt x="104914" y="16499"/>
                  </a:cubicBezTo>
                  <a:cubicBezTo>
                    <a:pt x="103040" y="14286"/>
                    <a:pt x="100514" y="12715"/>
                    <a:pt x="97694" y="12028"/>
                  </a:cubicBezTo>
                  <a:cubicBezTo>
                    <a:pt x="95445" y="6298"/>
                    <a:pt x="90554" y="2023"/>
                    <a:pt x="84574" y="550"/>
                  </a:cubicBezTo>
                  <a:cubicBezTo>
                    <a:pt x="83077" y="181"/>
                    <a:pt x="81558" y="0"/>
                    <a:pt x="80048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3687889" y="2474730"/>
              <a:ext cx="3363650" cy="2278800"/>
            </a:xfrm>
            <a:custGeom>
              <a:avLst/>
              <a:gdLst/>
              <a:ahLst/>
              <a:cxnLst/>
              <a:rect l="l" t="t" r="r" b="b"/>
              <a:pathLst>
                <a:path w="134546" h="91152" extrusionOk="0">
                  <a:moveTo>
                    <a:pt x="105762" y="0"/>
                  </a:moveTo>
                  <a:cubicBezTo>
                    <a:pt x="92749" y="0"/>
                    <a:pt x="81754" y="8274"/>
                    <a:pt x="78193" y="19618"/>
                  </a:cubicBezTo>
                  <a:cubicBezTo>
                    <a:pt x="78148" y="19618"/>
                    <a:pt x="78104" y="19609"/>
                    <a:pt x="78050" y="19609"/>
                  </a:cubicBezTo>
                  <a:cubicBezTo>
                    <a:pt x="75899" y="19609"/>
                    <a:pt x="73873" y="20590"/>
                    <a:pt x="72543" y="22277"/>
                  </a:cubicBezTo>
                  <a:cubicBezTo>
                    <a:pt x="72043" y="22242"/>
                    <a:pt x="71544" y="22215"/>
                    <a:pt x="71026" y="22215"/>
                  </a:cubicBezTo>
                  <a:cubicBezTo>
                    <a:pt x="63020" y="22215"/>
                    <a:pt x="56327" y="27177"/>
                    <a:pt x="54577" y="33835"/>
                  </a:cubicBezTo>
                  <a:cubicBezTo>
                    <a:pt x="54100" y="33714"/>
                    <a:pt x="53625" y="33657"/>
                    <a:pt x="53160" y="33657"/>
                  </a:cubicBezTo>
                  <a:cubicBezTo>
                    <a:pt x="50089" y="33657"/>
                    <a:pt x="47438" y="36157"/>
                    <a:pt x="47446" y="39404"/>
                  </a:cubicBezTo>
                  <a:cubicBezTo>
                    <a:pt x="47446" y="39449"/>
                    <a:pt x="47455" y="39494"/>
                    <a:pt x="47455" y="39538"/>
                  </a:cubicBezTo>
                  <a:cubicBezTo>
                    <a:pt x="43957" y="39993"/>
                    <a:pt x="40690" y="41520"/>
                    <a:pt x="38111" y="43920"/>
                  </a:cubicBezTo>
                  <a:cubicBezTo>
                    <a:pt x="36340" y="43095"/>
                    <a:pt x="34495" y="42709"/>
                    <a:pt x="32687" y="42709"/>
                  </a:cubicBezTo>
                  <a:cubicBezTo>
                    <a:pt x="26932" y="42709"/>
                    <a:pt x="21553" y="46618"/>
                    <a:pt x="20154" y="52676"/>
                  </a:cubicBezTo>
                  <a:cubicBezTo>
                    <a:pt x="19510" y="52439"/>
                    <a:pt x="18848" y="52326"/>
                    <a:pt x="18195" y="52326"/>
                  </a:cubicBezTo>
                  <a:cubicBezTo>
                    <a:pt x="16114" y="52326"/>
                    <a:pt x="14126" y="53473"/>
                    <a:pt x="13121" y="55416"/>
                  </a:cubicBezTo>
                  <a:cubicBezTo>
                    <a:pt x="4820" y="58638"/>
                    <a:pt x="1" y="67322"/>
                    <a:pt x="1643" y="76068"/>
                  </a:cubicBezTo>
                  <a:cubicBezTo>
                    <a:pt x="3285" y="84815"/>
                    <a:pt x="10925" y="91151"/>
                    <a:pt x="19823" y="91151"/>
                  </a:cubicBezTo>
                  <a:lnTo>
                    <a:pt x="134545" y="91151"/>
                  </a:lnTo>
                  <a:lnTo>
                    <a:pt x="134545" y="27543"/>
                  </a:lnTo>
                  <a:cubicBezTo>
                    <a:pt x="134545" y="12335"/>
                    <a:pt x="121658" y="0"/>
                    <a:pt x="105762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357700" y="3408629"/>
              <a:ext cx="3184225" cy="1950250"/>
            </a:xfrm>
            <a:custGeom>
              <a:avLst/>
              <a:gdLst/>
              <a:ahLst/>
              <a:cxnLst/>
              <a:rect l="l" t="t" r="r" b="b"/>
              <a:pathLst>
                <a:path w="127369" h="78010" extrusionOk="0">
                  <a:moveTo>
                    <a:pt x="24516" y="0"/>
                  </a:moveTo>
                  <a:cubicBezTo>
                    <a:pt x="14372" y="0"/>
                    <a:pt x="5282" y="5031"/>
                    <a:pt x="1624" y="13723"/>
                  </a:cubicBezTo>
                  <a:cubicBezTo>
                    <a:pt x="812" y="15642"/>
                    <a:pt x="303" y="17668"/>
                    <a:pt x="107" y="19738"/>
                  </a:cubicBezTo>
                  <a:lnTo>
                    <a:pt x="0" y="19721"/>
                  </a:lnTo>
                  <a:lnTo>
                    <a:pt x="0" y="78010"/>
                  </a:lnTo>
                  <a:lnTo>
                    <a:pt x="107127" y="78010"/>
                  </a:lnTo>
                  <a:cubicBezTo>
                    <a:pt x="118301" y="78010"/>
                    <a:pt x="127369" y="70334"/>
                    <a:pt x="127369" y="60874"/>
                  </a:cubicBezTo>
                  <a:cubicBezTo>
                    <a:pt x="127369" y="51413"/>
                    <a:pt x="118301" y="43747"/>
                    <a:pt x="107118" y="43747"/>
                  </a:cubicBezTo>
                  <a:cubicBezTo>
                    <a:pt x="107085" y="43747"/>
                    <a:pt x="107052" y="43746"/>
                    <a:pt x="107018" y="43746"/>
                  </a:cubicBezTo>
                  <a:cubicBezTo>
                    <a:pt x="104999" y="43746"/>
                    <a:pt x="102980" y="44014"/>
                    <a:pt x="101022" y="44532"/>
                  </a:cubicBezTo>
                  <a:cubicBezTo>
                    <a:pt x="100835" y="43184"/>
                    <a:pt x="99683" y="42185"/>
                    <a:pt x="98327" y="42185"/>
                  </a:cubicBezTo>
                  <a:cubicBezTo>
                    <a:pt x="98059" y="42185"/>
                    <a:pt x="97800" y="42220"/>
                    <a:pt x="97550" y="42292"/>
                  </a:cubicBezTo>
                  <a:cubicBezTo>
                    <a:pt x="96676" y="38677"/>
                    <a:pt x="93596" y="36027"/>
                    <a:pt x="89901" y="35678"/>
                  </a:cubicBezTo>
                  <a:cubicBezTo>
                    <a:pt x="88250" y="31305"/>
                    <a:pt x="84216" y="28289"/>
                    <a:pt x="79566" y="27932"/>
                  </a:cubicBezTo>
                  <a:lnTo>
                    <a:pt x="79566" y="27896"/>
                  </a:lnTo>
                  <a:cubicBezTo>
                    <a:pt x="79566" y="24986"/>
                    <a:pt x="77201" y="22621"/>
                    <a:pt x="74292" y="22621"/>
                  </a:cubicBezTo>
                  <a:cubicBezTo>
                    <a:pt x="73694" y="22630"/>
                    <a:pt x="73096" y="22728"/>
                    <a:pt x="72533" y="22934"/>
                  </a:cubicBezTo>
                  <a:cubicBezTo>
                    <a:pt x="69999" y="18614"/>
                    <a:pt x="64983" y="15669"/>
                    <a:pt x="59200" y="15669"/>
                  </a:cubicBezTo>
                  <a:cubicBezTo>
                    <a:pt x="57058" y="15669"/>
                    <a:pt x="54933" y="16088"/>
                    <a:pt x="52952" y="16900"/>
                  </a:cubicBezTo>
                  <a:cubicBezTo>
                    <a:pt x="49900" y="10894"/>
                    <a:pt x="44393" y="5655"/>
                    <a:pt x="37155" y="2602"/>
                  </a:cubicBezTo>
                  <a:cubicBezTo>
                    <a:pt x="32964" y="837"/>
                    <a:pt x="28653" y="0"/>
                    <a:pt x="24516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0"/>
            <p:cNvSpPr/>
            <p:nvPr/>
          </p:nvSpPr>
          <p:spPr>
            <a:xfrm flipH="1">
              <a:off x="3497931" y="2991617"/>
              <a:ext cx="3055725" cy="1515700"/>
            </a:xfrm>
            <a:custGeom>
              <a:avLst/>
              <a:gdLst/>
              <a:ahLst/>
              <a:cxnLst/>
              <a:rect l="l" t="t" r="r" b="b"/>
              <a:pathLst>
                <a:path w="122229" h="60628" extrusionOk="0">
                  <a:moveTo>
                    <a:pt x="19332" y="0"/>
                  </a:moveTo>
                  <a:cubicBezTo>
                    <a:pt x="9006" y="0"/>
                    <a:pt x="572" y="7158"/>
                    <a:pt x="28" y="16172"/>
                  </a:cubicBezTo>
                  <a:lnTo>
                    <a:pt x="1" y="16172"/>
                  </a:lnTo>
                  <a:lnTo>
                    <a:pt x="1" y="60628"/>
                  </a:lnTo>
                  <a:lnTo>
                    <a:pt x="122229" y="60628"/>
                  </a:lnTo>
                  <a:cubicBezTo>
                    <a:pt x="119390" y="54345"/>
                    <a:pt x="112375" y="49891"/>
                    <a:pt x="104173" y="49891"/>
                  </a:cubicBezTo>
                  <a:cubicBezTo>
                    <a:pt x="103218" y="49891"/>
                    <a:pt x="102263" y="49953"/>
                    <a:pt x="101317" y="50078"/>
                  </a:cubicBezTo>
                  <a:cubicBezTo>
                    <a:pt x="100273" y="45571"/>
                    <a:pt x="95114" y="42046"/>
                    <a:pt x="88787" y="41858"/>
                  </a:cubicBezTo>
                  <a:cubicBezTo>
                    <a:pt x="88613" y="41853"/>
                    <a:pt x="88439" y="41851"/>
                    <a:pt x="88265" y="41851"/>
                  </a:cubicBezTo>
                  <a:cubicBezTo>
                    <a:pt x="87514" y="41851"/>
                    <a:pt x="86767" y="41898"/>
                    <a:pt x="86020" y="41992"/>
                  </a:cubicBezTo>
                  <a:cubicBezTo>
                    <a:pt x="84877" y="37574"/>
                    <a:pt x="79772" y="34138"/>
                    <a:pt x="73534" y="33951"/>
                  </a:cubicBezTo>
                  <a:cubicBezTo>
                    <a:pt x="73379" y="33946"/>
                    <a:pt x="73225" y="33944"/>
                    <a:pt x="73072" y="33944"/>
                  </a:cubicBezTo>
                  <a:cubicBezTo>
                    <a:pt x="72677" y="33944"/>
                    <a:pt x="72286" y="33958"/>
                    <a:pt x="71901" y="33978"/>
                  </a:cubicBezTo>
                  <a:cubicBezTo>
                    <a:pt x="71570" y="33674"/>
                    <a:pt x="71213" y="33398"/>
                    <a:pt x="70830" y="33165"/>
                  </a:cubicBezTo>
                  <a:cubicBezTo>
                    <a:pt x="70062" y="30426"/>
                    <a:pt x="67536" y="27837"/>
                    <a:pt x="64002" y="26552"/>
                  </a:cubicBezTo>
                  <a:cubicBezTo>
                    <a:pt x="63154" y="26249"/>
                    <a:pt x="62279" y="26034"/>
                    <a:pt x="61387" y="25909"/>
                  </a:cubicBezTo>
                  <a:cubicBezTo>
                    <a:pt x="60860" y="24981"/>
                    <a:pt x="59941" y="24348"/>
                    <a:pt x="58888" y="24196"/>
                  </a:cubicBezTo>
                  <a:cubicBezTo>
                    <a:pt x="58094" y="22893"/>
                    <a:pt x="57058" y="21742"/>
                    <a:pt x="55853" y="20822"/>
                  </a:cubicBezTo>
                  <a:cubicBezTo>
                    <a:pt x="55996" y="20430"/>
                    <a:pt x="56076" y="20019"/>
                    <a:pt x="56076" y="19600"/>
                  </a:cubicBezTo>
                  <a:cubicBezTo>
                    <a:pt x="56076" y="17707"/>
                    <a:pt x="54532" y="16163"/>
                    <a:pt x="52640" y="16163"/>
                  </a:cubicBezTo>
                  <a:cubicBezTo>
                    <a:pt x="51435" y="16163"/>
                    <a:pt x="50320" y="16797"/>
                    <a:pt x="49704" y="17823"/>
                  </a:cubicBezTo>
                  <a:cubicBezTo>
                    <a:pt x="47906" y="17341"/>
                    <a:pt x="46048" y="17091"/>
                    <a:pt x="44188" y="17091"/>
                  </a:cubicBezTo>
                  <a:cubicBezTo>
                    <a:pt x="44156" y="17091"/>
                    <a:pt x="44123" y="17091"/>
                    <a:pt x="44090" y="17092"/>
                  </a:cubicBezTo>
                  <a:lnTo>
                    <a:pt x="43983" y="17092"/>
                  </a:lnTo>
                  <a:cubicBezTo>
                    <a:pt x="43742" y="16119"/>
                    <a:pt x="43091" y="15307"/>
                    <a:pt x="42189" y="14851"/>
                  </a:cubicBezTo>
                  <a:cubicBezTo>
                    <a:pt x="42270" y="14432"/>
                    <a:pt x="42314" y="14004"/>
                    <a:pt x="42314" y="13584"/>
                  </a:cubicBezTo>
                  <a:cubicBezTo>
                    <a:pt x="42314" y="9791"/>
                    <a:pt x="39244" y="6712"/>
                    <a:pt x="35451" y="6712"/>
                  </a:cubicBezTo>
                  <a:cubicBezTo>
                    <a:pt x="35201" y="6712"/>
                    <a:pt x="34960" y="6730"/>
                    <a:pt x="34719" y="6756"/>
                  </a:cubicBezTo>
                  <a:cubicBezTo>
                    <a:pt x="31194" y="2651"/>
                    <a:pt x="25615" y="0"/>
                    <a:pt x="19332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530;p20"/>
          <p:cNvGrpSpPr/>
          <p:nvPr/>
        </p:nvGrpSpPr>
        <p:grpSpPr>
          <a:xfrm>
            <a:off x="58088" y="2630450"/>
            <a:ext cx="655125" cy="798550"/>
            <a:chOff x="7945750" y="1454475"/>
            <a:chExt cx="655125" cy="798550"/>
          </a:xfrm>
        </p:grpSpPr>
        <p:sp>
          <p:nvSpPr>
            <p:cNvPr id="531" name="Google Shape;531;p20"/>
            <p:cNvSpPr/>
            <p:nvPr/>
          </p:nvSpPr>
          <p:spPr>
            <a:xfrm>
              <a:off x="8293800" y="1827150"/>
              <a:ext cx="307075" cy="143900"/>
            </a:xfrm>
            <a:custGeom>
              <a:avLst/>
              <a:gdLst/>
              <a:ahLst/>
              <a:cxnLst/>
              <a:rect l="l" t="t" r="r" b="b"/>
              <a:pathLst>
                <a:path w="12283" h="5756" extrusionOk="0">
                  <a:moveTo>
                    <a:pt x="11994" y="1"/>
                  </a:moveTo>
                  <a:cubicBezTo>
                    <a:pt x="11930" y="1"/>
                    <a:pt x="11866" y="25"/>
                    <a:pt x="11814" y="81"/>
                  </a:cubicBezTo>
                  <a:cubicBezTo>
                    <a:pt x="10864" y="892"/>
                    <a:pt x="9880" y="1633"/>
                    <a:pt x="8860" y="2351"/>
                  </a:cubicBezTo>
                  <a:cubicBezTo>
                    <a:pt x="9115" y="2038"/>
                    <a:pt x="9277" y="1714"/>
                    <a:pt x="9243" y="1390"/>
                  </a:cubicBezTo>
                  <a:cubicBezTo>
                    <a:pt x="9233" y="1256"/>
                    <a:pt x="9122" y="1154"/>
                    <a:pt x="8993" y="1154"/>
                  </a:cubicBezTo>
                  <a:cubicBezTo>
                    <a:pt x="8965" y="1154"/>
                    <a:pt x="8936" y="1159"/>
                    <a:pt x="8907" y="1169"/>
                  </a:cubicBezTo>
                  <a:cubicBezTo>
                    <a:pt x="8131" y="1482"/>
                    <a:pt x="7540" y="2223"/>
                    <a:pt x="6857" y="2710"/>
                  </a:cubicBezTo>
                  <a:cubicBezTo>
                    <a:pt x="6533" y="2942"/>
                    <a:pt x="6185" y="3150"/>
                    <a:pt x="5849" y="3358"/>
                  </a:cubicBezTo>
                  <a:lnTo>
                    <a:pt x="6104" y="3115"/>
                  </a:lnTo>
                  <a:cubicBezTo>
                    <a:pt x="6336" y="2884"/>
                    <a:pt x="6648" y="2571"/>
                    <a:pt x="6440" y="2223"/>
                  </a:cubicBezTo>
                  <a:cubicBezTo>
                    <a:pt x="6394" y="2159"/>
                    <a:pt x="6318" y="2124"/>
                    <a:pt x="6237" y="2124"/>
                  </a:cubicBezTo>
                  <a:cubicBezTo>
                    <a:pt x="6216" y="2124"/>
                    <a:pt x="6195" y="2126"/>
                    <a:pt x="6173" y="2131"/>
                  </a:cubicBezTo>
                  <a:cubicBezTo>
                    <a:pt x="5722" y="2247"/>
                    <a:pt x="5282" y="2687"/>
                    <a:pt x="4888" y="2942"/>
                  </a:cubicBezTo>
                  <a:cubicBezTo>
                    <a:pt x="4413" y="3277"/>
                    <a:pt x="3869" y="3509"/>
                    <a:pt x="3301" y="3625"/>
                  </a:cubicBezTo>
                  <a:cubicBezTo>
                    <a:pt x="3174" y="3605"/>
                    <a:pt x="3043" y="3596"/>
                    <a:pt x="2911" y="3596"/>
                  </a:cubicBezTo>
                  <a:cubicBezTo>
                    <a:pt x="1950" y="3596"/>
                    <a:pt x="903" y="4094"/>
                    <a:pt x="313" y="4806"/>
                  </a:cubicBezTo>
                  <a:cubicBezTo>
                    <a:pt x="290" y="4829"/>
                    <a:pt x="278" y="4864"/>
                    <a:pt x="267" y="4899"/>
                  </a:cubicBezTo>
                  <a:cubicBezTo>
                    <a:pt x="35" y="4980"/>
                    <a:pt x="0" y="5304"/>
                    <a:pt x="220" y="5432"/>
                  </a:cubicBezTo>
                  <a:cubicBezTo>
                    <a:pt x="727" y="5673"/>
                    <a:pt x="1324" y="5756"/>
                    <a:pt x="1927" y="5756"/>
                  </a:cubicBezTo>
                  <a:cubicBezTo>
                    <a:pt x="2509" y="5756"/>
                    <a:pt x="3096" y="5679"/>
                    <a:pt x="3614" y="5594"/>
                  </a:cubicBezTo>
                  <a:cubicBezTo>
                    <a:pt x="4714" y="5408"/>
                    <a:pt x="5780" y="5061"/>
                    <a:pt x="6776" y="4563"/>
                  </a:cubicBezTo>
                  <a:cubicBezTo>
                    <a:pt x="7911" y="3995"/>
                    <a:pt x="8988" y="3324"/>
                    <a:pt x="9995" y="2571"/>
                  </a:cubicBezTo>
                  <a:cubicBezTo>
                    <a:pt x="10806" y="1980"/>
                    <a:pt x="12011" y="1366"/>
                    <a:pt x="12242" y="312"/>
                  </a:cubicBezTo>
                  <a:cubicBezTo>
                    <a:pt x="12283" y="134"/>
                    <a:pt x="12142" y="1"/>
                    <a:pt x="119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7945750" y="1454475"/>
              <a:ext cx="531650" cy="798550"/>
            </a:xfrm>
            <a:custGeom>
              <a:avLst/>
              <a:gdLst/>
              <a:ahLst/>
              <a:cxnLst/>
              <a:rect l="l" t="t" r="r" b="b"/>
              <a:pathLst>
                <a:path w="21266" h="31942" extrusionOk="0">
                  <a:moveTo>
                    <a:pt x="5873" y="1"/>
                  </a:moveTo>
                  <a:cubicBezTo>
                    <a:pt x="5746" y="12"/>
                    <a:pt x="5641" y="94"/>
                    <a:pt x="5607" y="221"/>
                  </a:cubicBezTo>
                  <a:cubicBezTo>
                    <a:pt x="5271" y="1391"/>
                    <a:pt x="5734" y="2792"/>
                    <a:pt x="6012" y="3939"/>
                  </a:cubicBezTo>
                  <a:cubicBezTo>
                    <a:pt x="6035" y="4066"/>
                    <a:pt x="6070" y="4194"/>
                    <a:pt x="6105" y="4321"/>
                  </a:cubicBezTo>
                  <a:cubicBezTo>
                    <a:pt x="6012" y="4112"/>
                    <a:pt x="5919" y="3916"/>
                    <a:pt x="5827" y="3707"/>
                  </a:cubicBezTo>
                  <a:cubicBezTo>
                    <a:pt x="5585" y="3204"/>
                    <a:pt x="4757" y="1747"/>
                    <a:pt x="3967" y="1747"/>
                  </a:cubicBezTo>
                  <a:cubicBezTo>
                    <a:pt x="3848" y="1747"/>
                    <a:pt x="3730" y="1780"/>
                    <a:pt x="3615" y="1854"/>
                  </a:cubicBezTo>
                  <a:cubicBezTo>
                    <a:pt x="2734" y="2422"/>
                    <a:pt x="4124" y="4483"/>
                    <a:pt x="4472" y="5051"/>
                  </a:cubicBezTo>
                  <a:cubicBezTo>
                    <a:pt x="4842" y="5688"/>
                    <a:pt x="5248" y="6313"/>
                    <a:pt x="5676" y="6915"/>
                  </a:cubicBezTo>
                  <a:cubicBezTo>
                    <a:pt x="5387" y="6672"/>
                    <a:pt x="5097" y="6429"/>
                    <a:pt x="4784" y="6197"/>
                  </a:cubicBezTo>
                  <a:cubicBezTo>
                    <a:pt x="4298" y="5815"/>
                    <a:pt x="3811" y="5444"/>
                    <a:pt x="3302" y="5085"/>
                  </a:cubicBezTo>
                  <a:cubicBezTo>
                    <a:pt x="2896" y="4784"/>
                    <a:pt x="2514" y="4460"/>
                    <a:pt x="2005" y="4367"/>
                  </a:cubicBezTo>
                  <a:cubicBezTo>
                    <a:pt x="1984" y="4363"/>
                    <a:pt x="1962" y="4361"/>
                    <a:pt x="1941" y="4361"/>
                  </a:cubicBezTo>
                  <a:cubicBezTo>
                    <a:pt x="1800" y="4361"/>
                    <a:pt x="1664" y="4458"/>
                    <a:pt x="1634" y="4599"/>
                  </a:cubicBezTo>
                  <a:cubicBezTo>
                    <a:pt x="1437" y="5815"/>
                    <a:pt x="2746" y="7077"/>
                    <a:pt x="3533" y="7842"/>
                  </a:cubicBezTo>
                  <a:cubicBezTo>
                    <a:pt x="4031" y="8340"/>
                    <a:pt x="4576" y="8838"/>
                    <a:pt x="5120" y="9324"/>
                  </a:cubicBezTo>
                  <a:cubicBezTo>
                    <a:pt x="4865" y="9174"/>
                    <a:pt x="4611" y="9012"/>
                    <a:pt x="4344" y="8849"/>
                  </a:cubicBezTo>
                  <a:cubicBezTo>
                    <a:pt x="3371" y="8224"/>
                    <a:pt x="2329" y="7135"/>
                    <a:pt x="1148" y="6996"/>
                  </a:cubicBezTo>
                  <a:cubicBezTo>
                    <a:pt x="1127" y="6992"/>
                    <a:pt x="1106" y="6989"/>
                    <a:pt x="1086" y="6989"/>
                  </a:cubicBezTo>
                  <a:cubicBezTo>
                    <a:pt x="905" y="6989"/>
                    <a:pt x="760" y="7168"/>
                    <a:pt x="812" y="7355"/>
                  </a:cubicBezTo>
                  <a:cubicBezTo>
                    <a:pt x="1171" y="8502"/>
                    <a:pt x="2120" y="9197"/>
                    <a:pt x="3047" y="9880"/>
                  </a:cubicBezTo>
                  <a:lnTo>
                    <a:pt x="4946" y="11258"/>
                  </a:lnTo>
                  <a:lnTo>
                    <a:pt x="5155" y="11409"/>
                  </a:lnTo>
                  <a:cubicBezTo>
                    <a:pt x="4576" y="11224"/>
                    <a:pt x="3997" y="11073"/>
                    <a:pt x="3418" y="10946"/>
                  </a:cubicBezTo>
                  <a:cubicBezTo>
                    <a:pt x="3052" y="10864"/>
                    <a:pt x="2199" y="10633"/>
                    <a:pt x="1474" y="10633"/>
                  </a:cubicBezTo>
                  <a:cubicBezTo>
                    <a:pt x="961" y="10633"/>
                    <a:pt x="512" y="10749"/>
                    <a:pt x="348" y="11119"/>
                  </a:cubicBezTo>
                  <a:cubicBezTo>
                    <a:pt x="233" y="11374"/>
                    <a:pt x="372" y="11548"/>
                    <a:pt x="580" y="11699"/>
                  </a:cubicBezTo>
                  <a:cubicBezTo>
                    <a:pt x="1159" y="12104"/>
                    <a:pt x="1970" y="12359"/>
                    <a:pt x="2619" y="12637"/>
                  </a:cubicBezTo>
                  <a:cubicBezTo>
                    <a:pt x="3012" y="12799"/>
                    <a:pt x="3429" y="12973"/>
                    <a:pt x="3858" y="13135"/>
                  </a:cubicBezTo>
                  <a:cubicBezTo>
                    <a:pt x="3236" y="13062"/>
                    <a:pt x="2600" y="13012"/>
                    <a:pt x="2032" y="13012"/>
                  </a:cubicBezTo>
                  <a:cubicBezTo>
                    <a:pt x="874" y="13012"/>
                    <a:pt x="0" y="13219"/>
                    <a:pt x="117" y="13864"/>
                  </a:cubicBezTo>
                  <a:cubicBezTo>
                    <a:pt x="175" y="14212"/>
                    <a:pt x="534" y="14374"/>
                    <a:pt x="823" y="14490"/>
                  </a:cubicBezTo>
                  <a:cubicBezTo>
                    <a:pt x="1541" y="14745"/>
                    <a:pt x="2259" y="14941"/>
                    <a:pt x="3001" y="15092"/>
                  </a:cubicBezTo>
                  <a:cubicBezTo>
                    <a:pt x="2167" y="15104"/>
                    <a:pt x="661" y="15162"/>
                    <a:pt x="406" y="15903"/>
                  </a:cubicBezTo>
                  <a:cubicBezTo>
                    <a:pt x="82" y="16876"/>
                    <a:pt x="2445" y="17177"/>
                    <a:pt x="4483" y="17223"/>
                  </a:cubicBezTo>
                  <a:cubicBezTo>
                    <a:pt x="3325" y="17710"/>
                    <a:pt x="2236" y="18300"/>
                    <a:pt x="1206" y="18995"/>
                  </a:cubicBezTo>
                  <a:cubicBezTo>
                    <a:pt x="1043" y="19099"/>
                    <a:pt x="1020" y="19319"/>
                    <a:pt x="1159" y="19447"/>
                  </a:cubicBezTo>
                  <a:cubicBezTo>
                    <a:pt x="1348" y="19636"/>
                    <a:pt x="1554" y="19689"/>
                    <a:pt x="1780" y="19689"/>
                  </a:cubicBezTo>
                  <a:cubicBezTo>
                    <a:pt x="1927" y="19689"/>
                    <a:pt x="2083" y="19667"/>
                    <a:pt x="2248" y="19644"/>
                  </a:cubicBezTo>
                  <a:cubicBezTo>
                    <a:pt x="2850" y="19574"/>
                    <a:pt x="3441" y="19470"/>
                    <a:pt x="4043" y="19366"/>
                  </a:cubicBezTo>
                  <a:cubicBezTo>
                    <a:pt x="4553" y="19285"/>
                    <a:pt x="5097" y="19204"/>
                    <a:pt x="5641" y="19099"/>
                  </a:cubicBezTo>
                  <a:lnTo>
                    <a:pt x="5641" y="19099"/>
                  </a:lnTo>
                  <a:cubicBezTo>
                    <a:pt x="5120" y="19424"/>
                    <a:pt x="4622" y="19783"/>
                    <a:pt x="4136" y="20119"/>
                  </a:cubicBezTo>
                  <a:cubicBezTo>
                    <a:pt x="3800" y="20339"/>
                    <a:pt x="2804" y="20918"/>
                    <a:pt x="3186" y="21462"/>
                  </a:cubicBezTo>
                  <a:cubicBezTo>
                    <a:pt x="3316" y="21651"/>
                    <a:pt x="3527" y="21719"/>
                    <a:pt x="3770" y="21719"/>
                  </a:cubicBezTo>
                  <a:cubicBezTo>
                    <a:pt x="4288" y="21719"/>
                    <a:pt x="4951" y="21410"/>
                    <a:pt x="5282" y="21300"/>
                  </a:cubicBezTo>
                  <a:cubicBezTo>
                    <a:pt x="5850" y="21103"/>
                    <a:pt x="6487" y="20906"/>
                    <a:pt x="7078" y="20651"/>
                  </a:cubicBezTo>
                  <a:lnTo>
                    <a:pt x="7078" y="20651"/>
                  </a:lnTo>
                  <a:cubicBezTo>
                    <a:pt x="6904" y="20837"/>
                    <a:pt x="6742" y="21022"/>
                    <a:pt x="6579" y="21196"/>
                  </a:cubicBezTo>
                  <a:cubicBezTo>
                    <a:pt x="6336" y="21462"/>
                    <a:pt x="6070" y="21856"/>
                    <a:pt x="6510" y="22087"/>
                  </a:cubicBezTo>
                  <a:cubicBezTo>
                    <a:pt x="6581" y="22127"/>
                    <a:pt x="6658" y="22144"/>
                    <a:pt x="6739" y="22144"/>
                  </a:cubicBezTo>
                  <a:cubicBezTo>
                    <a:pt x="7161" y="22144"/>
                    <a:pt x="7689" y="21683"/>
                    <a:pt x="7981" y="21508"/>
                  </a:cubicBezTo>
                  <a:cubicBezTo>
                    <a:pt x="8131" y="21427"/>
                    <a:pt x="8270" y="21346"/>
                    <a:pt x="8421" y="21277"/>
                  </a:cubicBezTo>
                  <a:lnTo>
                    <a:pt x="8421" y="21277"/>
                  </a:lnTo>
                  <a:cubicBezTo>
                    <a:pt x="8409" y="21416"/>
                    <a:pt x="8456" y="21555"/>
                    <a:pt x="8537" y="21659"/>
                  </a:cubicBezTo>
                  <a:cubicBezTo>
                    <a:pt x="8658" y="21807"/>
                    <a:pt x="8815" y="21858"/>
                    <a:pt x="8980" y="21858"/>
                  </a:cubicBezTo>
                  <a:cubicBezTo>
                    <a:pt x="9098" y="21858"/>
                    <a:pt x="9220" y="21832"/>
                    <a:pt x="9336" y="21798"/>
                  </a:cubicBezTo>
                  <a:cubicBezTo>
                    <a:pt x="9429" y="21775"/>
                    <a:pt x="9533" y="21752"/>
                    <a:pt x="9626" y="21717"/>
                  </a:cubicBezTo>
                  <a:lnTo>
                    <a:pt x="9626" y="21717"/>
                  </a:lnTo>
                  <a:cubicBezTo>
                    <a:pt x="9452" y="23964"/>
                    <a:pt x="6811" y="24161"/>
                    <a:pt x="5039" y="24357"/>
                  </a:cubicBezTo>
                  <a:cubicBezTo>
                    <a:pt x="4217" y="24427"/>
                    <a:pt x="3406" y="24566"/>
                    <a:pt x="2607" y="24763"/>
                  </a:cubicBezTo>
                  <a:cubicBezTo>
                    <a:pt x="2132" y="24902"/>
                    <a:pt x="1194" y="25064"/>
                    <a:pt x="1124" y="25666"/>
                  </a:cubicBezTo>
                  <a:cubicBezTo>
                    <a:pt x="1090" y="25805"/>
                    <a:pt x="1206" y="25944"/>
                    <a:pt x="1345" y="25944"/>
                  </a:cubicBezTo>
                  <a:cubicBezTo>
                    <a:pt x="2317" y="25875"/>
                    <a:pt x="3394" y="25886"/>
                    <a:pt x="4414" y="25747"/>
                  </a:cubicBezTo>
                  <a:lnTo>
                    <a:pt x="4414" y="25747"/>
                  </a:lnTo>
                  <a:cubicBezTo>
                    <a:pt x="3140" y="26257"/>
                    <a:pt x="1889" y="26813"/>
                    <a:pt x="754" y="27612"/>
                  </a:cubicBezTo>
                  <a:cubicBezTo>
                    <a:pt x="580" y="27716"/>
                    <a:pt x="626" y="27971"/>
                    <a:pt x="823" y="28029"/>
                  </a:cubicBezTo>
                  <a:cubicBezTo>
                    <a:pt x="970" y="28081"/>
                    <a:pt x="1119" y="28103"/>
                    <a:pt x="1268" y="28103"/>
                  </a:cubicBezTo>
                  <a:cubicBezTo>
                    <a:pt x="1849" y="28103"/>
                    <a:pt x="2441" y="27768"/>
                    <a:pt x="2966" y="27566"/>
                  </a:cubicBezTo>
                  <a:lnTo>
                    <a:pt x="3313" y="27427"/>
                  </a:lnTo>
                  <a:lnTo>
                    <a:pt x="3313" y="27427"/>
                  </a:lnTo>
                  <a:cubicBezTo>
                    <a:pt x="3105" y="27542"/>
                    <a:pt x="2896" y="27647"/>
                    <a:pt x="2688" y="27763"/>
                  </a:cubicBezTo>
                  <a:cubicBezTo>
                    <a:pt x="2213" y="28029"/>
                    <a:pt x="1773" y="28330"/>
                    <a:pt x="1345" y="28666"/>
                  </a:cubicBezTo>
                  <a:cubicBezTo>
                    <a:pt x="1055" y="28898"/>
                    <a:pt x="534" y="29268"/>
                    <a:pt x="476" y="29662"/>
                  </a:cubicBezTo>
                  <a:cubicBezTo>
                    <a:pt x="430" y="29999"/>
                    <a:pt x="574" y="30116"/>
                    <a:pt x="797" y="30116"/>
                  </a:cubicBezTo>
                  <a:cubicBezTo>
                    <a:pt x="1255" y="30116"/>
                    <a:pt x="2046" y="29620"/>
                    <a:pt x="2202" y="29535"/>
                  </a:cubicBezTo>
                  <a:cubicBezTo>
                    <a:pt x="2781" y="29222"/>
                    <a:pt x="3348" y="28921"/>
                    <a:pt x="3916" y="28608"/>
                  </a:cubicBezTo>
                  <a:lnTo>
                    <a:pt x="3916" y="28608"/>
                  </a:lnTo>
                  <a:cubicBezTo>
                    <a:pt x="3603" y="28898"/>
                    <a:pt x="3290" y="29210"/>
                    <a:pt x="2989" y="29511"/>
                  </a:cubicBezTo>
                  <a:cubicBezTo>
                    <a:pt x="2607" y="29882"/>
                    <a:pt x="916" y="31121"/>
                    <a:pt x="1599" y="31781"/>
                  </a:cubicBezTo>
                  <a:cubicBezTo>
                    <a:pt x="1702" y="31879"/>
                    <a:pt x="1811" y="31917"/>
                    <a:pt x="1920" y="31917"/>
                  </a:cubicBezTo>
                  <a:cubicBezTo>
                    <a:pt x="2097" y="31917"/>
                    <a:pt x="2276" y="31819"/>
                    <a:pt x="2433" y="31712"/>
                  </a:cubicBezTo>
                  <a:cubicBezTo>
                    <a:pt x="2989" y="31341"/>
                    <a:pt x="3522" y="30936"/>
                    <a:pt x="4043" y="30519"/>
                  </a:cubicBezTo>
                  <a:cubicBezTo>
                    <a:pt x="4286" y="30322"/>
                    <a:pt x="4530" y="30137"/>
                    <a:pt x="4773" y="29940"/>
                  </a:cubicBezTo>
                  <a:lnTo>
                    <a:pt x="4773" y="29940"/>
                  </a:lnTo>
                  <a:cubicBezTo>
                    <a:pt x="4379" y="30450"/>
                    <a:pt x="4066" y="30994"/>
                    <a:pt x="3811" y="31585"/>
                  </a:cubicBezTo>
                  <a:cubicBezTo>
                    <a:pt x="3719" y="31749"/>
                    <a:pt x="3855" y="31941"/>
                    <a:pt x="4033" y="31941"/>
                  </a:cubicBezTo>
                  <a:cubicBezTo>
                    <a:pt x="4055" y="31941"/>
                    <a:pt x="4078" y="31938"/>
                    <a:pt x="4101" y="31932"/>
                  </a:cubicBezTo>
                  <a:cubicBezTo>
                    <a:pt x="4437" y="31816"/>
                    <a:pt x="4587" y="31527"/>
                    <a:pt x="4807" y="31249"/>
                  </a:cubicBezTo>
                  <a:cubicBezTo>
                    <a:pt x="5155" y="30820"/>
                    <a:pt x="5502" y="30403"/>
                    <a:pt x="5850" y="29975"/>
                  </a:cubicBezTo>
                  <a:cubicBezTo>
                    <a:pt x="5989" y="29813"/>
                    <a:pt x="6128" y="29650"/>
                    <a:pt x="6267" y="29477"/>
                  </a:cubicBezTo>
                  <a:lnTo>
                    <a:pt x="6267" y="29477"/>
                  </a:lnTo>
                  <a:lnTo>
                    <a:pt x="6070" y="29917"/>
                  </a:lnTo>
                  <a:cubicBezTo>
                    <a:pt x="5885" y="30311"/>
                    <a:pt x="5630" y="30704"/>
                    <a:pt x="5966" y="31075"/>
                  </a:cubicBezTo>
                  <a:cubicBezTo>
                    <a:pt x="6012" y="31117"/>
                    <a:pt x="6068" y="31136"/>
                    <a:pt x="6124" y="31136"/>
                  </a:cubicBezTo>
                  <a:cubicBezTo>
                    <a:pt x="6206" y="31136"/>
                    <a:pt x="6288" y="31093"/>
                    <a:pt x="6336" y="31017"/>
                  </a:cubicBezTo>
                  <a:cubicBezTo>
                    <a:pt x="6857" y="30172"/>
                    <a:pt x="7483" y="29384"/>
                    <a:pt x="8074" y="28585"/>
                  </a:cubicBezTo>
                  <a:cubicBezTo>
                    <a:pt x="8548" y="27925"/>
                    <a:pt x="8989" y="27241"/>
                    <a:pt x="9498" y="26604"/>
                  </a:cubicBezTo>
                  <a:cubicBezTo>
                    <a:pt x="10019" y="25933"/>
                    <a:pt x="10714" y="25411"/>
                    <a:pt x="11502" y="25087"/>
                  </a:cubicBezTo>
                  <a:cubicBezTo>
                    <a:pt x="12150" y="24821"/>
                    <a:pt x="12892" y="24705"/>
                    <a:pt x="13505" y="24357"/>
                  </a:cubicBezTo>
                  <a:cubicBezTo>
                    <a:pt x="13505" y="24357"/>
                    <a:pt x="13517" y="24357"/>
                    <a:pt x="13529" y="24346"/>
                  </a:cubicBezTo>
                  <a:cubicBezTo>
                    <a:pt x="14918" y="23813"/>
                    <a:pt x="15984" y="22238"/>
                    <a:pt x="16690" y="21068"/>
                  </a:cubicBezTo>
                  <a:cubicBezTo>
                    <a:pt x="17293" y="20037"/>
                    <a:pt x="17825" y="18960"/>
                    <a:pt x="18277" y="17860"/>
                  </a:cubicBezTo>
                  <a:cubicBezTo>
                    <a:pt x="18752" y="16725"/>
                    <a:pt x="19319" y="15613"/>
                    <a:pt x="20420" y="15011"/>
                  </a:cubicBezTo>
                  <a:cubicBezTo>
                    <a:pt x="20447" y="15022"/>
                    <a:pt x="20474" y="15027"/>
                    <a:pt x="20500" y="15027"/>
                  </a:cubicBezTo>
                  <a:cubicBezTo>
                    <a:pt x="20585" y="15027"/>
                    <a:pt x="20660" y="14972"/>
                    <a:pt x="20686" y="14884"/>
                  </a:cubicBezTo>
                  <a:cubicBezTo>
                    <a:pt x="20686" y="14872"/>
                    <a:pt x="20686" y="14849"/>
                    <a:pt x="20698" y="14837"/>
                  </a:cubicBezTo>
                  <a:cubicBezTo>
                    <a:pt x="20709" y="14814"/>
                    <a:pt x="20709" y="14791"/>
                    <a:pt x="20709" y="14768"/>
                  </a:cubicBezTo>
                  <a:cubicBezTo>
                    <a:pt x="20744" y="14594"/>
                    <a:pt x="20779" y="14420"/>
                    <a:pt x="20825" y="14247"/>
                  </a:cubicBezTo>
                  <a:cubicBezTo>
                    <a:pt x="20860" y="14154"/>
                    <a:pt x="20906" y="14061"/>
                    <a:pt x="20953" y="13969"/>
                  </a:cubicBezTo>
                  <a:cubicBezTo>
                    <a:pt x="20973" y="13977"/>
                    <a:pt x="20995" y="13982"/>
                    <a:pt x="21016" y="13982"/>
                  </a:cubicBezTo>
                  <a:cubicBezTo>
                    <a:pt x="21076" y="13982"/>
                    <a:pt x="21132" y="13945"/>
                    <a:pt x="21149" y="13876"/>
                  </a:cubicBezTo>
                  <a:cubicBezTo>
                    <a:pt x="21265" y="13135"/>
                    <a:pt x="20640" y="12602"/>
                    <a:pt x="19933" y="12498"/>
                  </a:cubicBezTo>
                  <a:cubicBezTo>
                    <a:pt x="19852" y="12487"/>
                    <a:pt x="19771" y="12482"/>
                    <a:pt x="19691" y="12482"/>
                  </a:cubicBezTo>
                  <a:cubicBezTo>
                    <a:pt x="18730" y="12482"/>
                    <a:pt x="17843" y="13210"/>
                    <a:pt x="17084" y="13691"/>
                  </a:cubicBezTo>
                  <a:cubicBezTo>
                    <a:pt x="16178" y="14276"/>
                    <a:pt x="14965" y="15276"/>
                    <a:pt x="13783" y="15276"/>
                  </a:cubicBezTo>
                  <a:cubicBezTo>
                    <a:pt x="13514" y="15276"/>
                    <a:pt x="13246" y="15224"/>
                    <a:pt x="12984" y="15104"/>
                  </a:cubicBezTo>
                  <a:cubicBezTo>
                    <a:pt x="12359" y="14814"/>
                    <a:pt x="12000" y="14026"/>
                    <a:pt x="11687" y="13447"/>
                  </a:cubicBezTo>
                  <a:cubicBezTo>
                    <a:pt x="11664" y="13413"/>
                    <a:pt x="11652" y="13378"/>
                    <a:pt x="11629" y="13343"/>
                  </a:cubicBezTo>
                  <a:cubicBezTo>
                    <a:pt x="11629" y="13297"/>
                    <a:pt x="11618" y="13251"/>
                    <a:pt x="11594" y="13216"/>
                  </a:cubicBezTo>
                  <a:cubicBezTo>
                    <a:pt x="10992" y="11977"/>
                    <a:pt x="10263" y="10818"/>
                    <a:pt x="9695" y="9567"/>
                  </a:cubicBezTo>
                  <a:cubicBezTo>
                    <a:pt x="9162" y="8398"/>
                    <a:pt x="8699" y="7216"/>
                    <a:pt x="8317" y="6000"/>
                  </a:cubicBezTo>
                  <a:cubicBezTo>
                    <a:pt x="7923" y="4773"/>
                    <a:pt x="7645" y="3522"/>
                    <a:pt x="7286" y="2283"/>
                  </a:cubicBezTo>
                  <a:cubicBezTo>
                    <a:pt x="7078" y="1530"/>
                    <a:pt x="6834" y="82"/>
                    <a:pt x="5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8453325" y="1797550"/>
              <a:ext cx="52075" cy="31125"/>
            </a:xfrm>
            <a:custGeom>
              <a:avLst/>
              <a:gdLst/>
              <a:ahLst/>
              <a:cxnLst/>
              <a:rect l="l" t="t" r="r" b="b"/>
              <a:pathLst>
                <a:path w="2083" h="1245" extrusionOk="0">
                  <a:moveTo>
                    <a:pt x="643" y="1"/>
                  </a:moveTo>
                  <a:cubicBezTo>
                    <a:pt x="594" y="1"/>
                    <a:pt x="544" y="25"/>
                    <a:pt x="511" y="72"/>
                  </a:cubicBezTo>
                  <a:cubicBezTo>
                    <a:pt x="360" y="188"/>
                    <a:pt x="244" y="338"/>
                    <a:pt x="140" y="500"/>
                  </a:cubicBezTo>
                  <a:cubicBezTo>
                    <a:pt x="47" y="674"/>
                    <a:pt x="1" y="883"/>
                    <a:pt x="24" y="1079"/>
                  </a:cubicBezTo>
                  <a:cubicBezTo>
                    <a:pt x="24" y="1114"/>
                    <a:pt x="47" y="1149"/>
                    <a:pt x="82" y="1161"/>
                  </a:cubicBezTo>
                  <a:cubicBezTo>
                    <a:pt x="94" y="1172"/>
                    <a:pt x="105" y="1184"/>
                    <a:pt x="128" y="1195"/>
                  </a:cubicBezTo>
                  <a:cubicBezTo>
                    <a:pt x="229" y="1227"/>
                    <a:pt x="332" y="1238"/>
                    <a:pt x="436" y="1238"/>
                  </a:cubicBezTo>
                  <a:cubicBezTo>
                    <a:pt x="594" y="1238"/>
                    <a:pt x="755" y="1214"/>
                    <a:pt x="916" y="1207"/>
                  </a:cubicBezTo>
                  <a:cubicBezTo>
                    <a:pt x="1229" y="1207"/>
                    <a:pt x="1553" y="1218"/>
                    <a:pt x="1866" y="1242"/>
                  </a:cubicBezTo>
                  <a:cubicBezTo>
                    <a:pt x="1877" y="1244"/>
                    <a:pt x="1887" y="1245"/>
                    <a:pt x="1898" y="1245"/>
                  </a:cubicBezTo>
                  <a:cubicBezTo>
                    <a:pt x="2000" y="1245"/>
                    <a:pt x="2082" y="1149"/>
                    <a:pt x="2051" y="1033"/>
                  </a:cubicBezTo>
                  <a:cubicBezTo>
                    <a:pt x="1900" y="547"/>
                    <a:pt x="1205" y="327"/>
                    <a:pt x="812" y="72"/>
                  </a:cubicBezTo>
                  <a:cubicBezTo>
                    <a:pt x="789" y="49"/>
                    <a:pt x="765" y="49"/>
                    <a:pt x="742" y="37"/>
                  </a:cubicBezTo>
                  <a:cubicBezTo>
                    <a:pt x="713" y="13"/>
                    <a:pt x="678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8430450" y="1791925"/>
              <a:ext cx="14800" cy="14100"/>
            </a:xfrm>
            <a:custGeom>
              <a:avLst/>
              <a:gdLst/>
              <a:ahLst/>
              <a:cxnLst/>
              <a:rect l="l" t="t" r="r" b="b"/>
              <a:pathLst>
                <a:path w="592" h="564" extrusionOk="0">
                  <a:moveTo>
                    <a:pt x="267" y="0"/>
                  </a:moveTo>
                  <a:cubicBezTo>
                    <a:pt x="195" y="0"/>
                    <a:pt x="125" y="33"/>
                    <a:pt x="70" y="88"/>
                  </a:cubicBezTo>
                  <a:cubicBezTo>
                    <a:pt x="24" y="135"/>
                    <a:pt x="1" y="204"/>
                    <a:pt x="1" y="274"/>
                  </a:cubicBezTo>
                  <a:cubicBezTo>
                    <a:pt x="1" y="343"/>
                    <a:pt x="24" y="401"/>
                    <a:pt x="70" y="447"/>
                  </a:cubicBezTo>
                  <a:cubicBezTo>
                    <a:pt x="117" y="517"/>
                    <a:pt x="198" y="563"/>
                    <a:pt x="279" y="563"/>
                  </a:cubicBezTo>
                  <a:cubicBezTo>
                    <a:pt x="337" y="563"/>
                    <a:pt x="395" y="540"/>
                    <a:pt x="441" y="505"/>
                  </a:cubicBezTo>
                  <a:lnTo>
                    <a:pt x="487" y="471"/>
                  </a:lnTo>
                  <a:cubicBezTo>
                    <a:pt x="522" y="436"/>
                    <a:pt x="545" y="401"/>
                    <a:pt x="557" y="355"/>
                  </a:cubicBezTo>
                  <a:cubicBezTo>
                    <a:pt x="592" y="193"/>
                    <a:pt x="487" y="42"/>
                    <a:pt x="325" y="7"/>
                  </a:cubicBezTo>
                  <a:cubicBezTo>
                    <a:pt x="306" y="2"/>
                    <a:pt x="287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" name="Google Shape;535;p20"/>
          <p:cNvGrpSpPr/>
          <p:nvPr/>
        </p:nvGrpSpPr>
        <p:grpSpPr>
          <a:xfrm>
            <a:off x="8010225" y="311188"/>
            <a:ext cx="841325" cy="840375"/>
            <a:chOff x="-1389475" y="1903325"/>
            <a:chExt cx="841325" cy="840375"/>
          </a:xfrm>
        </p:grpSpPr>
        <p:sp>
          <p:nvSpPr>
            <p:cNvPr id="536" name="Google Shape;536;p20"/>
            <p:cNvSpPr/>
            <p:nvPr/>
          </p:nvSpPr>
          <p:spPr>
            <a:xfrm>
              <a:off x="-1389475" y="2198250"/>
              <a:ext cx="481125" cy="350500"/>
            </a:xfrm>
            <a:custGeom>
              <a:avLst/>
              <a:gdLst/>
              <a:ahLst/>
              <a:cxnLst/>
              <a:rect l="l" t="t" r="r" b="b"/>
              <a:pathLst>
                <a:path w="19245" h="14020" extrusionOk="0">
                  <a:moveTo>
                    <a:pt x="499" y="1"/>
                  </a:moveTo>
                  <a:cubicBezTo>
                    <a:pt x="219" y="1"/>
                    <a:pt x="0" y="116"/>
                    <a:pt x="100" y="490"/>
                  </a:cubicBezTo>
                  <a:cubicBezTo>
                    <a:pt x="204" y="896"/>
                    <a:pt x="702" y="1359"/>
                    <a:pt x="980" y="1648"/>
                  </a:cubicBezTo>
                  <a:cubicBezTo>
                    <a:pt x="1328" y="2008"/>
                    <a:pt x="1722" y="2332"/>
                    <a:pt x="2139" y="2621"/>
                  </a:cubicBezTo>
                  <a:cubicBezTo>
                    <a:pt x="2509" y="2888"/>
                    <a:pt x="2891" y="3131"/>
                    <a:pt x="3297" y="3363"/>
                  </a:cubicBezTo>
                  <a:cubicBezTo>
                    <a:pt x="2741" y="3243"/>
                    <a:pt x="2176" y="3184"/>
                    <a:pt x="1611" y="3184"/>
                  </a:cubicBezTo>
                  <a:cubicBezTo>
                    <a:pt x="1516" y="3184"/>
                    <a:pt x="1422" y="3186"/>
                    <a:pt x="1328" y="3189"/>
                  </a:cubicBezTo>
                  <a:cubicBezTo>
                    <a:pt x="1235" y="3189"/>
                    <a:pt x="1166" y="3258"/>
                    <a:pt x="1166" y="3351"/>
                  </a:cubicBezTo>
                  <a:cubicBezTo>
                    <a:pt x="1131" y="3849"/>
                    <a:pt x="1976" y="4150"/>
                    <a:pt x="2312" y="4335"/>
                  </a:cubicBezTo>
                  <a:cubicBezTo>
                    <a:pt x="2787" y="4579"/>
                    <a:pt x="3285" y="4776"/>
                    <a:pt x="3795" y="4938"/>
                  </a:cubicBezTo>
                  <a:cubicBezTo>
                    <a:pt x="3424" y="4938"/>
                    <a:pt x="3042" y="4961"/>
                    <a:pt x="2671" y="5007"/>
                  </a:cubicBezTo>
                  <a:cubicBezTo>
                    <a:pt x="2324" y="5054"/>
                    <a:pt x="1675" y="5007"/>
                    <a:pt x="1502" y="5366"/>
                  </a:cubicBezTo>
                  <a:cubicBezTo>
                    <a:pt x="1467" y="5424"/>
                    <a:pt x="1467" y="5494"/>
                    <a:pt x="1502" y="5552"/>
                  </a:cubicBezTo>
                  <a:cubicBezTo>
                    <a:pt x="1803" y="5980"/>
                    <a:pt x="2463" y="6073"/>
                    <a:pt x="2949" y="6142"/>
                  </a:cubicBezTo>
                  <a:cubicBezTo>
                    <a:pt x="3193" y="6177"/>
                    <a:pt x="3447" y="6212"/>
                    <a:pt x="3702" y="6235"/>
                  </a:cubicBezTo>
                  <a:cubicBezTo>
                    <a:pt x="3413" y="6351"/>
                    <a:pt x="3065" y="6548"/>
                    <a:pt x="3123" y="6883"/>
                  </a:cubicBezTo>
                  <a:cubicBezTo>
                    <a:pt x="3204" y="7335"/>
                    <a:pt x="3911" y="7347"/>
                    <a:pt x="4258" y="7381"/>
                  </a:cubicBezTo>
                  <a:cubicBezTo>
                    <a:pt x="4849" y="7439"/>
                    <a:pt x="5439" y="7474"/>
                    <a:pt x="6030" y="7497"/>
                  </a:cubicBezTo>
                  <a:cubicBezTo>
                    <a:pt x="5544" y="7729"/>
                    <a:pt x="5161" y="8065"/>
                    <a:pt x="5266" y="8540"/>
                  </a:cubicBezTo>
                  <a:cubicBezTo>
                    <a:pt x="5347" y="8980"/>
                    <a:pt x="5868" y="9026"/>
                    <a:pt x="6227" y="9084"/>
                  </a:cubicBezTo>
                  <a:cubicBezTo>
                    <a:pt x="6470" y="9107"/>
                    <a:pt x="6713" y="9142"/>
                    <a:pt x="6957" y="9154"/>
                  </a:cubicBezTo>
                  <a:cubicBezTo>
                    <a:pt x="6378" y="9397"/>
                    <a:pt x="5856" y="9744"/>
                    <a:pt x="6227" y="10150"/>
                  </a:cubicBezTo>
                  <a:cubicBezTo>
                    <a:pt x="6392" y="10321"/>
                    <a:pt x="6711" y="10365"/>
                    <a:pt x="7007" y="10365"/>
                  </a:cubicBezTo>
                  <a:cubicBezTo>
                    <a:pt x="7191" y="10365"/>
                    <a:pt x="7365" y="10348"/>
                    <a:pt x="7489" y="10335"/>
                  </a:cubicBezTo>
                  <a:cubicBezTo>
                    <a:pt x="7686" y="10323"/>
                    <a:pt x="7883" y="10300"/>
                    <a:pt x="8068" y="10265"/>
                  </a:cubicBezTo>
                  <a:lnTo>
                    <a:pt x="8068" y="10265"/>
                  </a:lnTo>
                  <a:cubicBezTo>
                    <a:pt x="7941" y="10428"/>
                    <a:pt x="7837" y="10590"/>
                    <a:pt x="7733" y="10763"/>
                  </a:cubicBezTo>
                  <a:cubicBezTo>
                    <a:pt x="7582" y="10995"/>
                    <a:pt x="7420" y="11331"/>
                    <a:pt x="7663" y="11574"/>
                  </a:cubicBezTo>
                  <a:cubicBezTo>
                    <a:pt x="7749" y="11656"/>
                    <a:pt x="7839" y="11687"/>
                    <a:pt x="7931" y="11687"/>
                  </a:cubicBezTo>
                  <a:cubicBezTo>
                    <a:pt x="8099" y="11687"/>
                    <a:pt x="8270" y="11583"/>
                    <a:pt x="8427" y="11493"/>
                  </a:cubicBezTo>
                  <a:cubicBezTo>
                    <a:pt x="8729" y="11331"/>
                    <a:pt x="9064" y="11180"/>
                    <a:pt x="9366" y="10995"/>
                  </a:cubicBezTo>
                  <a:lnTo>
                    <a:pt x="9366" y="10995"/>
                  </a:lnTo>
                  <a:cubicBezTo>
                    <a:pt x="9285" y="11250"/>
                    <a:pt x="9215" y="11516"/>
                    <a:pt x="9157" y="11783"/>
                  </a:cubicBezTo>
                  <a:cubicBezTo>
                    <a:pt x="9111" y="12003"/>
                    <a:pt x="9053" y="12327"/>
                    <a:pt x="9319" y="12420"/>
                  </a:cubicBezTo>
                  <a:cubicBezTo>
                    <a:pt x="9357" y="12432"/>
                    <a:pt x="9393" y="12438"/>
                    <a:pt x="9428" y="12438"/>
                  </a:cubicBezTo>
                  <a:cubicBezTo>
                    <a:pt x="9684" y="12438"/>
                    <a:pt x="9871" y="12130"/>
                    <a:pt x="10014" y="11956"/>
                  </a:cubicBezTo>
                  <a:cubicBezTo>
                    <a:pt x="10142" y="11806"/>
                    <a:pt x="10292" y="11644"/>
                    <a:pt x="10420" y="11481"/>
                  </a:cubicBezTo>
                  <a:cubicBezTo>
                    <a:pt x="10420" y="11817"/>
                    <a:pt x="10443" y="12142"/>
                    <a:pt x="10477" y="12466"/>
                  </a:cubicBezTo>
                  <a:cubicBezTo>
                    <a:pt x="10501" y="12686"/>
                    <a:pt x="10524" y="13080"/>
                    <a:pt x="10779" y="13161"/>
                  </a:cubicBezTo>
                  <a:cubicBezTo>
                    <a:pt x="10811" y="13171"/>
                    <a:pt x="10841" y="13176"/>
                    <a:pt x="10870" y="13176"/>
                  </a:cubicBezTo>
                  <a:cubicBezTo>
                    <a:pt x="11065" y="13176"/>
                    <a:pt x="11173" y="12953"/>
                    <a:pt x="11253" y="12802"/>
                  </a:cubicBezTo>
                  <a:cubicBezTo>
                    <a:pt x="11392" y="12547"/>
                    <a:pt x="11543" y="12281"/>
                    <a:pt x="11670" y="12014"/>
                  </a:cubicBezTo>
                  <a:cubicBezTo>
                    <a:pt x="11670" y="12327"/>
                    <a:pt x="11705" y="12640"/>
                    <a:pt x="11763" y="12952"/>
                  </a:cubicBezTo>
                  <a:cubicBezTo>
                    <a:pt x="11809" y="13207"/>
                    <a:pt x="11867" y="13728"/>
                    <a:pt x="12203" y="13786"/>
                  </a:cubicBezTo>
                  <a:cubicBezTo>
                    <a:pt x="12219" y="13789"/>
                    <a:pt x="12234" y="13790"/>
                    <a:pt x="12249" y="13790"/>
                  </a:cubicBezTo>
                  <a:cubicBezTo>
                    <a:pt x="12488" y="13790"/>
                    <a:pt x="12637" y="13448"/>
                    <a:pt x="12724" y="13033"/>
                  </a:cubicBezTo>
                  <a:cubicBezTo>
                    <a:pt x="12817" y="13358"/>
                    <a:pt x="12979" y="13879"/>
                    <a:pt x="13327" y="13995"/>
                  </a:cubicBezTo>
                  <a:cubicBezTo>
                    <a:pt x="13375" y="14012"/>
                    <a:pt x="13420" y="14019"/>
                    <a:pt x="13462" y="14019"/>
                  </a:cubicBezTo>
                  <a:cubicBezTo>
                    <a:pt x="13852" y="14019"/>
                    <a:pt x="13976" y="13330"/>
                    <a:pt x="13987" y="12744"/>
                  </a:cubicBezTo>
                  <a:cubicBezTo>
                    <a:pt x="14010" y="12837"/>
                    <a:pt x="14045" y="12941"/>
                    <a:pt x="14091" y="13033"/>
                  </a:cubicBezTo>
                  <a:cubicBezTo>
                    <a:pt x="14172" y="13253"/>
                    <a:pt x="14381" y="13717"/>
                    <a:pt x="14670" y="13751"/>
                  </a:cubicBezTo>
                  <a:cubicBezTo>
                    <a:pt x="14686" y="13754"/>
                    <a:pt x="14701" y="13755"/>
                    <a:pt x="14715" y="13755"/>
                  </a:cubicBezTo>
                  <a:cubicBezTo>
                    <a:pt x="15001" y="13755"/>
                    <a:pt x="15065" y="13335"/>
                    <a:pt x="15087" y="13114"/>
                  </a:cubicBezTo>
                  <a:cubicBezTo>
                    <a:pt x="15087" y="13091"/>
                    <a:pt x="15099" y="13057"/>
                    <a:pt x="15099" y="13022"/>
                  </a:cubicBezTo>
                  <a:cubicBezTo>
                    <a:pt x="15315" y="13368"/>
                    <a:pt x="15612" y="13663"/>
                    <a:pt x="16009" y="13663"/>
                  </a:cubicBezTo>
                  <a:cubicBezTo>
                    <a:pt x="16037" y="13663"/>
                    <a:pt x="16065" y="13662"/>
                    <a:pt x="16095" y="13659"/>
                  </a:cubicBezTo>
                  <a:cubicBezTo>
                    <a:pt x="16431" y="13636"/>
                    <a:pt x="16546" y="13323"/>
                    <a:pt x="16674" y="13057"/>
                  </a:cubicBezTo>
                  <a:cubicBezTo>
                    <a:pt x="16859" y="12686"/>
                    <a:pt x="16963" y="12281"/>
                    <a:pt x="16998" y="11875"/>
                  </a:cubicBezTo>
                  <a:cubicBezTo>
                    <a:pt x="17461" y="11412"/>
                    <a:pt x="17844" y="10879"/>
                    <a:pt x="18145" y="10300"/>
                  </a:cubicBezTo>
                  <a:cubicBezTo>
                    <a:pt x="18481" y="9663"/>
                    <a:pt x="18608" y="8702"/>
                    <a:pt x="19141" y="8192"/>
                  </a:cubicBezTo>
                  <a:cubicBezTo>
                    <a:pt x="19187" y="8146"/>
                    <a:pt x="19210" y="8076"/>
                    <a:pt x="19187" y="8007"/>
                  </a:cubicBezTo>
                  <a:cubicBezTo>
                    <a:pt x="19245" y="7937"/>
                    <a:pt x="19245" y="7822"/>
                    <a:pt x="19129" y="7798"/>
                  </a:cubicBezTo>
                  <a:cubicBezTo>
                    <a:pt x="17786" y="7590"/>
                    <a:pt x="16500" y="7393"/>
                    <a:pt x="15214" y="6965"/>
                  </a:cubicBezTo>
                  <a:cubicBezTo>
                    <a:pt x="13952" y="6559"/>
                    <a:pt x="12713" y="6050"/>
                    <a:pt x="11485" y="5563"/>
                  </a:cubicBezTo>
                  <a:cubicBezTo>
                    <a:pt x="9030" y="4579"/>
                    <a:pt x="6586" y="3548"/>
                    <a:pt x="4293" y="2204"/>
                  </a:cubicBezTo>
                  <a:cubicBezTo>
                    <a:pt x="3737" y="1880"/>
                    <a:pt x="3193" y="1533"/>
                    <a:pt x="2660" y="1174"/>
                  </a:cubicBezTo>
                  <a:cubicBezTo>
                    <a:pt x="2173" y="849"/>
                    <a:pt x="1722" y="421"/>
                    <a:pt x="1189" y="166"/>
                  </a:cubicBezTo>
                  <a:cubicBezTo>
                    <a:pt x="1023" y="86"/>
                    <a:pt x="739" y="1"/>
                    <a:pt x="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-1053725" y="1903325"/>
              <a:ext cx="505575" cy="840375"/>
            </a:xfrm>
            <a:custGeom>
              <a:avLst/>
              <a:gdLst/>
              <a:ahLst/>
              <a:cxnLst/>
              <a:rect l="l" t="t" r="r" b="b"/>
              <a:pathLst>
                <a:path w="20223" h="33615" extrusionOk="0">
                  <a:moveTo>
                    <a:pt x="14155" y="0"/>
                  </a:moveTo>
                  <a:cubicBezTo>
                    <a:pt x="14118" y="0"/>
                    <a:pt x="14081" y="8"/>
                    <a:pt x="14050" y="22"/>
                  </a:cubicBezTo>
                  <a:cubicBezTo>
                    <a:pt x="13667" y="196"/>
                    <a:pt x="13667" y="636"/>
                    <a:pt x="13598" y="1018"/>
                  </a:cubicBezTo>
                  <a:cubicBezTo>
                    <a:pt x="13471" y="1620"/>
                    <a:pt x="13343" y="2234"/>
                    <a:pt x="13227" y="2848"/>
                  </a:cubicBezTo>
                  <a:cubicBezTo>
                    <a:pt x="13100" y="3543"/>
                    <a:pt x="12972" y="4250"/>
                    <a:pt x="12857" y="4944"/>
                  </a:cubicBezTo>
                  <a:cubicBezTo>
                    <a:pt x="12857" y="3902"/>
                    <a:pt x="12648" y="2860"/>
                    <a:pt x="12220" y="1898"/>
                  </a:cubicBezTo>
                  <a:cubicBezTo>
                    <a:pt x="12184" y="1837"/>
                    <a:pt x="12121" y="1807"/>
                    <a:pt x="12056" y="1807"/>
                  </a:cubicBezTo>
                  <a:cubicBezTo>
                    <a:pt x="11976" y="1807"/>
                    <a:pt x="11893" y="1854"/>
                    <a:pt x="11861" y="1945"/>
                  </a:cubicBezTo>
                  <a:cubicBezTo>
                    <a:pt x="11490" y="3821"/>
                    <a:pt x="11861" y="5744"/>
                    <a:pt x="11409" y="7608"/>
                  </a:cubicBezTo>
                  <a:cubicBezTo>
                    <a:pt x="11397" y="7608"/>
                    <a:pt x="11386" y="7620"/>
                    <a:pt x="11374" y="7620"/>
                  </a:cubicBezTo>
                  <a:cubicBezTo>
                    <a:pt x="11548" y="6311"/>
                    <a:pt x="11502" y="4968"/>
                    <a:pt x="11224" y="3670"/>
                  </a:cubicBezTo>
                  <a:cubicBezTo>
                    <a:pt x="11199" y="3588"/>
                    <a:pt x="11128" y="3541"/>
                    <a:pt x="11052" y="3541"/>
                  </a:cubicBezTo>
                  <a:cubicBezTo>
                    <a:pt x="11020" y="3541"/>
                    <a:pt x="10988" y="3549"/>
                    <a:pt x="10957" y="3566"/>
                  </a:cubicBezTo>
                  <a:cubicBezTo>
                    <a:pt x="10413" y="3937"/>
                    <a:pt x="10448" y="4609"/>
                    <a:pt x="10401" y="5199"/>
                  </a:cubicBezTo>
                  <a:cubicBezTo>
                    <a:pt x="10332" y="6415"/>
                    <a:pt x="10193" y="7631"/>
                    <a:pt x="9984" y="8836"/>
                  </a:cubicBezTo>
                  <a:cubicBezTo>
                    <a:pt x="9579" y="11071"/>
                    <a:pt x="8664" y="13110"/>
                    <a:pt x="7587" y="15090"/>
                  </a:cubicBezTo>
                  <a:cubicBezTo>
                    <a:pt x="7448" y="15194"/>
                    <a:pt x="7332" y="15322"/>
                    <a:pt x="7251" y="15472"/>
                  </a:cubicBezTo>
                  <a:cubicBezTo>
                    <a:pt x="6857" y="16063"/>
                    <a:pt x="7031" y="16793"/>
                    <a:pt x="6232" y="17105"/>
                  </a:cubicBezTo>
                  <a:cubicBezTo>
                    <a:pt x="5908" y="17231"/>
                    <a:pt x="5603" y="17285"/>
                    <a:pt x="5312" y="17285"/>
                  </a:cubicBezTo>
                  <a:cubicBezTo>
                    <a:pt x="4396" y="17285"/>
                    <a:pt x="3618" y="16747"/>
                    <a:pt x="2827" y="16202"/>
                  </a:cubicBezTo>
                  <a:cubicBezTo>
                    <a:pt x="2449" y="15939"/>
                    <a:pt x="2067" y="15797"/>
                    <a:pt x="1682" y="15797"/>
                  </a:cubicBezTo>
                  <a:cubicBezTo>
                    <a:pt x="1371" y="15797"/>
                    <a:pt x="1058" y="15890"/>
                    <a:pt x="742" y="16086"/>
                  </a:cubicBezTo>
                  <a:cubicBezTo>
                    <a:pt x="47" y="16526"/>
                    <a:pt x="1" y="17406"/>
                    <a:pt x="12" y="18159"/>
                  </a:cubicBezTo>
                  <a:cubicBezTo>
                    <a:pt x="12" y="18171"/>
                    <a:pt x="12" y="18182"/>
                    <a:pt x="24" y="18194"/>
                  </a:cubicBezTo>
                  <a:cubicBezTo>
                    <a:pt x="12" y="18252"/>
                    <a:pt x="36" y="18298"/>
                    <a:pt x="82" y="18333"/>
                  </a:cubicBezTo>
                  <a:cubicBezTo>
                    <a:pt x="846" y="18750"/>
                    <a:pt x="499" y="19572"/>
                    <a:pt x="383" y="20221"/>
                  </a:cubicBezTo>
                  <a:cubicBezTo>
                    <a:pt x="314" y="20591"/>
                    <a:pt x="302" y="20962"/>
                    <a:pt x="337" y="21333"/>
                  </a:cubicBezTo>
                  <a:cubicBezTo>
                    <a:pt x="429" y="22143"/>
                    <a:pt x="719" y="22919"/>
                    <a:pt x="1194" y="23580"/>
                  </a:cubicBezTo>
                  <a:cubicBezTo>
                    <a:pt x="2086" y="24888"/>
                    <a:pt x="3510" y="25734"/>
                    <a:pt x="4946" y="26336"/>
                  </a:cubicBezTo>
                  <a:cubicBezTo>
                    <a:pt x="4425" y="26684"/>
                    <a:pt x="4112" y="27367"/>
                    <a:pt x="3788" y="27842"/>
                  </a:cubicBezTo>
                  <a:cubicBezTo>
                    <a:pt x="3499" y="28270"/>
                    <a:pt x="3232" y="28687"/>
                    <a:pt x="2966" y="29127"/>
                  </a:cubicBezTo>
                  <a:cubicBezTo>
                    <a:pt x="2746" y="29498"/>
                    <a:pt x="2421" y="29926"/>
                    <a:pt x="2306" y="30332"/>
                  </a:cubicBezTo>
                  <a:cubicBezTo>
                    <a:pt x="2282" y="30390"/>
                    <a:pt x="2317" y="30459"/>
                    <a:pt x="2364" y="30494"/>
                  </a:cubicBezTo>
                  <a:cubicBezTo>
                    <a:pt x="2420" y="30531"/>
                    <a:pt x="2479" y="30547"/>
                    <a:pt x="2541" y="30547"/>
                  </a:cubicBezTo>
                  <a:cubicBezTo>
                    <a:pt x="2967" y="30547"/>
                    <a:pt x="3502" y="29777"/>
                    <a:pt x="3684" y="29544"/>
                  </a:cubicBezTo>
                  <a:cubicBezTo>
                    <a:pt x="3985" y="29139"/>
                    <a:pt x="4251" y="28722"/>
                    <a:pt x="4483" y="28293"/>
                  </a:cubicBezTo>
                  <a:lnTo>
                    <a:pt x="4483" y="28293"/>
                  </a:lnTo>
                  <a:cubicBezTo>
                    <a:pt x="4321" y="28803"/>
                    <a:pt x="4147" y="29313"/>
                    <a:pt x="3973" y="29834"/>
                  </a:cubicBezTo>
                  <a:cubicBezTo>
                    <a:pt x="3858" y="30193"/>
                    <a:pt x="3209" y="31351"/>
                    <a:pt x="3672" y="31675"/>
                  </a:cubicBezTo>
                  <a:cubicBezTo>
                    <a:pt x="3728" y="31715"/>
                    <a:pt x="3783" y="31733"/>
                    <a:pt x="3837" y="31733"/>
                  </a:cubicBezTo>
                  <a:cubicBezTo>
                    <a:pt x="4227" y="31733"/>
                    <a:pt x="4580" y="30825"/>
                    <a:pt x="4691" y="30621"/>
                  </a:cubicBezTo>
                  <a:cubicBezTo>
                    <a:pt x="4912" y="30251"/>
                    <a:pt x="5143" y="29880"/>
                    <a:pt x="5363" y="29509"/>
                  </a:cubicBezTo>
                  <a:lnTo>
                    <a:pt x="5363" y="29509"/>
                  </a:lnTo>
                  <a:cubicBezTo>
                    <a:pt x="5224" y="30007"/>
                    <a:pt x="5120" y="30506"/>
                    <a:pt x="5016" y="30969"/>
                  </a:cubicBezTo>
                  <a:cubicBezTo>
                    <a:pt x="4935" y="31386"/>
                    <a:pt x="4715" y="32382"/>
                    <a:pt x="5305" y="32567"/>
                  </a:cubicBezTo>
                  <a:cubicBezTo>
                    <a:pt x="5354" y="32581"/>
                    <a:pt x="5401" y="32588"/>
                    <a:pt x="5448" y="32588"/>
                  </a:cubicBezTo>
                  <a:cubicBezTo>
                    <a:pt x="6083" y="32588"/>
                    <a:pt x="6558" y="31345"/>
                    <a:pt x="6741" y="30946"/>
                  </a:cubicBezTo>
                  <a:lnTo>
                    <a:pt x="6741" y="30934"/>
                  </a:lnTo>
                  <a:cubicBezTo>
                    <a:pt x="6741" y="31247"/>
                    <a:pt x="6741" y="31559"/>
                    <a:pt x="6753" y="31861"/>
                  </a:cubicBezTo>
                  <a:cubicBezTo>
                    <a:pt x="6776" y="32382"/>
                    <a:pt x="6892" y="33436"/>
                    <a:pt x="7541" y="33598"/>
                  </a:cubicBezTo>
                  <a:cubicBezTo>
                    <a:pt x="7586" y="33609"/>
                    <a:pt x="7628" y="33615"/>
                    <a:pt x="7667" y="33615"/>
                  </a:cubicBezTo>
                  <a:cubicBezTo>
                    <a:pt x="8191" y="33615"/>
                    <a:pt x="8202" y="32667"/>
                    <a:pt x="8224" y="32301"/>
                  </a:cubicBezTo>
                  <a:cubicBezTo>
                    <a:pt x="8293" y="31420"/>
                    <a:pt x="8305" y="30529"/>
                    <a:pt x="8328" y="29648"/>
                  </a:cubicBezTo>
                  <a:cubicBezTo>
                    <a:pt x="8537" y="30216"/>
                    <a:pt x="8768" y="30772"/>
                    <a:pt x="9046" y="31305"/>
                  </a:cubicBezTo>
                  <a:cubicBezTo>
                    <a:pt x="9394" y="32000"/>
                    <a:pt x="9741" y="32799"/>
                    <a:pt x="10436" y="33193"/>
                  </a:cubicBezTo>
                  <a:cubicBezTo>
                    <a:pt x="10464" y="33208"/>
                    <a:pt x="10494" y="33216"/>
                    <a:pt x="10524" y="33216"/>
                  </a:cubicBezTo>
                  <a:cubicBezTo>
                    <a:pt x="10582" y="33216"/>
                    <a:pt x="10637" y="33188"/>
                    <a:pt x="10668" y="33135"/>
                  </a:cubicBezTo>
                  <a:cubicBezTo>
                    <a:pt x="11038" y="32486"/>
                    <a:pt x="10818" y="31664"/>
                    <a:pt x="10702" y="30957"/>
                  </a:cubicBezTo>
                  <a:cubicBezTo>
                    <a:pt x="10633" y="30506"/>
                    <a:pt x="10540" y="30065"/>
                    <a:pt x="10413" y="29625"/>
                  </a:cubicBezTo>
                  <a:lnTo>
                    <a:pt x="10413" y="29625"/>
                  </a:lnTo>
                  <a:cubicBezTo>
                    <a:pt x="10645" y="30019"/>
                    <a:pt x="10888" y="30413"/>
                    <a:pt x="11143" y="30807"/>
                  </a:cubicBezTo>
                  <a:cubicBezTo>
                    <a:pt x="11447" y="31274"/>
                    <a:pt x="12219" y="32515"/>
                    <a:pt x="12935" y="32515"/>
                  </a:cubicBezTo>
                  <a:cubicBezTo>
                    <a:pt x="12983" y="32515"/>
                    <a:pt x="13030" y="32509"/>
                    <a:pt x="13077" y="32498"/>
                  </a:cubicBezTo>
                  <a:cubicBezTo>
                    <a:pt x="13957" y="32254"/>
                    <a:pt x="13308" y="30853"/>
                    <a:pt x="12498" y="29602"/>
                  </a:cubicBezTo>
                  <a:lnTo>
                    <a:pt x="12498" y="29602"/>
                  </a:lnTo>
                  <a:cubicBezTo>
                    <a:pt x="12902" y="29862"/>
                    <a:pt x="13691" y="30338"/>
                    <a:pt x="14178" y="30338"/>
                  </a:cubicBezTo>
                  <a:cubicBezTo>
                    <a:pt x="14277" y="30338"/>
                    <a:pt x="14363" y="30319"/>
                    <a:pt x="14432" y="30274"/>
                  </a:cubicBezTo>
                  <a:cubicBezTo>
                    <a:pt x="15115" y="29811"/>
                    <a:pt x="12949" y="27981"/>
                    <a:pt x="11861" y="27135"/>
                  </a:cubicBezTo>
                  <a:lnTo>
                    <a:pt x="11861" y="27135"/>
                  </a:lnTo>
                  <a:cubicBezTo>
                    <a:pt x="12671" y="27239"/>
                    <a:pt x="13471" y="27355"/>
                    <a:pt x="14281" y="27471"/>
                  </a:cubicBezTo>
                  <a:cubicBezTo>
                    <a:pt x="14467" y="27492"/>
                    <a:pt x="14655" y="27515"/>
                    <a:pt x="14835" y="27515"/>
                  </a:cubicBezTo>
                  <a:cubicBezTo>
                    <a:pt x="15150" y="27515"/>
                    <a:pt x="15443" y="27446"/>
                    <a:pt x="15671" y="27182"/>
                  </a:cubicBezTo>
                  <a:cubicBezTo>
                    <a:pt x="15741" y="27100"/>
                    <a:pt x="15741" y="26985"/>
                    <a:pt x="15671" y="26904"/>
                  </a:cubicBezTo>
                  <a:cubicBezTo>
                    <a:pt x="14988" y="26232"/>
                    <a:pt x="14084" y="26058"/>
                    <a:pt x="13169" y="25873"/>
                  </a:cubicBezTo>
                  <a:cubicBezTo>
                    <a:pt x="12242" y="25673"/>
                    <a:pt x="11264" y="25474"/>
                    <a:pt x="10293" y="25474"/>
                  </a:cubicBezTo>
                  <a:cubicBezTo>
                    <a:pt x="10136" y="25474"/>
                    <a:pt x="9979" y="25479"/>
                    <a:pt x="9822" y="25491"/>
                  </a:cubicBezTo>
                  <a:cubicBezTo>
                    <a:pt x="9533" y="25004"/>
                    <a:pt x="9127" y="24576"/>
                    <a:pt x="8849" y="24089"/>
                  </a:cubicBezTo>
                  <a:cubicBezTo>
                    <a:pt x="8641" y="23672"/>
                    <a:pt x="8479" y="23244"/>
                    <a:pt x="8375" y="22804"/>
                  </a:cubicBezTo>
                  <a:lnTo>
                    <a:pt x="8375" y="22804"/>
                  </a:lnTo>
                  <a:cubicBezTo>
                    <a:pt x="8444" y="22862"/>
                    <a:pt x="8513" y="22919"/>
                    <a:pt x="8583" y="22966"/>
                  </a:cubicBezTo>
                  <a:cubicBezTo>
                    <a:pt x="8605" y="22978"/>
                    <a:pt x="8628" y="22984"/>
                    <a:pt x="8650" y="22984"/>
                  </a:cubicBezTo>
                  <a:cubicBezTo>
                    <a:pt x="8710" y="22984"/>
                    <a:pt x="8763" y="22944"/>
                    <a:pt x="8780" y="22885"/>
                  </a:cubicBezTo>
                  <a:cubicBezTo>
                    <a:pt x="8849" y="22711"/>
                    <a:pt x="8849" y="22502"/>
                    <a:pt x="8780" y="22329"/>
                  </a:cubicBezTo>
                  <a:lnTo>
                    <a:pt x="8780" y="22329"/>
                  </a:lnTo>
                  <a:cubicBezTo>
                    <a:pt x="8930" y="22502"/>
                    <a:pt x="9069" y="22676"/>
                    <a:pt x="9220" y="22838"/>
                  </a:cubicBezTo>
                  <a:cubicBezTo>
                    <a:pt x="9369" y="23007"/>
                    <a:pt x="9704" y="23345"/>
                    <a:pt x="9986" y="23345"/>
                  </a:cubicBezTo>
                  <a:cubicBezTo>
                    <a:pt x="10034" y="23345"/>
                    <a:pt x="10080" y="23335"/>
                    <a:pt x="10123" y="23313"/>
                  </a:cubicBezTo>
                  <a:cubicBezTo>
                    <a:pt x="10436" y="23174"/>
                    <a:pt x="10239" y="22711"/>
                    <a:pt x="10135" y="22502"/>
                  </a:cubicBezTo>
                  <a:cubicBezTo>
                    <a:pt x="10089" y="22410"/>
                    <a:pt x="10042" y="22306"/>
                    <a:pt x="9996" y="22213"/>
                  </a:cubicBezTo>
                  <a:lnTo>
                    <a:pt x="9996" y="22213"/>
                  </a:lnTo>
                  <a:cubicBezTo>
                    <a:pt x="10100" y="22294"/>
                    <a:pt x="10204" y="22375"/>
                    <a:pt x="10320" y="22456"/>
                  </a:cubicBezTo>
                  <a:cubicBezTo>
                    <a:pt x="10466" y="22553"/>
                    <a:pt x="10747" y="22718"/>
                    <a:pt x="10978" y="22718"/>
                  </a:cubicBezTo>
                  <a:cubicBezTo>
                    <a:pt x="11078" y="22718"/>
                    <a:pt x="11169" y="22687"/>
                    <a:pt x="11235" y="22607"/>
                  </a:cubicBezTo>
                  <a:cubicBezTo>
                    <a:pt x="11386" y="22433"/>
                    <a:pt x="11270" y="22120"/>
                    <a:pt x="11143" y="21854"/>
                  </a:cubicBezTo>
                  <a:lnTo>
                    <a:pt x="11143" y="21854"/>
                  </a:lnTo>
                  <a:cubicBezTo>
                    <a:pt x="11421" y="22120"/>
                    <a:pt x="11745" y="22317"/>
                    <a:pt x="12092" y="22433"/>
                  </a:cubicBezTo>
                  <a:cubicBezTo>
                    <a:pt x="12107" y="22438"/>
                    <a:pt x="12122" y="22440"/>
                    <a:pt x="12138" y="22440"/>
                  </a:cubicBezTo>
                  <a:cubicBezTo>
                    <a:pt x="12194" y="22440"/>
                    <a:pt x="12250" y="22409"/>
                    <a:pt x="12278" y="22363"/>
                  </a:cubicBezTo>
                  <a:cubicBezTo>
                    <a:pt x="12602" y="21935"/>
                    <a:pt x="12115" y="21356"/>
                    <a:pt x="11884" y="21008"/>
                  </a:cubicBezTo>
                  <a:cubicBezTo>
                    <a:pt x="11652" y="20626"/>
                    <a:pt x="11421" y="20221"/>
                    <a:pt x="11177" y="19827"/>
                  </a:cubicBezTo>
                  <a:lnTo>
                    <a:pt x="11177" y="19827"/>
                  </a:lnTo>
                  <a:cubicBezTo>
                    <a:pt x="11710" y="20302"/>
                    <a:pt x="12289" y="20719"/>
                    <a:pt x="12926" y="21066"/>
                  </a:cubicBezTo>
                  <a:cubicBezTo>
                    <a:pt x="13170" y="21206"/>
                    <a:pt x="13689" y="21581"/>
                    <a:pt x="14084" y="21581"/>
                  </a:cubicBezTo>
                  <a:cubicBezTo>
                    <a:pt x="14215" y="21581"/>
                    <a:pt x="14331" y="21540"/>
                    <a:pt x="14420" y="21437"/>
                  </a:cubicBezTo>
                  <a:cubicBezTo>
                    <a:pt x="14860" y="20939"/>
                    <a:pt x="13818" y="20198"/>
                    <a:pt x="13552" y="19943"/>
                  </a:cubicBezTo>
                  <a:cubicBezTo>
                    <a:pt x="13111" y="19514"/>
                    <a:pt x="12660" y="19051"/>
                    <a:pt x="12185" y="18623"/>
                  </a:cubicBezTo>
                  <a:lnTo>
                    <a:pt x="12185" y="18623"/>
                  </a:lnTo>
                  <a:cubicBezTo>
                    <a:pt x="12278" y="18680"/>
                    <a:pt x="12382" y="18738"/>
                    <a:pt x="12474" y="18785"/>
                  </a:cubicBezTo>
                  <a:cubicBezTo>
                    <a:pt x="12498" y="18796"/>
                    <a:pt x="12521" y="18808"/>
                    <a:pt x="12556" y="18808"/>
                  </a:cubicBezTo>
                  <a:cubicBezTo>
                    <a:pt x="13077" y="19109"/>
                    <a:pt x="13598" y="19375"/>
                    <a:pt x="14142" y="19630"/>
                  </a:cubicBezTo>
                  <a:cubicBezTo>
                    <a:pt x="14479" y="19785"/>
                    <a:pt x="15381" y="20340"/>
                    <a:pt x="15949" y="20340"/>
                  </a:cubicBezTo>
                  <a:cubicBezTo>
                    <a:pt x="16103" y="20340"/>
                    <a:pt x="16233" y="20299"/>
                    <a:pt x="16320" y="20198"/>
                  </a:cubicBezTo>
                  <a:cubicBezTo>
                    <a:pt x="16899" y="19538"/>
                    <a:pt x="15486" y="18530"/>
                    <a:pt x="14258" y="17823"/>
                  </a:cubicBezTo>
                  <a:lnTo>
                    <a:pt x="14258" y="17823"/>
                  </a:lnTo>
                  <a:cubicBezTo>
                    <a:pt x="14802" y="18078"/>
                    <a:pt x="15370" y="18321"/>
                    <a:pt x="15949" y="18518"/>
                  </a:cubicBezTo>
                  <a:cubicBezTo>
                    <a:pt x="16209" y="18619"/>
                    <a:pt x="16883" y="18969"/>
                    <a:pt x="17367" y="18969"/>
                  </a:cubicBezTo>
                  <a:cubicBezTo>
                    <a:pt x="17550" y="18969"/>
                    <a:pt x="17706" y="18919"/>
                    <a:pt x="17802" y="18785"/>
                  </a:cubicBezTo>
                  <a:cubicBezTo>
                    <a:pt x="18138" y="18298"/>
                    <a:pt x="17235" y="17881"/>
                    <a:pt x="16922" y="17719"/>
                  </a:cubicBezTo>
                  <a:cubicBezTo>
                    <a:pt x="16157" y="17337"/>
                    <a:pt x="15405" y="16966"/>
                    <a:pt x="14675" y="16561"/>
                  </a:cubicBezTo>
                  <a:lnTo>
                    <a:pt x="14675" y="16561"/>
                  </a:lnTo>
                  <a:cubicBezTo>
                    <a:pt x="15463" y="16793"/>
                    <a:pt x="16262" y="17013"/>
                    <a:pt x="17061" y="17233"/>
                  </a:cubicBezTo>
                  <a:cubicBezTo>
                    <a:pt x="17282" y="17299"/>
                    <a:pt x="17734" y="17497"/>
                    <a:pt x="18093" y="17497"/>
                  </a:cubicBezTo>
                  <a:cubicBezTo>
                    <a:pt x="18297" y="17497"/>
                    <a:pt x="18471" y="17433"/>
                    <a:pt x="18555" y="17244"/>
                  </a:cubicBezTo>
                  <a:cubicBezTo>
                    <a:pt x="18810" y="16688"/>
                    <a:pt x="17767" y="16341"/>
                    <a:pt x="17466" y="16190"/>
                  </a:cubicBezTo>
                  <a:cubicBezTo>
                    <a:pt x="16771" y="15831"/>
                    <a:pt x="16076" y="15438"/>
                    <a:pt x="15370" y="15090"/>
                  </a:cubicBezTo>
                  <a:lnTo>
                    <a:pt x="15370" y="15090"/>
                  </a:lnTo>
                  <a:cubicBezTo>
                    <a:pt x="16011" y="15264"/>
                    <a:pt x="16682" y="15346"/>
                    <a:pt x="17346" y="15346"/>
                  </a:cubicBezTo>
                  <a:cubicBezTo>
                    <a:pt x="17390" y="15346"/>
                    <a:pt x="17434" y="15346"/>
                    <a:pt x="17478" y="15345"/>
                  </a:cubicBezTo>
                  <a:cubicBezTo>
                    <a:pt x="17656" y="15345"/>
                    <a:pt x="17984" y="15377"/>
                    <a:pt x="18324" y="15377"/>
                  </a:cubicBezTo>
                  <a:cubicBezTo>
                    <a:pt x="18802" y="15377"/>
                    <a:pt x="19305" y="15314"/>
                    <a:pt x="19447" y="15009"/>
                  </a:cubicBezTo>
                  <a:cubicBezTo>
                    <a:pt x="19702" y="14430"/>
                    <a:pt x="18184" y="14071"/>
                    <a:pt x="16864" y="13862"/>
                  </a:cubicBezTo>
                  <a:cubicBezTo>
                    <a:pt x="17235" y="13828"/>
                    <a:pt x="17605" y="13758"/>
                    <a:pt x="17941" y="13689"/>
                  </a:cubicBezTo>
                  <a:cubicBezTo>
                    <a:pt x="18312" y="13608"/>
                    <a:pt x="19563" y="13480"/>
                    <a:pt x="19655" y="12959"/>
                  </a:cubicBezTo>
                  <a:cubicBezTo>
                    <a:pt x="19736" y="12438"/>
                    <a:pt x="18879" y="12496"/>
                    <a:pt x="18567" y="12449"/>
                  </a:cubicBezTo>
                  <a:cubicBezTo>
                    <a:pt x="18242" y="12415"/>
                    <a:pt x="17895" y="12368"/>
                    <a:pt x="17570" y="12322"/>
                  </a:cubicBezTo>
                  <a:cubicBezTo>
                    <a:pt x="17779" y="12287"/>
                    <a:pt x="17999" y="12241"/>
                    <a:pt x="18219" y="12195"/>
                  </a:cubicBezTo>
                  <a:cubicBezTo>
                    <a:pt x="18613" y="12102"/>
                    <a:pt x="20223" y="11998"/>
                    <a:pt x="20188" y="11338"/>
                  </a:cubicBezTo>
                  <a:cubicBezTo>
                    <a:pt x="20170" y="10987"/>
                    <a:pt x="19785" y="10896"/>
                    <a:pt x="19363" y="10896"/>
                  </a:cubicBezTo>
                  <a:cubicBezTo>
                    <a:pt x="18947" y="10896"/>
                    <a:pt x="18496" y="10984"/>
                    <a:pt x="18323" y="11002"/>
                  </a:cubicBezTo>
                  <a:cubicBezTo>
                    <a:pt x="17941" y="11036"/>
                    <a:pt x="17559" y="11071"/>
                    <a:pt x="17188" y="11129"/>
                  </a:cubicBezTo>
                  <a:cubicBezTo>
                    <a:pt x="17744" y="10944"/>
                    <a:pt x="18300" y="10747"/>
                    <a:pt x="18856" y="10538"/>
                  </a:cubicBezTo>
                  <a:cubicBezTo>
                    <a:pt x="19192" y="10411"/>
                    <a:pt x="20153" y="10122"/>
                    <a:pt x="19968" y="9612"/>
                  </a:cubicBezTo>
                  <a:cubicBezTo>
                    <a:pt x="19886" y="9371"/>
                    <a:pt x="19606" y="9297"/>
                    <a:pt x="19276" y="9297"/>
                  </a:cubicBezTo>
                  <a:cubicBezTo>
                    <a:pt x="18812" y="9297"/>
                    <a:pt x="18249" y="9444"/>
                    <a:pt x="17999" y="9485"/>
                  </a:cubicBezTo>
                  <a:cubicBezTo>
                    <a:pt x="17559" y="9554"/>
                    <a:pt x="17130" y="9647"/>
                    <a:pt x="16690" y="9751"/>
                  </a:cubicBezTo>
                  <a:lnTo>
                    <a:pt x="18080" y="9010"/>
                  </a:lnTo>
                  <a:cubicBezTo>
                    <a:pt x="18439" y="8824"/>
                    <a:pt x="19563" y="8396"/>
                    <a:pt x="19493" y="7851"/>
                  </a:cubicBezTo>
                  <a:cubicBezTo>
                    <a:pt x="19467" y="7679"/>
                    <a:pt x="19297" y="7610"/>
                    <a:pt x="19036" y="7610"/>
                  </a:cubicBezTo>
                  <a:cubicBezTo>
                    <a:pt x="18719" y="7610"/>
                    <a:pt x="18268" y="7712"/>
                    <a:pt x="17779" y="7851"/>
                  </a:cubicBezTo>
                  <a:lnTo>
                    <a:pt x="17999" y="7724"/>
                  </a:lnTo>
                  <a:cubicBezTo>
                    <a:pt x="18543" y="7400"/>
                    <a:pt x="19655" y="6821"/>
                    <a:pt x="19759" y="6114"/>
                  </a:cubicBezTo>
                  <a:cubicBezTo>
                    <a:pt x="19790" y="5991"/>
                    <a:pt x="19694" y="5877"/>
                    <a:pt x="19582" y="5877"/>
                  </a:cubicBezTo>
                  <a:cubicBezTo>
                    <a:pt x="19568" y="5877"/>
                    <a:pt x="19554" y="5879"/>
                    <a:pt x="19539" y="5883"/>
                  </a:cubicBezTo>
                  <a:cubicBezTo>
                    <a:pt x="18289" y="6242"/>
                    <a:pt x="17084" y="6728"/>
                    <a:pt x="15937" y="7319"/>
                  </a:cubicBezTo>
                  <a:cubicBezTo>
                    <a:pt x="16401" y="6983"/>
                    <a:pt x="16852" y="6635"/>
                    <a:pt x="17293" y="6276"/>
                  </a:cubicBezTo>
                  <a:cubicBezTo>
                    <a:pt x="17570" y="6068"/>
                    <a:pt x="18752" y="5257"/>
                    <a:pt x="18404" y="4748"/>
                  </a:cubicBezTo>
                  <a:cubicBezTo>
                    <a:pt x="18338" y="4648"/>
                    <a:pt x="18238" y="4610"/>
                    <a:pt x="18119" y="4610"/>
                  </a:cubicBezTo>
                  <a:cubicBezTo>
                    <a:pt x="18030" y="4610"/>
                    <a:pt x="17930" y="4632"/>
                    <a:pt x="17825" y="4666"/>
                  </a:cubicBezTo>
                  <a:cubicBezTo>
                    <a:pt x="17906" y="4481"/>
                    <a:pt x="17930" y="4296"/>
                    <a:pt x="17802" y="4145"/>
                  </a:cubicBezTo>
                  <a:cubicBezTo>
                    <a:pt x="17704" y="4036"/>
                    <a:pt x="17577" y="3992"/>
                    <a:pt x="17437" y="3992"/>
                  </a:cubicBezTo>
                  <a:cubicBezTo>
                    <a:pt x="17029" y="3992"/>
                    <a:pt x="16512" y="4361"/>
                    <a:pt x="16296" y="4551"/>
                  </a:cubicBezTo>
                  <a:cubicBezTo>
                    <a:pt x="15717" y="5049"/>
                    <a:pt x="15185" y="5605"/>
                    <a:pt x="14710" y="6207"/>
                  </a:cubicBezTo>
                  <a:cubicBezTo>
                    <a:pt x="15046" y="5535"/>
                    <a:pt x="15335" y="4840"/>
                    <a:pt x="15602" y="4145"/>
                  </a:cubicBezTo>
                  <a:cubicBezTo>
                    <a:pt x="15822" y="3566"/>
                    <a:pt x="16320" y="2593"/>
                    <a:pt x="16100" y="1945"/>
                  </a:cubicBezTo>
                  <a:cubicBezTo>
                    <a:pt x="16076" y="1864"/>
                    <a:pt x="16007" y="1806"/>
                    <a:pt x="15914" y="1806"/>
                  </a:cubicBezTo>
                  <a:cubicBezTo>
                    <a:pt x="15912" y="1806"/>
                    <a:pt x="15909" y="1806"/>
                    <a:pt x="15907" y="1806"/>
                  </a:cubicBezTo>
                  <a:cubicBezTo>
                    <a:pt x="15274" y="1806"/>
                    <a:pt x="14906" y="3221"/>
                    <a:pt x="14745" y="3694"/>
                  </a:cubicBezTo>
                  <a:cubicBezTo>
                    <a:pt x="14420" y="4585"/>
                    <a:pt x="14189" y="5500"/>
                    <a:pt x="13772" y="6346"/>
                  </a:cubicBezTo>
                  <a:cubicBezTo>
                    <a:pt x="14304" y="4307"/>
                    <a:pt x="14640" y="2246"/>
                    <a:pt x="14339" y="138"/>
                  </a:cubicBezTo>
                  <a:cubicBezTo>
                    <a:pt x="14323" y="41"/>
                    <a:pt x="14239" y="0"/>
                    <a:pt x="14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-1019550" y="2331975"/>
              <a:ext cx="17975" cy="16675"/>
            </a:xfrm>
            <a:custGeom>
              <a:avLst/>
              <a:gdLst/>
              <a:ahLst/>
              <a:cxnLst/>
              <a:rect l="l" t="t" r="r" b="b"/>
              <a:pathLst>
                <a:path w="719" h="667" extrusionOk="0">
                  <a:moveTo>
                    <a:pt x="385" y="1"/>
                  </a:moveTo>
                  <a:cubicBezTo>
                    <a:pt x="365" y="1"/>
                    <a:pt x="345" y="2"/>
                    <a:pt x="325" y="6"/>
                  </a:cubicBezTo>
                  <a:cubicBezTo>
                    <a:pt x="128" y="40"/>
                    <a:pt x="0" y="237"/>
                    <a:pt x="47" y="423"/>
                  </a:cubicBezTo>
                  <a:cubicBezTo>
                    <a:pt x="99" y="588"/>
                    <a:pt x="236" y="666"/>
                    <a:pt x="374" y="666"/>
                  </a:cubicBezTo>
                  <a:cubicBezTo>
                    <a:pt x="543" y="666"/>
                    <a:pt x="712" y="548"/>
                    <a:pt x="719" y="330"/>
                  </a:cubicBezTo>
                  <a:cubicBezTo>
                    <a:pt x="719" y="142"/>
                    <a:pt x="567" y="1"/>
                    <a:pt x="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-1076000" y="2354825"/>
              <a:ext cx="53300" cy="45200"/>
            </a:xfrm>
            <a:custGeom>
              <a:avLst/>
              <a:gdLst/>
              <a:ahLst/>
              <a:cxnLst/>
              <a:rect l="l" t="t" r="r" b="b"/>
              <a:pathLst>
                <a:path w="2132" h="1808" extrusionOk="0">
                  <a:moveTo>
                    <a:pt x="1397" y="1"/>
                  </a:moveTo>
                  <a:cubicBezTo>
                    <a:pt x="1251" y="1"/>
                    <a:pt x="1104" y="50"/>
                    <a:pt x="984" y="146"/>
                  </a:cubicBezTo>
                  <a:cubicBezTo>
                    <a:pt x="973" y="146"/>
                    <a:pt x="973" y="157"/>
                    <a:pt x="961" y="169"/>
                  </a:cubicBezTo>
                  <a:cubicBezTo>
                    <a:pt x="950" y="180"/>
                    <a:pt x="950" y="204"/>
                    <a:pt x="938" y="215"/>
                  </a:cubicBezTo>
                  <a:cubicBezTo>
                    <a:pt x="880" y="817"/>
                    <a:pt x="568" y="1130"/>
                    <a:pt x="93" y="1454"/>
                  </a:cubicBezTo>
                  <a:cubicBezTo>
                    <a:pt x="0" y="1512"/>
                    <a:pt x="0" y="1628"/>
                    <a:pt x="93" y="1686"/>
                  </a:cubicBezTo>
                  <a:cubicBezTo>
                    <a:pt x="242" y="1773"/>
                    <a:pt x="420" y="1807"/>
                    <a:pt x="603" y="1807"/>
                  </a:cubicBezTo>
                  <a:cubicBezTo>
                    <a:pt x="859" y="1807"/>
                    <a:pt x="1127" y="1739"/>
                    <a:pt x="1344" y="1651"/>
                  </a:cubicBezTo>
                  <a:cubicBezTo>
                    <a:pt x="1737" y="1524"/>
                    <a:pt x="2027" y="1200"/>
                    <a:pt x="2120" y="806"/>
                  </a:cubicBezTo>
                  <a:cubicBezTo>
                    <a:pt x="2131" y="771"/>
                    <a:pt x="2131" y="725"/>
                    <a:pt x="2096" y="690"/>
                  </a:cubicBezTo>
                  <a:cubicBezTo>
                    <a:pt x="2073" y="470"/>
                    <a:pt x="1957" y="261"/>
                    <a:pt x="1784" y="134"/>
                  </a:cubicBezTo>
                  <a:cubicBezTo>
                    <a:pt x="1671" y="44"/>
                    <a:pt x="1535" y="1"/>
                    <a:pt x="1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20"/>
          <p:cNvSpPr txBox="1">
            <a:spLocks noGrp="1"/>
          </p:cNvSpPr>
          <p:nvPr>
            <p:ph type="title"/>
          </p:nvPr>
        </p:nvSpPr>
        <p:spPr>
          <a:xfrm>
            <a:off x="937700" y="2932350"/>
            <a:ext cx="2175300" cy="6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1" name="Google Shape;541;p20"/>
          <p:cNvSpPr txBox="1">
            <a:spLocks noGrp="1"/>
          </p:cNvSpPr>
          <p:nvPr>
            <p:ph type="subTitle" idx="1"/>
          </p:nvPr>
        </p:nvSpPr>
        <p:spPr>
          <a:xfrm>
            <a:off x="937700" y="3619500"/>
            <a:ext cx="2175300" cy="5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20"/>
          <p:cNvSpPr txBox="1">
            <a:spLocks noGrp="1"/>
          </p:cNvSpPr>
          <p:nvPr>
            <p:ph type="title" idx="2"/>
          </p:nvPr>
        </p:nvSpPr>
        <p:spPr>
          <a:xfrm>
            <a:off x="3484425" y="2475150"/>
            <a:ext cx="2175300" cy="6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3" name="Google Shape;543;p20"/>
          <p:cNvSpPr txBox="1">
            <a:spLocks noGrp="1"/>
          </p:cNvSpPr>
          <p:nvPr>
            <p:ph type="subTitle" idx="3"/>
          </p:nvPr>
        </p:nvSpPr>
        <p:spPr>
          <a:xfrm>
            <a:off x="3484425" y="3162375"/>
            <a:ext cx="2175300" cy="5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20"/>
          <p:cNvSpPr txBox="1">
            <a:spLocks noGrp="1"/>
          </p:cNvSpPr>
          <p:nvPr>
            <p:ph type="title" idx="4"/>
          </p:nvPr>
        </p:nvSpPr>
        <p:spPr>
          <a:xfrm>
            <a:off x="6031150" y="2932350"/>
            <a:ext cx="2175300" cy="6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5" name="Google Shape;545;p20"/>
          <p:cNvSpPr txBox="1">
            <a:spLocks noGrp="1"/>
          </p:cNvSpPr>
          <p:nvPr>
            <p:ph type="subTitle" idx="5"/>
          </p:nvPr>
        </p:nvSpPr>
        <p:spPr>
          <a:xfrm>
            <a:off x="6031150" y="3619500"/>
            <a:ext cx="2175300" cy="5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20"/>
          <p:cNvSpPr txBox="1">
            <a:spLocks noGrp="1"/>
          </p:cNvSpPr>
          <p:nvPr>
            <p:ph type="title" idx="6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Merriweather"/>
              <a:buNone/>
              <a:defRPr sz="34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rla"/>
              <a:buChar char="●"/>
              <a:defRPr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8" r:id="rId5"/>
    <p:sldLayoutId id="2147483659" r:id="rId6"/>
    <p:sldLayoutId id="2147483661" r:id="rId7"/>
    <p:sldLayoutId id="2147483662" r:id="rId8"/>
    <p:sldLayoutId id="2147483666" r:id="rId9"/>
    <p:sldLayoutId id="2147483668" r:id="rId10"/>
    <p:sldLayoutId id="2147483670" r:id="rId11"/>
    <p:sldLayoutId id="2147483671" r:id="rId12"/>
    <p:sldLayoutId id="214748367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4A5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oogle Shape;774;p30"/>
          <p:cNvGrpSpPr/>
          <p:nvPr/>
        </p:nvGrpSpPr>
        <p:grpSpPr>
          <a:xfrm>
            <a:off x="-523942" y="2294914"/>
            <a:ext cx="10572904" cy="6002619"/>
            <a:chOff x="357700" y="1619275"/>
            <a:chExt cx="7157395" cy="4063511"/>
          </a:xfrm>
        </p:grpSpPr>
        <p:sp>
          <p:nvSpPr>
            <p:cNvPr id="775" name="Google Shape;775;p30"/>
            <p:cNvSpPr/>
            <p:nvPr/>
          </p:nvSpPr>
          <p:spPr>
            <a:xfrm>
              <a:off x="4268395" y="1619275"/>
              <a:ext cx="3246700" cy="2240650"/>
            </a:xfrm>
            <a:custGeom>
              <a:avLst/>
              <a:gdLst/>
              <a:ahLst/>
              <a:cxnLst/>
              <a:rect l="l" t="t" r="r" b="b"/>
              <a:pathLst>
                <a:path w="129868" h="89626" extrusionOk="0">
                  <a:moveTo>
                    <a:pt x="98689" y="1"/>
                  </a:moveTo>
                  <a:cubicBezTo>
                    <a:pt x="93258" y="1"/>
                    <a:pt x="87533" y="1527"/>
                    <a:pt x="82271" y="4703"/>
                  </a:cubicBezTo>
                  <a:cubicBezTo>
                    <a:pt x="75541" y="8755"/>
                    <a:pt x="70847" y="14735"/>
                    <a:pt x="68696" y="21125"/>
                  </a:cubicBezTo>
                  <a:cubicBezTo>
                    <a:pt x="67391" y="20795"/>
                    <a:pt x="66054" y="20629"/>
                    <a:pt x="64714" y="20629"/>
                  </a:cubicBezTo>
                  <a:cubicBezTo>
                    <a:pt x="63919" y="20629"/>
                    <a:pt x="63123" y="20688"/>
                    <a:pt x="62332" y="20804"/>
                  </a:cubicBezTo>
                  <a:cubicBezTo>
                    <a:pt x="56611" y="21634"/>
                    <a:pt x="52060" y="25266"/>
                    <a:pt x="50176" y="29907"/>
                  </a:cubicBezTo>
                  <a:cubicBezTo>
                    <a:pt x="49818" y="29835"/>
                    <a:pt x="49463" y="29800"/>
                    <a:pt x="49115" y="29800"/>
                  </a:cubicBezTo>
                  <a:cubicBezTo>
                    <a:pt x="45993" y="29800"/>
                    <a:pt x="43447" y="32589"/>
                    <a:pt x="43929" y="35825"/>
                  </a:cubicBezTo>
                  <a:cubicBezTo>
                    <a:pt x="43929" y="35843"/>
                    <a:pt x="43938" y="35851"/>
                    <a:pt x="43938" y="35869"/>
                  </a:cubicBezTo>
                  <a:cubicBezTo>
                    <a:pt x="39377" y="36887"/>
                    <a:pt x="35825" y="40457"/>
                    <a:pt x="34825" y="45017"/>
                  </a:cubicBezTo>
                  <a:cubicBezTo>
                    <a:pt x="31211" y="45892"/>
                    <a:pt x="28551" y="48953"/>
                    <a:pt x="28194" y="52657"/>
                  </a:cubicBezTo>
                  <a:cubicBezTo>
                    <a:pt x="28060" y="52638"/>
                    <a:pt x="27928" y="52628"/>
                    <a:pt x="27797" y="52628"/>
                  </a:cubicBezTo>
                  <a:cubicBezTo>
                    <a:pt x="26314" y="52628"/>
                    <a:pt x="25071" y="53845"/>
                    <a:pt x="25079" y="55379"/>
                  </a:cubicBezTo>
                  <a:cubicBezTo>
                    <a:pt x="24176" y="55273"/>
                    <a:pt x="23270" y="55220"/>
                    <a:pt x="22364" y="55220"/>
                  </a:cubicBezTo>
                  <a:cubicBezTo>
                    <a:pt x="21219" y="55220"/>
                    <a:pt x="20075" y="55304"/>
                    <a:pt x="18939" y="55469"/>
                  </a:cubicBezTo>
                  <a:cubicBezTo>
                    <a:pt x="7872" y="57075"/>
                    <a:pt x="0" y="65973"/>
                    <a:pt x="1357" y="75327"/>
                  </a:cubicBezTo>
                  <a:cubicBezTo>
                    <a:pt x="2579" y="83705"/>
                    <a:pt x="10770" y="89625"/>
                    <a:pt x="20410" y="89625"/>
                  </a:cubicBezTo>
                  <a:cubicBezTo>
                    <a:pt x="21542" y="89625"/>
                    <a:pt x="22694" y="89543"/>
                    <a:pt x="23857" y="89375"/>
                  </a:cubicBezTo>
                  <a:lnTo>
                    <a:pt x="129868" y="73988"/>
                  </a:lnTo>
                  <a:lnTo>
                    <a:pt x="121496" y="16306"/>
                  </a:lnTo>
                  <a:lnTo>
                    <a:pt x="121398" y="16332"/>
                  </a:lnTo>
                  <a:cubicBezTo>
                    <a:pt x="120898" y="14315"/>
                    <a:pt x="120104" y="12388"/>
                    <a:pt x="119033" y="10603"/>
                  </a:cubicBezTo>
                  <a:cubicBezTo>
                    <a:pt x="114862" y="3689"/>
                    <a:pt x="107131" y="1"/>
                    <a:pt x="98689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0"/>
            <p:cNvSpPr/>
            <p:nvPr/>
          </p:nvSpPr>
          <p:spPr>
            <a:xfrm>
              <a:off x="4827027" y="2177750"/>
              <a:ext cx="2541850" cy="1533325"/>
            </a:xfrm>
            <a:custGeom>
              <a:avLst/>
              <a:gdLst/>
              <a:ahLst/>
              <a:cxnLst/>
              <a:rect l="l" t="t" r="r" b="b"/>
              <a:pathLst>
                <a:path w="101674" h="61333" extrusionOk="0">
                  <a:moveTo>
                    <a:pt x="82342" y="0"/>
                  </a:moveTo>
                  <a:cubicBezTo>
                    <a:pt x="76059" y="0"/>
                    <a:pt x="70481" y="2651"/>
                    <a:pt x="66956" y="6756"/>
                  </a:cubicBezTo>
                  <a:cubicBezTo>
                    <a:pt x="66715" y="6729"/>
                    <a:pt x="66474" y="6712"/>
                    <a:pt x="66233" y="6712"/>
                  </a:cubicBezTo>
                  <a:cubicBezTo>
                    <a:pt x="66228" y="6712"/>
                    <a:pt x="66223" y="6712"/>
                    <a:pt x="66218" y="6712"/>
                  </a:cubicBezTo>
                  <a:cubicBezTo>
                    <a:pt x="61915" y="6712"/>
                    <a:pt x="58665" y="10634"/>
                    <a:pt x="59485" y="14860"/>
                  </a:cubicBezTo>
                  <a:cubicBezTo>
                    <a:pt x="58584" y="15306"/>
                    <a:pt x="57933" y="16127"/>
                    <a:pt x="57692" y="17100"/>
                  </a:cubicBezTo>
                  <a:lnTo>
                    <a:pt x="57584" y="17100"/>
                  </a:lnTo>
                  <a:cubicBezTo>
                    <a:pt x="57552" y="17100"/>
                    <a:pt x="57519" y="17100"/>
                    <a:pt x="57487" y="17100"/>
                  </a:cubicBezTo>
                  <a:cubicBezTo>
                    <a:pt x="55627" y="17100"/>
                    <a:pt x="53769" y="17350"/>
                    <a:pt x="51980" y="17832"/>
                  </a:cubicBezTo>
                  <a:cubicBezTo>
                    <a:pt x="51342" y="16750"/>
                    <a:pt x="50196" y="16137"/>
                    <a:pt x="49014" y="16137"/>
                  </a:cubicBezTo>
                  <a:cubicBezTo>
                    <a:pt x="48509" y="16137"/>
                    <a:pt x="47998" y="16249"/>
                    <a:pt x="47517" y="16484"/>
                  </a:cubicBezTo>
                  <a:cubicBezTo>
                    <a:pt x="45902" y="17270"/>
                    <a:pt x="45170" y="19162"/>
                    <a:pt x="45830" y="20831"/>
                  </a:cubicBezTo>
                  <a:cubicBezTo>
                    <a:pt x="44608" y="21750"/>
                    <a:pt x="43581" y="22902"/>
                    <a:pt x="42787" y="24205"/>
                  </a:cubicBezTo>
                  <a:cubicBezTo>
                    <a:pt x="41734" y="24356"/>
                    <a:pt x="40805" y="24990"/>
                    <a:pt x="40288" y="25918"/>
                  </a:cubicBezTo>
                  <a:cubicBezTo>
                    <a:pt x="39395" y="26043"/>
                    <a:pt x="38521" y="26257"/>
                    <a:pt x="37673" y="26561"/>
                  </a:cubicBezTo>
                  <a:cubicBezTo>
                    <a:pt x="34138" y="27837"/>
                    <a:pt x="31604" y="30434"/>
                    <a:pt x="30836" y="33174"/>
                  </a:cubicBezTo>
                  <a:cubicBezTo>
                    <a:pt x="30461" y="33406"/>
                    <a:pt x="30104" y="33683"/>
                    <a:pt x="29774" y="33986"/>
                  </a:cubicBezTo>
                  <a:cubicBezTo>
                    <a:pt x="29388" y="33967"/>
                    <a:pt x="28998" y="33952"/>
                    <a:pt x="28602" y="33952"/>
                  </a:cubicBezTo>
                  <a:cubicBezTo>
                    <a:pt x="28449" y="33952"/>
                    <a:pt x="28295" y="33955"/>
                    <a:pt x="28141" y="33960"/>
                  </a:cubicBezTo>
                  <a:cubicBezTo>
                    <a:pt x="21902" y="34147"/>
                    <a:pt x="16788" y="37583"/>
                    <a:pt x="15655" y="42001"/>
                  </a:cubicBezTo>
                  <a:cubicBezTo>
                    <a:pt x="14925" y="41909"/>
                    <a:pt x="14190" y="41856"/>
                    <a:pt x="13454" y="41856"/>
                  </a:cubicBezTo>
                  <a:cubicBezTo>
                    <a:pt x="13262" y="41856"/>
                    <a:pt x="13071" y="41860"/>
                    <a:pt x="12879" y="41867"/>
                  </a:cubicBezTo>
                  <a:cubicBezTo>
                    <a:pt x="5695" y="42081"/>
                    <a:pt x="0" y="46606"/>
                    <a:pt x="161" y="51988"/>
                  </a:cubicBezTo>
                  <a:cubicBezTo>
                    <a:pt x="318" y="57224"/>
                    <a:pt x="5983" y="61332"/>
                    <a:pt x="12920" y="61332"/>
                  </a:cubicBezTo>
                  <a:cubicBezTo>
                    <a:pt x="13102" y="61332"/>
                    <a:pt x="13285" y="61329"/>
                    <a:pt x="13468" y="61324"/>
                  </a:cubicBezTo>
                  <a:lnTo>
                    <a:pt x="101674" y="61324"/>
                  </a:lnTo>
                  <a:lnTo>
                    <a:pt x="101674" y="16172"/>
                  </a:lnTo>
                  <a:lnTo>
                    <a:pt x="101647" y="16172"/>
                  </a:lnTo>
                  <a:cubicBezTo>
                    <a:pt x="101103" y="7158"/>
                    <a:pt x="92669" y="0"/>
                    <a:pt x="82342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0"/>
            <p:cNvSpPr/>
            <p:nvPr/>
          </p:nvSpPr>
          <p:spPr>
            <a:xfrm>
              <a:off x="514775" y="2727579"/>
              <a:ext cx="2547425" cy="1733250"/>
            </a:xfrm>
            <a:custGeom>
              <a:avLst/>
              <a:gdLst/>
              <a:ahLst/>
              <a:cxnLst/>
              <a:rect l="l" t="t" r="r" b="b"/>
              <a:pathLst>
                <a:path w="101897" h="69330" extrusionOk="0">
                  <a:moveTo>
                    <a:pt x="22066" y="1"/>
                  </a:moveTo>
                  <a:cubicBezTo>
                    <a:pt x="21863" y="1"/>
                    <a:pt x="21660" y="4"/>
                    <a:pt x="21456" y="9"/>
                  </a:cubicBezTo>
                  <a:cubicBezTo>
                    <a:pt x="9470" y="330"/>
                    <a:pt x="0" y="9898"/>
                    <a:pt x="313" y="21366"/>
                  </a:cubicBezTo>
                  <a:lnTo>
                    <a:pt x="1616" y="69329"/>
                  </a:lnTo>
                  <a:lnTo>
                    <a:pt x="88117" y="66982"/>
                  </a:lnTo>
                  <a:cubicBezTo>
                    <a:pt x="95819" y="66777"/>
                    <a:pt x="101897" y="60360"/>
                    <a:pt x="101692" y="52657"/>
                  </a:cubicBezTo>
                  <a:cubicBezTo>
                    <a:pt x="101531" y="46910"/>
                    <a:pt x="97872" y="41840"/>
                    <a:pt x="92454" y="39895"/>
                  </a:cubicBezTo>
                  <a:cubicBezTo>
                    <a:pt x="91688" y="38520"/>
                    <a:pt x="90244" y="37671"/>
                    <a:pt x="88674" y="37671"/>
                  </a:cubicBezTo>
                  <a:cubicBezTo>
                    <a:pt x="88634" y="37671"/>
                    <a:pt x="88594" y="37671"/>
                    <a:pt x="88554" y="37672"/>
                  </a:cubicBezTo>
                  <a:cubicBezTo>
                    <a:pt x="88054" y="37690"/>
                    <a:pt x="87554" y="37788"/>
                    <a:pt x="87090" y="37976"/>
                  </a:cubicBezTo>
                  <a:cubicBezTo>
                    <a:pt x="85978" y="33693"/>
                    <a:pt x="82107" y="30717"/>
                    <a:pt x="77695" y="30717"/>
                  </a:cubicBezTo>
                  <a:cubicBezTo>
                    <a:pt x="77611" y="30717"/>
                    <a:pt x="77527" y="30718"/>
                    <a:pt x="77442" y="30720"/>
                  </a:cubicBezTo>
                  <a:cubicBezTo>
                    <a:pt x="76032" y="30764"/>
                    <a:pt x="74640" y="31112"/>
                    <a:pt x="73373" y="31746"/>
                  </a:cubicBezTo>
                  <a:cubicBezTo>
                    <a:pt x="71373" y="29988"/>
                    <a:pt x="68883" y="28899"/>
                    <a:pt x="66233" y="28631"/>
                  </a:cubicBezTo>
                  <a:lnTo>
                    <a:pt x="66233" y="28524"/>
                  </a:lnTo>
                  <a:cubicBezTo>
                    <a:pt x="66171" y="26171"/>
                    <a:pt x="64244" y="24310"/>
                    <a:pt x="61904" y="24310"/>
                  </a:cubicBezTo>
                  <a:cubicBezTo>
                    <a:pt x="61865" y="24310"/>
                    <a:pt x="61827" y="24311"/>
                    <a:pt x="61788" y="24312"/>
                  </a:cubicBezTo>
                  <a:cubicBezTo>
                    <a:pt x="61431" y="24321"/>
                    <a:pt x="61083" y="24374"/>
                    <a:pt x="60744" y="24472"/>
                  </a:cubicBezTo>
                  <a:cubicBezTo>
                    <a:pt x="59320" y="19599"/>
                    <a:pt x="54359" y="16042"/>
                    <a:pt x="48493" y="16042"/>
                  </a:cubicBezTo>
                  <a:cubicBezTo>
                    <a:pt x="48365" y="16042"/>
                    <a:pt x="48235" y="16044"/>
                    <a:pt x="48106" y="16047"/>
                  </a:cubicBezTo>
                  <a:cubicBezTo>
                    <a:pt x="47722" y="16056"/>
                    <a:pt x="47338" y="16083"/>
                    <a:pt x="46964" y="16127"/>
                  </a:cubicBezTo>
                  <a:cubicBezTo>
                    <a:pt x="45951" y="14924"/>
                    <a:pt x="44467" y="14224"/>
                    <a:pt x="42896" y="14224"/>
                  </a:cubicBezTo>
                  <a:cubicBezTo>
                    <a:pt x="42848" y="14224"/>
                    <a:pt x="42799" y="14225"/>
                    <a:pt x="42751" y="14226"/>
                  </a:cubicBezTo>
                  <a:cubicBezTo>
                    <a:pt x="42715" y="14235"/>
                    <a:pt x="42680" y="14235"/>
                    <a:pt x="42644" y="14235"/>
                  </a:cubicBezTo>
                  <a:cubicBezTo>
                    <a:pt x="39786" y="5933"/>
                    <a:pt x="31622" y="1"/>
                    <a:pt x="22066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0"/>
            <p:cNvSpPr/>
            <p:nvPr/>
          </p:nvSpPr>
          <p:spPr>
            <a:xfrm>
              <a:off x="533275" y="3146379"/>
              <a:ext cx="2200950" cy="1345225"/>
            </a:xfrm>
            <a:custGeom>
              <a:avLst/>
              <a:gdLst/>
              <a:ahLst/>
              <a:cxnLst/>
              <a:rect l="l" t="t" r="r" b="b"/>
              <a:pathLst>
                <a:path w="88038" h="53809" extrusionOk="0">
                  <a:moveTo>
                    <a:pt x="16973" y="1"/>
                  </a:moveTo>
                  <a:cubicBezTo>
                    <a:pt x="9801" y="1"/>
                    <a:pt x="3402" y="3642"/>
                    <a:pt x="992" y="9818"/>
                  </a:cubicBezTo>
                  <a:cubicBezTo>
                    <a:pt x="483" y="11147"/>
                    <a:pt x="171" y="12540"/>
                    <a:pt x="72" y="13959"/>
                  </a:cubicBezTo>
                  <a:lnTo>
                    <a:pt x="1" y="13950"/>
                  </a:lnTo>
                  <a:lnTo>
                    <a:pt x="1081" y="53809"/>
                  </a:lnTo>
                  <a:lnTo>
                    <a:pt x="74328" y="51828"/>
                  </a:lnTo>
                  <a:cubicBezTo>
                    <a:pt x="81977" y="51613"/>
                    <a:pt x="88037" y="46205"/>
                    <a:pt x="87859" y="39734"/>
                  </a:cubicBezTo>
                  <a:cubicBezTo>
                    <a:pt x="87684" y="33390"/>
                    <a:pt x="81589" y="28385"/>
                    <a:pt x="74142" y="28385"/>
                  </a:cubicBezTo>
                  <a:cubicBezTo>
                    <a:pt x="73993" y="28385"/>
                    <a:pt x="73844" y="28387"/>
                    <a:pt x="73695" y="28391"/>
                  </a:cubicBezTo>
                  <a:lnTo>
                    <a:pt x="73704" y="28400"/>
                  </a:lnTo>
                  <a:cubicBezTo>
                    <a:pt x="72293" y="28435"/>
                    <a:pt x="70892" y="28658"/>
                    <a:pt x="69545" y="29051"/>
                  </a:cubicBezTo>
                  <a:cubicBezTo>
                    <a:pt x="69396" y="28150"/>
                    <a:pt x="68620" y="27488"/>
                    <a:pt x="67707" y="27488"/>
                  </a:cubicBezTo>
                  <a:cubicBezTo>
                    <a:pt x="67689" y="27488"/>
                    <a:pt x="67671" y="27489"/>
                    <a:pt x="67652" y="27489"/>
                  </a:cubicBezTo>
                  <a:cubicBezTo>
                    <a:pt x="67474" y="27498"/>
                    <a:pt x="67304" y="27525"/>
                    <a:pt x="67135" y="27587"/>
                  </a:cubicBezTo>
                  <a:cubicBezTo>
                    <a:pt x="66465" y="25133"/>
                    <a:pt x="64314" y="23375"/>
                    <a:pt x="61780" y="23205"/>
                  </a:cubicBezTo>
                  <a:cubicBezTo>
                    <a:pt x="60566" y="20242"/>
                    <a:pt x="57755" y="18252"/>
                    <a:pt x="54568" y="18100"/>
                  </a:cubicBezTo>
                  <a:lnTo>
                    <a:pt x="54568" y="18073"/>
                  </a:lnTo>
                  <a:cubicBezTo>
                    <a:pt x="54516" y="16116"/>
                    <a:pt x="52909" y="14564"/>
                    <a:pt x="50963" y="14564"/>
                  </a:cubicBezTo>
                  <a:cubicBezTo>
                    <a:pt x="50930" y="14564"/>
                    <a:pt x="50898" y="14565"/>
                    <a:pt x="50865" y="14566"/>
                  </a:cubicBezTo>
                  <a:cubicBezTo>
                    <a:pt x="50454" y="14575"/>
                    <a:pt x="50052" y="14655"/>
                    <a:pt x="49669" y="14807"/>
                  </a:cubicBezTo>
                  <a:cubicBezTo>
                    <a:pt x="47905" y="11983"/>
                    <a:pt x="44551" y="10081"/>
                    <a:pt x="40727" y="10081"/>
                  </a:cubicBezTo>
                  <a:cubicBezTo>
                    <a:pt x="40623" y="10081"/>
                    <a:pt x="40518" y="10083"/>
                    <a:pt x="40413" y="10085"/>
                  </a:cubicBezTo>
                  <a:cubicBezTo>
                    <a:pt x="38941" y="10121"/>
                    <a:pt x="37504" y="10451"/>
                    <a:pt x="36156" y="11040"/>
                  </a:cubicBezTo>
                  <a:cubicBezTo>
                    <a:pt x="33961" y="6988"/>
                    <a:pt x="30096" y="3508"/>
                    <a:pt x="25089" y="1553"/>
                  </a:cubicBezTo>
                  <a:cubicBezTo>
                    <a:pt x="22387" y="500"/>
                    <a:pt x="19627" y="1"/>
                    <a:pt x="16973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0"/>
            <p:cNvSpPr/>
            <p:nvPr/>
          </p:nvSpPr>
          <p:spPr>
            <a:xfrm>
              <a:off x="1880950" y="2375461"/>
              <a:ext cx="3545925" cy="2804850"/>
            </a:xfrm>
            <a:custGeom>
              <a:avLst/>
              <a:gdLst/>
              <a:ahLst/>
              <a:cxnLst/>
              <a:rect l="l" t="t" r="r" b="b"/>
              <a:pathLst>
                <a:path w="141837" h="112194" extrusionOk="0">
                  <a:moveTo>
                    <a:pt x="61795" y="0"/>
                  </a:moveTo>
                  <a:cubicBezTo>
                    <a:pt x="60284" y="0"/>
                    <a:pt x="58763" y="181"/>
                    <a:pt x="57264" y="550"/>
                  </a:cubicBezTo>
                  <a:cubicBezTo>
                    <a:pt x="51293" y="2023"/>
                    <a:pt x="46402" y="6298"/>
                    <a:pt x="44153" y="12019"/>
                  </a:cubicBezTo>
                  <a:cubicBezTo>
                    <a:pt x="41333" y="12715"/>
                    <a:pt x="38798" y="14277"/>
                    <a:pt x="36924" y="16499"/>
                  </a:cubicBezTo>
                  <a:cubicBezTo>
                    <a:pt x="36825" y="16499"/>
                    <a:pt x="36727" y="16490"/>
                    <a:pt x="36629" y="16490"/>
                  </a:cubicBezTo>
                  <a:cubicBezTo>
                    <a:pt x="27677" y="16490"/>
                    <a:pt x="19752" y="22265"/>
                    <a:pt x="17021" y="30779"/>
                  </a:cubicBezTo>
                  <a:cubicBezTo>
                    <a:pt x="13344" y="32029"/>
                    <a:pt x="10872" y="35474"/>
                    <a:pt x="10872" y="39356"/>
                  </a:cubicBezTo>
                  <a:cubicBezTo>
                    <a:pt x="10872" y="39883"/>
                    <a:pt x="10916" y="40400"/>
                    <a:pt x="11005" y="40918"/>
                  </a:cubicBezTo>
                  <a:cubicBezTo>
                    <a:pt x="4169" y="45050"/>
                    <a:pt x="1" y="52449"/>
                    <a:pt x="1" y="60437"/>
                  </a:cubicBezTo>
                  <a:cubicBezTo>
                    <a:pt x="1" y="73030"/>
                    <a:pt x="10211" y="83240"/>
                    <a:pt x="22804" y="83240"/>
                  </a:cubicBezTo>
                  <a:cubicBezTo>
                    <a:pt x="23741" y="83240"/>
                    <a:pt x="24679" y="83178"/>
                    <a:pt x="25607" y="83062"/>
                  </a:cubicBezTo>
                  <a:lnTo>
                    <a:pt x="25607" y="83062"/>
                  </a:lnTo>
                  <a:cubicBezTo>
                    <a:pt x="25607" y="83231"/>
                    <a:pt x="25589" y="83401"/>
                    <a:pt x="25589" y="83562"/>
                  </a:cubicBezTo>
                  <a:cubicBezTo>
                    <a:pt x="25589" y="97503"/>
                    <a:pt x="36897" y="108819"/>
                    <a:pt x="50847" y="108819"/>
                  </a:cubicBezTo>
                  <a:cubicBezTo>
                    <a:pt x="57398" y="108819"/>
                    <a:pt x="63681" y="106276"/>
                    <a:pt x="68384" y="101724"/>
                  </a:cubicBezTo>
                  <a:cubicBezTo>
                    <a:pt x="75569" y="108132"/>
                    <a:pt x="86225" y="112193"/>
                    <a:pt x="98131" y="112193"/>
                  </a:cubicBezTo>
                  <a:cubicBezTo>
                    <a:pt x="119748" y="112193"/>
                    <a:pt x="137276" y="98806"/>
                    <a:pt x="137276" y="82294"/>
                  </a:cubicBezTo>
                  <a:cubicBezTo>
                    <a:pt x="137267" y="81107"/>
                    <a:pt x="137178" y="79920"/>
                    <a:pt x="137000" y="78751"/>
                  </a:cubicBezTo>
                  <a:cubicBezTo>
                    <a:pt x="140159" y="73842"/>
                    <a:pt x="141837" y="68121"/>
                    <a:pt x="141837" y="62284"/>
                  </a:cubicBezTo>
                  <a:lnTo>
                    <a:pt x="141828" y="62276"/>
                  </a:lnTo>
                  <a:cubicBezTo>
                    <a:pt x="141828" y="51958"/>
                    <a:pt x="136696" y="42846"/>
                    <a:pt x="128860" y="37330"/>
                  </a:cubicBezTo>
                  <a:cubicBezTo>
                    <a:pt x="128860" y="37250"/>
                    <a:pt x="128860" y="37161"/>
                    <a:pt x="128860" y="37071"/>
                  </a:cubicBezTo>
                  <a:cubicBezTo>
                    <a:pt x="128860" y="32154"/>
                    <a:pt x="124969" y="28120"/>
                    <a:pt x="120051" y="27941"/>
                  </a:cubicBezTo>
                  <a:cubicBezTo>
                    <a:pt x="117856" y="19864"/>
                    <a:pt x="110930" y="13947"/>
                    <a:pt x="102603" y="13054"/>
                  </a:cubicBezTo>
                  <a:cubicBezTo>
                    <a:pt x="103290" y="11528"/>
                    <a:pt x="102799" y="9725"/>
                    <a:pt x="101425" y="8761"/>
                  </a:cubicBezTo>
                  <a:cubicBezTo>
                    <a:pt x="100819" y="8337"/>
                    <a:pt x="100118" y="8129"/>
                    <a:pt x="99422" y="8129"/>
                  </a:cubicBezTo>
                  <a:cubicBezTo>
                    <a:pt x="98537" y="8129"/>
                    <a:pt x="97658" y="8464"/>
                    <a:pt x="96989" y="9118"/>
                  </a:cubicBezTo>
                  <a:cubicBezTo>
                    <a:pt x="94176" y="4052"/>
                    <a:pt x="88977" y="1293"/>
                    <a:pt x="83683" y="1293"/>
                  </a:cubicBezTo>
                  <a:cubicBezTo>
                    <a:pt x="80378" y="1293"/>
                    <a:pt x="77035" y="2368"/>
                    <a:pt x="74212" y="4629"/>
                  </a:cubicBezTo>
                  <a:cubicBezTo>
                    <a:pt x="70728" y="1613"/>
                    <a:pt x="66308" y="0"/>
                    <a:pt x="61795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1717625" y="2878161"/>
              <a:ext cx="3546150" cy="2804625"/>
            </a:xfrm>
            <a:custGeom>
              <a:avLst/>
              <a:gdLst/>
              <a:ahLst/>
              <a:cxnLst/>
              <a:rect l="l" t="t" r="r" b="b"/>
              <a:pathLst>
                <a:path w="141846" h="112185" extrusionOk="0">
                  <a:moveTo>
                    <a:pt x="80048" y="0"/>
                  </a:moveTo>
                  <a:cubicBezTo>
                    <a:pt x="75539" y="0"/>
                    <a:pt x="71118" y="1613"/>
                    <a:pt x="67634" y="4629"/>
                  </a:cubicBezTo>
                  <a:cubicBezTo>
                    <a:pt x="64949" y="2477"/>
                    <a:pt x="61617" y="1300"/>
                    <a:pt x="58186" y="1300"/>
                  </a:cubicBezTo>
                  <a:cubicBezTo>
                    <a:pt x="58173" y="1300"/>
                    <a:pt x="58160" y="1300"/>
                    <a:pt x="58147" y="1300"/>
                  </a:cubicBezTo>
                  <a:cubicBezTo>
                    <a:pt x="58139" y="1300"/>
                    <a:pt x="58131" y="1300"/>
                    <a:pt x="58123" y="1300"/>
                  </a:cubicBezTo>
                  <a:cubicBezTo>
                    <a:pt x="52608" y="1300"/>
                    <a:pt x="47531" y="4297"/>
                    <a:pt x="44858" y="9118"/>
                  </a:cubicBezTo>
                  <a:cubicBezTo>
                    <a:pt x="44206" y="8485"/>
                    <a:pt x="43332" y="8128"/>
                    <a:pt x="42421" y="8128"/>
                  </a:cubicBezTo>
                  <a:cubicBezTo>
                    <a:pt x="40494" y="8128"/>
                    <a:pt x="38932" y="9698"/>
                    <a:pt x="38932" y="11626"/>
                  </a:cubicBezTo>
                  <a:cubicBezTo>
                    <a:pt x="38932" y="12117"/>
                    <a:pt x="39030" y="12608"/>
                    <a:pt x="39235" y="13063"/>
                  </a:cubicBezTo>
                  <a:cubicBezTo>
                    <a:pt x="30908" y="13956"/>
                    <a:pt x="23982" y="19864"/>
                    <a:pt x="21796" y="27941"/>
                  </a:cubicBezTo>
                  <a:cubicBezTo>
                    <a:pt x="16878" y="28120"/>
                    <a:pt x="12978" y="32154"/>
                    <a:pt x="12978" y="37080"/>
                  </a:cubicBezTo>
                  <a:cubicBezTo>
                    <a:pt x="12978" y="37161"/>
                    <a:pt x="12987" y="37250"/>
                    <a:pt x="12987" y="37339"/>
                  </a:cubicBezTo>
                  <a:cubicBezTo>
                    <a:pt x="5142" y="42855"/>
                    <a:pt x="10" y="51967"/>
                    <a:pt x="10" y="62285"/>
                  </a:cubicBezTo>
                  <a:cubicBezTo>
                    <a:pt x="1" y="68121"/>
                    <a:pt x="1688" y="73833"/>
                    <a:pt x="4847" y="78742"/>
                  </a:cubicBezTo>
                  <a:cubicBezTo>
                    <a:pt x="4669" y="79920"/>
                    <a:pt x="4570" y="81098"/>
                    <a:pt x="4570" y="82285"/>
                  </a:cubicBezTo>
                  <a:cubicBezTo>
                    <a:pt x="4570" y="98797"/>
                    <a:pt x="22099" y="112184"/>
                    <a:pt x="43715" y="112184"/>
                  </a:cubicBezTo>
                  <a:cubicBezTo>
                    <a:pt x="55621" y="112184"/>
                    <a:pt x="66278" y="108123"/>
                    <a:pt x="73454" y="101724"/>
                  </a:cubicBezTo>
                  <a:cubicBezTo>
                    <a:pt x="78149" y="106268"/>
                    <a:pt x="84427" y="108811"/>
                    <a:pt x="90966" y="108811"/>
                  </a:cubicBezTo>
                  <a:cubicBezTo>
                    <a:pt x="90977" y="108811"/>
                    <a:pt x="90989" y="108811"/>
                    <a:pt x="91000" y="108811"/>
                  </a:cubicBezTo>
                  <a:cubicBezTo>
                    <a:pt x="104950" y="108811"/>
                    <a:pt x="116258" y="97503"/>
                    <a:pt x="116258" y="83553"/>
                  </a:cubicBezTo>
                  <a:cubicBezTo>
                    <a:pt x="116258" y="83392"/>
                    <a:pt x="116240" y="83223"/>
                    <a:pt x="116240" y="83062"/>
                  </a:cubicBezTo>
                  <a:lnTo>
                    <a:pt x="116240" y="83062"/>
                  </a:lnTo>
                  <a:cubicBezTo>
                    <a:pt x="117168" y="83169"/>
                    <a:pt x="118105" y="83231"/>
                    <a:pt x="119034" y="83231"/>
                  </a:cubicBezTo>
                  <a:cubicBezTo>
                    <a:pt x="131636" y="83231"/>
                    <a:pt x="141837" y="73021"/>
                    <a:pt x="141837" y="60428"/>
                  </a:cubicBezTo>
                  <a:cubicBezTo>
                    <a:pt x="141846" y="52449"/>
                    <a:pt x="137669" y="45050"/>
                    <a:pt x="130841" y="40918"/>
                  </a:cubicBezTo>
                  <a:cubicBezTo>
                    <a:pt x="131618" y="36518"/>
                    <a:pt x="129056" y="32207"/>
                    <a:pt x="124817" y="30788"/>
                  </a:cubicBezTo>
                  <a:cubicBezTo>
                    <a:pt x="122086" y="22265"/>
                    <a:pt x="114160" y="16490"/>
                    <a:pt x="105218" y="16490"/>
                  </a:cubicBezTo>
                  <a:cubicBezTo>
                    <a:pt x="105119" y="16490"/>
                    <a:pt x="105021" y="16499"/>
                    <a:pt x="104914" y="16499"/>
                  </a:cubicBezTo>
                  <a:cubicBezTo>
                    <a:pt x="103040" y="14286"/>
                    <a:pt x="100514" y="12715"/>
                    <a:pt x="97694" y="12028"/>
                  </a:cubicBezTo>
                  <a:cubicBezTo>
                    <a:pt x="95445" y="6298"/>
                    <a:pt x="90554" y="2023"/>
                    <a:pt x="84574" y="550"/>
                  </a:cubicBezTo>
                  <a:cubicBezTo>
                    <a:pt x="83077" y="181"/>
                    <a:pt x="81558" y="0"/>
                    <a:pt x="80048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0"/>
            <p:cNvSpPr/>
            <p:nvPr/>
          </p:nvSpPr>
          <p:spPr>
            <a:xfrm>
              <a:off x="3326800" y="2732650"/>
              <a:ext cx="3363650" cy="2278800"/>
            </a:xfrm>
            <a:custGeom>
              <a:avLst/>
              <a:gdLst/>
              <a:ahLst/>
              <a:cxnLst/>
              <a:rect l="l" t="t" r="r" b="b"/>
              <a:pathLst>
                <a:path w="134546" h="91152" extrusionOk="0">
                  <a:moveTo>
                    <a:pt x="105762" y="0"/>
                  </a:moveTo>
                  <a:cubicBezTo>
                    <a:pt x="92749" y="0"/>
                    <a:pt x="81754" y="8274"/>
                    <a:pt x="78193" y="19618"/>
                  </a:cubicBezTo>
                  <a:cubicBezTo>
                    <a:pt x="78148" y="19618"/>
                    <a:pt x="78104" y="19609"/>
                    <a:pt x="78050" y="19609"/>
                  </a:cubicBezTo>
                  <a:cubicBezTo>
                    <a:pt x="75899" y="19609"/>
                    <a:pt x="73873" y="20590"/>
                    <a:pt x="72543" y="22277"/>
                  </a:cubicBezTo>
                  <a:cubicBezTo>
                    <a:pt x="72043" y="22242"/>
                    <a:pt x="71544" y="22215"/>
                    <a:pt x="71026" y="22215"/>
                  </a:cubicBezTo>
                  <a:cubicBezTo>
                    <a:pt x="63020" y="22215"/>
                    <a:pt x="56327" y="27177"/>
                    <a:pt x="54577" y="33835"/>
                  </a:cubicBezTo>
                  <a:cubicBezTo>
                    <a:pt x="54100" y="33714"/>
                    <a:pt x="53625" y="33657"/>
                    <a:pt x="53160" y="33657"/>
                  </a:cubicBezTo>
                  <a:cubicBezTo>
                    <a:pt x="50089" y="33657"/>
                    <a:pt x="47438" y="36157"/>
                    <a:pt x="47446" y="39404"/>
                  </a:cubicBezTo>
                  <a:cubicBezTo>
                    <a:pt x="47446" y="39449"/>
                    <a:pt x="47455" y="39494"/>
                    <a:pt x="47455" y="39538"/>
                  </a:cubicBezTo>
                  <a:cubicBezTo>
                    <a:pt x="43957" y="39993"/>
                    <a:pt x="40690" y="41520"/>
                    <a:pt x="38111" y="43920"/>
                  </a:cubicBezTo>
                  <a:cubicBezTo>
                    <a:pt x="36340" y="43095"/>
                    <a:pt x="34495" y="42709"/>
                    <a:pt x="32687" y="42709"/>
                  </a:cubicBezTo>
                  <a:cubicBezTo>
                    <a:pt x="26932" y="42709"/>
                    <a:pt x="21553" y="46618"/>
                    <a:pt x="20154" y="52676"/>
                  </a:cubicBezTo>
                  <a:cubicBezTo>
                    <a:pt x="19510" y="52439"/>
                    <a:pt x="18848" y="52326"/>
                    <a:pt x="18195" y="52326"/>
                  </a:cubicBezTo>
                  <a:cubicBezTo>
                    <a:pt x="16114" y="52326"/>
                    <a:pt x="14126" y="53473"/>
                    <a:pt x="13121" y="55416"/>
                  </a:cubicBezTo>
                  <a:cubicBezTo>
                    <a:pt x="4820" y="58638"/>
                    <a:pt x="1" y="67322"/>
                    <a:pt x="1643" y="76068"/>
                  </a:cubicBezTo>
                  <a:cubicBezTo>
                    <a:pt x="3285" y="84815"/>
                    <a:pt x="10925" y="91151"/>
                    <a:pt x="19823" y="91151"/>
                  </a:cubicBezTo>
                  <a:lnTo>
                    <a:pt x="134545" y="91151"/>
                  </a:lnTo>
                  <a:lnTo>
                    <a:pt x="134545" y="27543"/>
                  </a:lnTo>
                  <a:cubicBezTo>
                    <a:pt x="134545" y="12335"/>
                    <a:pt x="121658" y="0"/>
                    <a:pt x="105762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0"/>
            <p:cNvSpPr/>
            <p:nvPr/>
          </p:nvSpPr>
          <p:spPr>
            <a:xfrm>
              <a:off x="3796925" y="3284175"/>
              <a:ext cx="2887500" cy="1768325"/>
            </a:xfrm>
            <a:custGeom>
              <a:avLst/>
              <a:gdLst/>
              <a:ahLst/>
              <a:cxnLst/>
              <a:rect l="l" t="t" r="r" b="b"/>
              <a:pathLst>
                <a:path w="115500" h="70733" extrusionOk="0">
                  <a:moveTo>
                    <a:pt x="93267" y="1"/>
                  </a:moveTo>
                  <a:cubicBezTo>
                    <a:pt x="89516" y="1"/>
                    <a:pt x="85607" y="759"/>
                    <a:pt x="81807" y="2358"/>
                  </a:cubicBezTo>
                  <a:cubicBezTo>
                    <a:pt x="75248" y="5116"/>
                    <a:pt x="70258" y="9864"/>
                    <a:pt x="67492" y="15326"/>
                  </a:cubicBezTo>
                  <a:cubicBezTo>
                    <a:pt x="65709" y="14594"/>
                    <a:pt x="63814" y="14211"/>
                    <a:pt x="61891" y="14211"/>
                  </a:cubicBezTo>
                  <a:cubicBezTo>
                    <a:pt x="61869" y="14211"/>
                    <a:pt x="61846" y="14211"/>
                    <a:pt x="61824" y="14211"/>
                  </a:cubicBezTo>
                  <a:cubicBezTo>
                    <a:pt x="56576" y="14211"/>
                    <a:pt x="52025" y="16870"/>
                    <a:pt x="49731" y="20788"/>
                  </a:cubicBezTo>
                  <a:cubicBezTo>
                    <a:pt x="49194" y="20598"/>
                    <a:pt x="48652" y="20508"/>
                    <a:pt x="48124" y="20508"/>
                  </a:cubicBezTo>
                  <a:cubicBezTo>
                    <a:pt x="45587" y="20508"/>
                    <a:pt x="43350" y="22563"/>
                    <a:pt x="43350" y="25296"/>
                  </a:cubicBezTo>
                  <a:lnTo>
                    <a:pt x="43350" y="25331"/>
                  </a:lnTo>
                  <a:cubicBezTo>
                    <a:pt x="39128" y="25653"/>
                    <a:pt x="35478" y="28384"/>
                    <a:pt x="33978" y="32346"/>
                  </a:cubicBezTo>
                  <a:cubicBezTo>
                    <a:pt x="30623" y="32668"/>
                    <a:pt x="27838" y="35068"/>
                    <a:pt x="27035" y="38344"/>
                  </a:cubicBezTo>
                  <a:cubicBezTo>
                    <a:pt x="26801" y="38274"/>
                    <a:pt x="26565" y="38242"/>
                    <a:pt x="26335" y="38242"/>
                  </a:cubicBezTo>
                  <a:cubicBezTo>
                    <a:pt x="25140" y="38242"/>
                    <a:pt x="24065" y="39122"/>
                    <a:pt x="23893" y="40379"/>
                  </a:cubicBezTo>
                  <a:cubicBezTo>
                    <a:pt x="22121" y="39914"/>
                    <a:pt x="20289" y="39665"/>
                    <a:pt x="18456" y="39665"/>
                  </a:cubicBezTo>
                  <a:cubicBezTo>
                    <a:pt x="18424" y="39665"/>
                    <a:pt x="18392" y="39665"/>
                    <a:pt x="18360" y="39665"/>
                  </a:cubicBezTo>
                  <a:cubicBezTo>
                    <a:pt x="8221" y="39665"/>
                    <a:pt x="1" y="46617"/>
                    <a:pt x="1" y="55203"/>
                  </a:cubicBezTo>
                  <a:cubicBezTo>
                    <a:pt x="1" y="63780"/>
                    <a:pt x="8221" y="70733"/>
                    <a:pt x="18360" y="70733"/>
                  </a:cubicBezTo>
                  <a:lnTo>
                    <a:pt x="115499" y="70733"/>
                  </a:lnTo>
                  <a:lnTo>
                    <a:pt x="115499" y="17879"/>
                  </a:lnTo>
                  <a:lnTo>
                    <a:pt x="115410" y="17897"/>
                  </a:lnTo>
                  <a:cubicBezTo>
                    <a:pt x="115223" y="16014"/>
                    <a:pt x="114759" y="14175"/>
                    <a:pt x="114027" y="12444"/>
                  </a:cubicBezTo>
                  <a:cubicBezTo>
                    <a:pt x="110717" y="4562"/>
                    <a:pt x="102470" y="1"/>
                    <a:pt x="93267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57700" y="3408629"/>
              <a:ext cx="3184225" cy="1950250"/>
            </a:xfrm>
            <a:custGeom>
              <a:avLst/>
              <a:gdLst/>
              <a:ahLst/>
              <a:cxnLst/>
              <a:rect l="l" t="t" r="r" b="b"/>
              <a:pathLst>
                <a:path w="127369" h="78010" extrusionOk="0">
                  <a:moveTo>
                    <a:pt x="24516" y="0"/>
                  </a:moveTo>
                  <a:cubicBezTo>
                    <a:pt x="14372" y="0"/>
                    <a:pt x="5282" y="5031"/>
                    <a:pt x="1624" y="13723"/>
                  </a:cubicBezTo>
                  <a:cubicBezTo>
                    <a:pt x="812" y="15642"/>
                    <a:pt x="303" y="17668"/>
                    <a:pt x="107" y="19738"/>
                  </a:cubicBezTo>
                  <a:lnTo>
                    <a:pt x="0" y="19721"/>
                  </a:lnTo>
                  <a:lnTo>
                    <a:pt x="0" y="78010"/>
                  </a:lnTo>
                  <a:lnTo>
                    <a:pt x="107127" y="78010"/>
                  </a:lnTo>
                  <a:cubicBezTo>
                    <a:pt x="118301" y="78010"/>
                    <a:pt x="127369" y="70334"/>
                    <a:pt x="127369" y="60874"/>
                  </a:cubicBezTo>
                  <a:cubicBezTo>
                    <a:pt x="127369" y="51413"/>
                    <a:pt x="118301" y="43747"/>
                    <a:pt x="107118" y="43747"/>
                  </a:cubicBezTo>
                  <a:cubicBezTo>
                    <a:pt x="107085" y="43747"/>
                    <a:pt x="107052" y="43746"/>
                    <a:pt x="107018" y="43746"/>
                  </a:cubicBezTo>
                  <a:cubicBezTo>
                    <a:pt x="104999" y="43746"/>
                    <a:pt x="102980" y="44014"/>
                    <a:pt x="101022" y="44532"/>
                  </a:cubicBezTo>
                  <a:cubicBezTo>
                    <a:pt x="100835" y="43184"/>
                    <a:pt x="99683" y="42185"/>
                    <a:pt x="98327" y="42185"/>
                  </a:cubicBezTo>
                  <a:cubicBezTo>
                    <a:pt x="98059" y="42185"/>
                    <a:pt x="97800" y="42220"/>
                    <a:pt x="97550" y="42292"/>
                  </a:cubicBezTo>
                  <a:cubicBezTo>
                    <a:pt x="96676" y="38677"/>
                    <a:pt x="93596" y="36027"/>
                    <a:pt x="89901" y="35678"/>
                  </a:cubicBezTo>
                  <a:cubicBezTo>
                    <a:pt x="88250" y="31305"/>
                    <a:pt x="84216" y="28289"/>
                    <a:pt x="79566" y="27932"/>
                  </a:cubicBezTo>
                  <a:lnTo>
                    <a:pt x="79566" y="27896"/>
                  </a:lnTo>
                  <a:cubicBezTo>
                    <a:pt x="79566" y="24986"/>
                    <a:pt x="77201" y="22621"/>
                    <a:pt x="74292" y="22621"/>
                  </a:cubicBezTo>
                  <a:cubicBezTo>
                    <a:pt x="73694" y="22630"/>
                    <a:pt x="73096" y="22728"/>
                    <a:pt x="72533" y="22934"/>
                  </a:cubicBezTo>
                  <a:cubicBezTo>
                    <a:pt x="69999" y="18614"/>
                    <a:pt x="64983" y="15669"/>
                    <a:pt x="59200" y="15669"/>
                  </a:cubicBezTo>
                  <a:cubicBezTo>
                    <a:pt x="57058" y="15669"/>
                    <a:pt x="54933" y="16088"/>
                    <a:pt x="52952" y="16900"/>
                  </a:cubicBezTo>
                  <a:cubicBezTo>
                    <a:pt x="49900" y="10894"/>
                    <a:pt x="44393" y="5655"/>
                    <a:pt x="37155" y="2602"/>
                  </a:cubicBezTo>
                  <a:cubicBezTo>
                    <a:pt x="32964" y="837"/>
                    <a:pt x="28653" y="0"/>
                    <a:pt x="24516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0"/>
            <p:cNvSpPr/>
            <p:nvPr/>
          </p:nvSpPr>
          <p:spPr>
            <a:xfrm>
              <a:off x="1096225" y="3605075"/>
              <a:ext cx="3055725" cy="1515700"/>
            </a:xfrm>
            <a:custGeom>
              <a:avLst/>
              <a:gdLst/>
              <a:ahLst/>
              <a:cxnLst/>
              <a:rect l="l" t="t" r="r" b="b"/>
              <a:pathLst>
                <a:path w="122229" h="60628" extrusionOk="0">
                  <a:moveTo>
                    <a:pt x="19332" y="0"/>
                  </a:moveTo>
                  <a:cubicBezTo>
                    <a:pt x="9006" y="0"/>
                    <a:pt x="572" y="7158"/>
                    <a:pt x="28" y="16172"/>
                  </a:cubicBezTo>
                  <a:lnTo>
                    <a:pt x="1" y="16172"/>
                  </a:lnTo>
                  <a:lnTo>
                    <a:pt x="1" y="60628"/>
                  </a:lnTo>
                  <a:lnTo>
                    <a:pt x="122229" y="60628"/>
                  </a:lnTo>
                  <a:cubicBezTo>
                    <a:pt x="119390" y="54345"/>
                    <a:pt x="112375" y="49891"/>
                    <a:pt x="104173" y="49891"/>
                  </a:cubicBezTo>
                  <a:cubicBezTo>
                    <a:pt x="103218" y="49891"/>
                    <a:pt x="102263" y="49953"/>
                    <a:pt x="101317" y="50078"/>
                  </a:cubicBezTo>
                  <a:cubicBezTo>
                    <a:pt x="100273" y="45571"/>
                    <a:pt x="95114" y="42046"/>
                    <a:pt x="88787" y="41858"/>
                  </a:cubicBezTo>
                  <a:cubicBezTo>
                    <a:pt x="88613" y="41853"/>
                    <a:pt x="88439" y="41851"/>
                    <a:pt x="88265" y="41851"/>
                  </a:cubicBezTo>
                  <a:cubicBezTo>
                    <a:pt x="87514" y="41851"/>
                    <a:pt x="86767" y="41898"/>
                    <a:pt x="86020" y="41992"/>
                  </a:cubicBezTo>
                  <a:cubicBezTo>
                    <a:pt x="84877" y="37574"/>
                    <a:pt x="79772" y="34138"/>
                    <a:pt x="73534" y="33951"/>
                  </a:cubicBezTo>
                  <a:cubicBezTo>
                    <a:pt x="73379" y="33946"/>
                    <a:pt x="73225" y="33944"/>
                    <a:pt x="73072" y="33944"/>
                  </a:cubicBezTo>
                  <a:cubicBezTo>
                    <a:pt x="72677" y="33944"/>
                    <a:pt x="72286" y="33958"/>
                    <a:pt x="71901" y="33978"/>
                  </a:cubicBezTo>
                  <a:cubicBezTo>
                    <a:pt x="71570" y="33674"/>
                    <a:pt x="71213" y="33398"/>
                    <a:pt x="70830" y="33165"/>
                  </a:cubicBezTo>
                  <a:cubicBezTo>
                    <a:pt x="70062" y="30426"/>
                    <a:pt x="67536" y="27837"/>
                    <a:pt x="64002" y="26552"/>
                  </a:cubicBezTo>
                  <a:cubicBezTo>
                    <a:pt x="63154" y="26249"/>
                    <a:pt x="62279" y="26034"/>
                    <a:pt x="61387" y="25909"/>
                  </a:cubicBezTo>
                  <a:cubicBezTo>
                    <a:pt x="60860" y="24981"/>
                    <a:pt x="59941" y="24348"/>
                    <a:pt x="58888" y="24196"/>
                  </a:cubicBezTo>
                  <a:cubicBezTo>
                    <a:pt x="58094" y="22893"/>
                    <a:pt x="57058" y="21742"/>
                    <a:pt x="55853" y="20822"/>
                  </a:cubicBezTo>
                  <a:cubicBezTo>
                    <a:pt x="55996" y="20430"/>
                    <a:pt x="56076" y="20019"/>
                    <a:pt x="56076" y="19600"/>
                  </a:cubicBezTo>
                  <a:cubicBezTo>
                    <a:pt x="56076" y="17707"/>
                    <a:pt x="54532" y="16163"/>
                    <a:pt x="52640" y="16163"/>
                  </a:cubicBezTo>
                  <a:cubicBezTo>
                    <a:pt x="51435" y="16163"/>
                    <a:pt x="50320" y="16797"/>
                    <a:pt x="49704" y="17823"/>
                  </a:cubicBezTo>
                  <a:cubicBezTo>
                    <a:pt x="47906" y="17341"/>
                    <a:pt x="46048" y="17091"/>
                    <a:pt x="44188" y="17091"/>
                  </a:cubicBezTo>
                  <a:cubicBezTo>
                    <a:pt x="44156" y="17091"/>
                    <a:pt x="44123" y="17091"/>
                    <a:pt x="44090" y="17092"/>
                  </a:cubicBezTo>
                  <a:lnTo>
                    <a:pt x="43983" y="17092"/>
                  </a:lnTo>
                  <a:cubicBezTo>
                    <a:pt x="43742" y="16119"/>
                    <a:pt x="43091" y="15307"/>
                    <a:pt x="42189" y="14851"/>
                  </a:cubicBezTo>
                  <a:cubicBezTo>
                    <a:pt x="42270" y="14432"/>
                    <a:pt x="42314" y="14004"/>
                    <a:pt x="42314" y="13584"/>
                  </a:cubicBezTo>
                  <a:cubicBezTo>
                    <a:pt x="42314" y="9791"/>
                    <a:pt x="39244" y="6712"/>
                    <a:pt x="35451" y="6712"/>
                  </a:cubicBezTo>
                  <a:cubicBezTo>
                    <a:pt x="35201" y="6712"/>
                    <a:pt x="34960" y="6730"/>
                    <a:pt x="34719" y="6756"/>
                  </a:cubicBezTo>
                  <a:cubicBezTo>
                    <a:pt x="31194" y="2651"/>
                    <a:pt x="25615" y="0"/>
                    <a:pt x="19332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30"/>
          <p:cNvGrpSpPr/>
          <p:nvPr/>
        </p:nvGrpSpPr>
        <p:grpSpPr>
          <a:xfrm>
            <a:off x="4515039" y="568897"/>
            <a:ext cx="4323920" cy="4583336"/>
            <a:chOff x="4120700" y="121300"/>
            <a:chExt cx="4818275" cy="5107350"/>
          </a:xfrm>
        </p:grpSpPr>
        <p:sp>
          <p:nvSpPr>
            <p:cNvPr id="786" name="Google Shape;786;p30"/>
            <p:cNvSpPr/>
            <p:nvPr/>
          </p:nvSpPr>
          <p:spPr>
            <a:xfrm>
              <a:off x="5286800" y="280525"/>
              <a:ext cx="2485750" cy="2485450"/>
            </a:xfrm>
            <a:custGeom>
              <a:avLst/>
              <a:gdLst/>
              <a:ahLst/>
              <a:cxnLst/>
              <a:rect l="l" t="t" r="r" b="b"/>
              <a:pathLst>
                <a:path w="99430" h="99418" extrusionOk="0">
                  <a:moveTo>
                    <a:pt x="49715" y="1"/>
                  </a:moveTo>
                  <a:cubicBezTo>
                    <a:pt x="22267" y="1"/>
                    <a:pt x="0" y="22255"/>
                    <a:pt x="0" y="49716"/>
                  </a:cubicBezTo>
                  <a:cubicBezTo>
                    <a:pt x="0" y="77164"/>
                    <a:pt x="22267" y="99418"/>
                    <a:pt x="49715" y="99418"/>
                  </a:cubicBezTo>
                  <a:cubicBezTo>
                    <a:pt x="77175" y="99418"/>
                    <a:pt x="99430" y="77164"/>
                    <a:pt x="99430" y="49716"/>
                  </a:cubicBezTo>
                  <a:cubicBezTo>
                    <a:pt x="99430" y="22255"/>
                    <a:pt x="77175" y="1"/>
                    <a:pt x="49715" y="1"/>
                  </a:cubicBezTo>
                  <a:close/>
                </a:path>
              </a:pathLst>
            </a:custGeom>
            <a:solidFill>
              <a:srgbClr val="FFFFFF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0"/>
            <p:cNvSpPr/>
            <p:nvPr/>
          </p:nvSpPr>
          <p:spPr>
            <a:xfrm>
              <a:off x="5207500" y="200925"/>
              <a:ext cx="2644350" cy="2644675"/>
            </a:xfrm>
            <a:custGeom>
              <a:avLst/>
              <a:gdLst/>
              <a:ahLst/>
              <a:cxnLst/>
              <a:rect l="l" t="t" r="r" b="b"/>
              <a:pathLst>
                <a:path w="105774" h="105787" fill="none" extrusionOk="0">
                  <a:moveTo>
                    <a:pt x="52887" y="105786"/>
                  </a:moveTo>
                  <a:lnTo>
                    <a:pt x="52887" y="105786"/>
                  </a:lnTo>
                  <a:cubicBezTo>
                    <a:pt x="23682" y="105786"/>
                    <a:pt x="0" y="82104"/>
                    <a:pt x="0" y="52900"/>
                  </a:cubicBezTo>
                  <a:cubicBezTo>
                    <a:pt x="0" y="23682"/>
                    <a:pt x="23682" y="0"/>
                    <a:pt x="52887" y="0"/>
                  </a:cubicBezTo>
                  <a:cubicBezTo>
                    <a:pt x="82104" y="0"/>
                    <a:pt x="105773" y="23682"/>
                    <a:pt x="105773" y="52900"/>
                  </a:cubicBezTo>
                  <a:cubicBezTo>
                    <a:pt x="105773" y="82104"/>
                    <a:pt x="82104" y="105786"/>
                    <a:pt x="52887" y="105786"/>
                  </a:cubicBezTo>
                  <a:close/>
                </a:path>
              </a:pathLst>
            </a:custGeom>
            <a:solidFill>
              <a:schemeClr val="accent6"/>
            </a:solidFill>
            <a:ln w="4425" cap="flat" cmpd="sng">
              <a:solidFill>
                <a:schemeClr val="accent6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0"/>
            <p:cNvSpPr/>
            <p:nvPr/>
          </p:nvSpPr>
          <p:spPr>
            <a:xfrm>
              <a:off x="5127875" y="121300"/>
              <a:ext cx="2803900" cy="2803900"/>
            </a:xfrm>
            <a:custGeom>
              <a:avLst/>
              <a:gdLst/>
              <a:ahLst/>
              <a:cxnLst/>
              <a:rect l="l" t="t" r="r" b="b"/>
              <a:pathLst>
                <a:path w="112156" h="112156" fill="none" extrusionOk="0">
                  <a:moveTo>
                    <a:pt x="56072" y="112156"/>
                  </a:moveTo>
                  <a:lnTo>
                    <a:pt x="56072" y="112156"/>
                  </a:lnTo>
                  <a:cubicBezTo>
                    <a:pt x="25111" y="112156"/>
                    <a:pt x="1" y="87046"/>
                    <a:pt x="1" y="56072"/>
                  </a:cubicBezTo>
                  <a:lnTo>
                    <a:pt x="1" y="56072"/>
                  </a:lnTo>
                  <a:cubicBezTo>
                    <a:pt x="1" y="25111"/>
                    <a:pt x="25098" y="1"/>
                    <a:pt x="56072" y="1"/>
                  </a:cubicBezTo>
                  <a:cubicBezTo>
                    <a:pt x="87046" y="1"/>
                    <a:pt x="112156" y="25098"/>
                    <a:pt x="112156" y="56072"/>
                  </a:cubicBezTo>
                  <a:lnTo>
                    <a:pt x="112156" y="56072"/>
                  </a:lnTo>
                  <a:cubicBezTo>
                    <a:pt x="112156" y="87046"/>
                    <a:pt x="87033" y="112156"/>
                    <a:pt x="56072" y="112156"/>
                  </a:cubicBezTo>
                  <a:close/>
                </a:path>
              </a:pathLst>
            </a:custGeom>
            <a:solidFill>
              <a:schemeClr val="accent6"/>
            </a:solidFill>
            <a:ln w="4425" cap="flat" cmpd="sng">
              <a:solidFill>
                <a:schemeClr val="accent6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0"/>
            <p:cNvSpPr/>
            <p:nvPr/>
          </p:nvSpPr>
          <p:spPr>
            <a:xfrm>
              <a:off x="7628775" y="3918775"/>
              <a:ext cx="1310200" cy="1309875"/>
            </a:xfrm>
            <a:custGeom>
              <a:avLst/>
              <a:gdLst/>
              <a:ahLst/>
              <a:cxnLst/>
              <a:rect l="l" t="t" r="r" b="b"/>
              <a:pathLst>
                <a:path w="52408" h="52395" extrusionOk="0">
                  <a:moveTo>
                    <a:pt x="1" y="1"/>
                  </a:moveTo>
                  <a:lnTo>
                    <a:pt x="1" y="52395"/>
                  </a:lnTo>
                  <a:lnTo>
                    <a:pt x="52407" y="52395"/>
                  </a:lnTo>
                  <a:cubicBezTo>
                    <a:pt x="52407" y="23506"/>
                    <a:pt x="2890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0"/>
            <p:cNvSpPr/>
            <p:nvPr/>
          </p:nvSpPr>
          <p:spPr>
            <a:xfrm>
              <a:off x="7628775" y="3988600"/>
              <a:ext cx="1240050" cy="1240050"/>
            </a:xfrm>
            <a:custGeom>
              <a:avLst/>
              <a:gdLst/>
              <a:ahLst/>
              <a:cxnLst/>
              <a:rect l="l" t="t" r="r" b="b"/>
              <a:pathLst>
                <a:path w="49602" h="49602" extrusionOk="0">
                  <a:moveTo>
                    <a:pt x="1" y="1"/>
                  </a:moveTo>
                  <a:lnTo>
                    <a:pt x="1" y="49602"/>
                  </a:lnTo>
                  <a:lnTo>
                    <a:pt x="49602" y="49602"/>
                  </a:lnTo>
                  <a:cubicBezTo>
                    <a:pt x="49602" y="22204"/>
                    <a:pt x="27398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0"/>
            <p:cNvSpPr/>
            <p:nvPr/>
          </p:nvSpPr>
          <p:spPr>
            <a:xfrm>
              <a:off x="7861925" y="4603400"/>
              <a:ext cx="843875" cy="493500"/>
            </a:xfrm>
            <a:custGeom>
              <a:avLst/>
              <a:gdLst/>
              <a:ahLst/>
              <a:cxnLst/>
              <a:rect l="l" t="t" r="r" b="b"/>
              <a:pathLst>
                <a:path w="33755" h="19740" extrusionOk="0">
                  <a:moveTo>
                    <a:pt x="33515" y="1"/>
                  </a:moveTo>
                  <a:lnTo>
                    <a:pt x="1" y="19348"/>
                  </a:lnTo>
                  <a:cubicBezTo>
                    <a:pt x="102" y="19475"/>
                    <a:pt x="190" y="19601"/>
                    <a:pt x="292" y="19740"/>
                  </a:cubicBezTo>
                  <a:lnTo>
                    <a:pt x="33755" y="418"/>
                  </a:lnTo>
                  <a:lnTo>
                    <a:pt x="335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0"/>
            <p:cNvSpPr/>
            <p:nvPr/>
          </p:nvSpPr>
          <p:spPr>
            <a:xfrm>
              <a:off x="7843600" y="4495050"/>
              <a:ext cx="792075" cy="579125"/>
            </a:xfrm>
            <a:custGeom>
              <a:avLst/>
              <a:gdLst/>
              <a:ahLst/>
              <a:cxnLst/>
              <a:rect l="l" t="t" r="r" b="b"/>
              <a:pathLst>
                <a:path w="31683" h="23165" extrusionOk="0">
                  <a:moveTo>
                    <a:pt x="31392" y="0"/>
                  </a:moveTo>
                  <a:lnTo>
                    <a:pt x="1" y="22798"/>
                  </a:lnTo>
                  <a:cubicBezTo>
                    <a:pt x="115" y="22924"/>
                    <a:pt x="216" y="23038"/>
                    <a:pt x="317" y="23164"/>
                  </a:cubicBezTo>
                  <a:lnTo>
                    <a:pt x="31682" y="379"/>
                  </a:lnTo>
                  <a:lnTo>
                    <a:pt x="313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0"/>
            <p:cNvSpPr/>
            <p:nvPr/>
          </p:nvSpPr>
          <p:spPr>
            <a:xfrm>
              <a:off x="7879000" y="4719025"/>
              <a:ext cx="884950" cy="401900"/>
            </a:xfrm>
            <a:custGeom>
              <a:avLst/>
              <a:gdLst/>
              <a:ahLst/>
              <a:cxnLst/>
              <a:rect l="l" t="t" r="r" b="b"/>
              <a:pathLst>
                <a:path w="35398" h="16076" extrusionOk="0">
                  <a:moveTo>
                    <a:pt x="35208" y="1"/>
                  </a:moveTo>
                  <a:lnTo>
                    <a:pt x="0" y="15671"/>
                  </a:lnTo>
                  <a:cubicBezTo>
                    <a:pt x="89" y="15797"/>
                    <a:pt x="177" y="15936"/>
                    <a:pt x="266" y="16075"/>
                  </a:cubicBezTo>
                  <a:lnTo>
                    <a:pt x="35397" y="430"/>
                  </a:lnTo>
                  <a:lnTo>
                    <a:pt x="352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0"/>
            <p:cNvSpPr/>
            <p:nvPr/>
          </p:nvSpPr>
          <p:spPr>
            <a:xfrm>
              <a:off x="7910275" y="4964825"/>
              <a:ext cx="932650" cy="208850"/>
            </a:xfrm>
            <a:custGeom>
              <a:avLst/>
              <a:gdLst/>
              <a:ahLst/>
              <a:cxnLst/>
              <a:rect l="l" t="t" r="r" b="b"/>
              <a:pathLst>
                <a:path w="37306" h="8354" extrusionOk="0">
                  <a:moveTo>
                    <a:pt x="37204" y="1"/>
                  </a:moveTo>
                  <a:lnTo>
                    <a:pt x="0" y="7911"/>
                  </a:lnTo>
                  <a:cubicBezTo>
                    <a:pt x="76" y="8063"/>
                    <a:pt x="152" y="8202"/>
                    <a:pt x="228" y="8354"/>
                  </a:cubicBezTo>
                  <a:lnTo>
                    <a:pt x="37305" y="481"/>
                  </a:lnTo>
                  <a:lnTo>
                    <a:pt x="372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0"/>
            <p:cNvSpPr/>
            <p:nvPr/>
          </p:nvSpPr>
          <p:spPr>
            <a:xfrm>
              <a:off x="7924175" y="5093100"/>
              <a:ext cx="938650" cy="109950"/>
            </a:xfrm>
            <a:custGeom>
              <a:avLst/>
              <a:gdLst/>
              <a:ahLst/>
              <a:cxnLst/>
              <a:rect l="l" t="t" r="r" b="b"/>
              <a:pathLst>
                <a:path w="37546" h="4398" extrusionOk="0">
                  <a:moveTo>
                    <a:pt x="37495" y="0"/>
                  </a:moveTo>
                  <a:lnTo>
                    <a:pt x="0" y="3943"/>
                  </a:lnTo>
                  <a:cubicBezTo>
                    <a:pt x="76" y="4095"/>
                    <a:pt x="139" y="4246"/>
                    <a:pt x="203" y="4398"/>
                  </a:cubicBezTo>
                  <a:lnTo>
                    <a:pt x="37546" y="480"/>
                  </a:lnTo>
                  <a:lnTo>
                    <a:pt x="374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0"/>
            <p:cNvSpPr/>
            <p:nvPr/>
          </p:nvSpPr>
          <p:spPr>
            <a:xfrm>
              <a:off x="7895100" y="4839725"/>
              <a:ext cx="914975" cy="306775"/>
            </a:xfrm>
            <a:custGeom>
              <a:avLst/>
              <a:gdLst/>
              <a:ahLst/>
              <a:cxnLst/>
              <a:rect l="l" t="t" r="r" b="b"/>
              <a:pathLst>
                <a:path w="36599" h="12271" extrusionOk="0">
                  <a:moveTo>
                    <a:pt x="36446" y="0"/>
                  </a:moveTo>
                  <a:lnTo>
                    <a:pt x="1" y="11854"/>
                  </a:lnTo>
                  <a:cubicBezTo>
                    <a:pt x="89" y="11993"/>
                    <a:pt x="165" y="12132"/>
                    <a:pt x="254" y="12271"/>
                  </a:cubicBezTo>
                  <a:lnTo>
                    <a:pt x="36598" y="455"/>
                  </a:lnTo>
                  <a:lnTo>
                    <a:pt x="364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0"/>
            <p:cNvSpPr/>
            <p:nvPr/>
          </p:nvSpPr>
          <p:spPr>
            <a:xfrm>
              <a:off x="7824650" y="4394250"/>
              <a:ext cx="729825" cy="658750"/>
            </a:xfrm>
            <a:custGeom>
              <a:avLst/>
              <a:gdLst/>
              <a:ahLst/>
              <a:cxnLst/>
              <a:rect l="l" t="t" r="r" b="b"/>
              <a:pathLst>
                <a:path w="29193" h="26350" extrusionOk="0">
                  <a:moveTo>
                    <a:pt x="28877" y="1"/>
                  </a:moveTo>
                  <a:lnTo>
                    <a:pt x="1" y="25995"/>
                  </a:lnTo>
                  <a:cubicBezTo>
                    <a:pt x="114" y="26122"/>
                    <a:pt x="228" y="26236"/>
                    <a:pt x="329" y="26349"/>
                  </a:cubicBezTo>
                  <a:lnTo>
                    <a:pt x="29193" y="367"/>
                  </a:lnTo>
                  <a:lnTo>
                    <a:pt x="288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0"/>
            <p:cNvSpPr/>
            <p:nvPr/>
          </p:nvSpPr>
          <p:spPr>
            <a:xfrm>
              <a:off x="7804425" y="4303275"/>
              <a:ext cx="658750" cy="729500"/>
            </a:xfrm>
            <a:custGeom>
              <a:avLst/>
              <a:gdLst/>
              <a:ahLst/>
              <a:cxnLst/>
              <a:rect l="l" t="t" r="r" b="b"/>
              <a:pathLst>
                <a:path w="26350" h="29180" extrusionOk="0">
                  <a:moveTo>
                    <a:pt x="25983" y="0"/>
                  </a:moveTo>
                  <a:lnTo>
                    <a:pt x="1" y="28851"/>
                  </a:lnTo>
                  <a:cubicBezTo>
                    <a:pt x="127" y="28965"/>
                    <a:pt x="241" y="29066"/>
                    <a:pt x="355" y="29180"/>
                  </a:cubicBezTo>
                  <a:lnTo>
                    <a:pt x="26349" y="316"/>
                  </a:lnTo>
                  <a:lnTo>
                    <a:pt x="259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0"/>
            <p:cNvSpPr/>
            <p:nvPr/>
          </p:nvSpPr>
          <p:spPr>
            <a:xfrm>
              <a:off x="7683750" y="4014500"/>
              <a:ext cx="208850" cy="932650"/>
            </a:xfrm>
            <a:custGeom>
              <a:avLst/>
              <a:gdLst/>
              <a:ahLst/>
              <a:cxnLst/>
              <a:rect l="l" t="t" r="r" b="b"/>
              <a:pathLst>
                <a:path w="8354" h="37306" extrusionOk="0">
                  <a:moveTo>
                    <a:pt x="7873" y="1"/>
                  </a:moveTo>
                  <a:lnTo>
                    <a:pt x="0" y="37091"/>
                  </a:lnTo>
                  <a:cubicBezTo>
                    <a:pt x="140" y="37154"/>
                    <a:pt x="291" y="37230"/>
                    <a:pt x="443" y="37306"/>
                  </a:cubicBezTo>
                  <a:lnTo>
                    <a:pt x="8354" y="102"/>
                  </a:lnTo>
                  <a:lnTo>
                    <a:pt x="78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0"/>
            <p:cNvSpPr/>
            <p:nvPr/>
          </p:nvSpPr>
          <p:spPr>
            <a:xfrm>
              <a:off x="7654375" y="3994925"/>
              <a:ext cx="109950" cy="938650"/>
            </a:xfrm>
            <a:custGeom>
              <a:avLst/>
              <a:gdLst/>
              <a:ahLst/>
              <a:cxnLst/>
              <a:rect l="l" t="t" r="r" b="b"/>
              <a:pathLst>
                <a:path w="4398" h="37546" extrusionOk="0">
                  <a:moveTo>
                    <a:pt x="3930" y="0"/>
                  </a:moveTo>
                  <a:lnTo>
                    <a:pt x="0" y="37343"/>
                  </a:lnTo>
                  <a:cubicBezTo>
                    <a:pt x="165" y="37406"/>
                    <a:pt x="304" y="37482"/>
                    <a:pt x="468" y="37545"/>
                  </a:cubicBezTo>
                  <a:lnTo>
                    <a:pt x="468" y="37533"/>
                  </a:lnTo>
                  <a:lnTo>
                    <a:pt x="4398" y="51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0"/>
            <p:cNvSpPr/>
            <p:nvPr/>
          </p:nvSpPr>
          <p:spPr>
            <a:xfrm>
              <a:off x="7710925" y="4047675"/>
              <a:ext cx="306775" cy="914650"/>
            </a:xfrm>
            <a:custGeom>
              <a:avLst/>
              <a:gdLst/>
              <a:ahLst/>
              <a:cxnLst/>
              <a:rect l="l" t="t" r="r" b="b"/>
              <a:pathLst>
                <a:path w="12271" h="36586" extrusionOk="0">
                  <a:moveTo>
                    <a:pt x="11816" y="1"/>
                  </a:moveTo>
                  <a:lnTo>
                    <a:pt x="0" y="36345"/>
                  </a:lnTo>
                  <a:cubicBezTo>
                    <a:pt x="152" y="36421"/>
                    <a:pt x="291" y="36497"/>
                    <a:pt x="430" y="36585"/>
                  </a:cubicBezTo>
                  <a:lnTo>
                    <a:pt x="12271" y="140"/>
                  </a:lnTo>
                  <a:lnTo>
                    <a:pt x="118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0"/>
            <p:cNvSpPr/>
            <p:nvPr/>
          </p:nvSpPr>
          <p:spPr>
            <a:xfrm>
              <a:off x="7760525" y="4151950"/>
              <a:ext cx="493500" cy="843850"/>
            </a:xfrm>
            <a:custGeom>
              <a:avLst/>
              <a:gdLst/>
              <a:ahLst/>
              <a:cxnLst/>
              <a:rect l="l" t="t" r="r" b="b"/>
              <a:pathLst>
                <a:path w="19740" h="33754" extrusionOk="0">
                  <a:moveTo>
                    <a:pt x="19323" y="0"/>
                  </a:moveTo>
                  <a:lnTo>
                    <a:pt x="0" y="33451"/>
                  </a:lnTo>
                  <a:cubicBezTo>
                    <a:pt x="139" y="33552"/>
                    <a:pt x="266" y="33653"/>
                    <a:pt x="392" y="33754"/>
                  </a:cubicBezTo>
                  <a:lnTo>
                    <a:pt x="19740" y="240"/>
                  </a:lnTo>
                  <a:lnTo>
                    <a:pt x="193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0"/>
            <p:cNvSpPr/>
            <p:nvPr/>
          </p:nvSpPr>
          <p:spPr>
            <a:xfrm>
              <a:off x="7736500" y="4093500"/>
              <a:ext cx="402225" cy="885250"/>
            </a:xfrm>
            <a:custGeom>
              <a:avLst/>
              <a:gdLst/>
              <a:ahLst/>
              <a:cxnLst/>
              <a:rect l="l" t="t" r="r" b="b"/>
              <a:pathLst>
                <a:path w="16089" h="35410" extrusionOk="0">
                  <a:moveTo>
                    <a:pt x="15646" y="0"/>
                  </a:moveTo>
                  <a:lnTo>
                    <a:pt x="1" y="35144"/>
                  </a:lnTo>
                  <a:cubicBezTo>
                    <a:pt x="140" y="35233"/>
                    <a:pt x="279" y="35308"/>
                    <a:pt x="418" y="35410"/>
                  </a:cubicBezTo>
                  <a:lnTo>
                    <a:pt x="418" y="35397"/>
                  </a:lnTo>
                  <a:lnTo>
                    <a:pt x="16088" y="190"/>
                  </a:lnTo>
                  <a:lnTo>
                    <a:pt x="15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0"/>
            <p:cNvSpPr/>
            <p:nvPr/>
          </p:nvSpPr>
          <p:spPr>
            <a:xfrm>
              <a:off x="7783275" y="4222075"/>
              <a:ext cx="579125" cy="791750"/>
            </a:xfrm>
            <a:custGeom>
              <a:avLst/>
              <a:gdLst/>
              <a:ahLst/>
              <a:cxnLst/>
              <a:rect l="l" t="t" r="r" b="b"/>
              <a:pathLst>
                <a:path w="23165" h="31670" extrusionOk="0">
                  <a:moveTo>
                    <a:pt x="22785" y="1"/>
                  </a:moveTo>
                  <a:lnTo>
                    <a:pt x="0" y="31353"/>
                  </a:lnTo>
                  <a:cubicBezTo>
                    <a:pt x="127" y="31454"/>
                    <a:pt x="240" y="31568"/>
                    <a:pt x="367" y="31669"/>
                  </a:cubicBezTo>
                  <a:lnTo>
                    <a:pt x="23164" y="279"/>
                  </a:lnTo>
                  <a:lnTo>
                    <a:pt x="227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0"/>
            <p:cNvSpPr/>
            <p:nvPr/>
          </p:nvSpPr>
          <p:spPr>
            <a:xfrm>
              <a:off x="7628775" y="3988600"/>
              <a:ext cx="11400" cy="1007200"/>
            </a:xfrm>
            <a:custGeom>
              <a:avLst/>
              <a:gdLst/>
              <a:ahLst/>
              <a:cxnLst/>
              <a:rect l="l" t="t" r="r" b="b"/>
              <a:pathLst>
                <a:path w="456" h="40288" extrusionOk="0">
                  <a:moveTo>
                    <a:pt x="1" y="1"/>
                  </a:moveTo>
                  <a:lnTo>
                    <a:pt x="1" y="40288"/>
                  </a:lnTo>
                  <a:lnTo>
                    <a:pt x="456" y="40288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0"/>
            <p:cNvSpPr/>
            <p:nvPr/>
          </p:nvSpPr>
          <p:spPr>
            <a:xfrm>
              <a:off x="7628775" y="4900375"/>
              <a:ext cx="328275" cy="328275"/>
            </a:xfrm>
            <a:custGeom>
              <a:avLst/>
              <a:gdLst/>
              <a:ahLst/>
              <a:cxnLst/>
              <a:rect l="l" t="t" r="r" b="b"/>
              <a:pathLst>
                <a:path w="13131" h="13131" extrusionOk="0">
                  <a:moveTo>
                    <a:pt x="1" y="1"/>
                  </a:moveTo>
                  <a:lnTo>
                    <a:pt x="1" y="13131"/>
                  </a:lnTo>
                  <a:lnTo>
                    <a:pt x="13131" y="13131"/>
                  </a:lnTo>
                  <a:cubicBezTo>
                    <a:pt x="13131" y="5877"/>
                    <a:pt x="725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0"/>
            <p:cNvSpPr/>
            <p:nvPr/>
          </p:nvSpPr>
          <p:spPr>
            <a:xfrm>
              <a:off x="4120700" y="3918775"/>
              <a:ext cx="1309850" cy="1309875"/>
            </a:xfrm>
            <a:custGeom>
              <a:avLst/>
              <a:gdLst/>
              <a:ahLst/>
              <a:cxnLst/>
              <a:rect l="l" t="t" r="r" b="b"/>
              <a:pathLst>
                <a:path w="52394" h="52395" extrusionOk="0">
                  <a:moveTo>
                    <a:pt x="52394" y="1"/>
                  </a:moveTo>
                  <a:cubicBezTo>
                    <a:pt x="23505" y="1"/>
                    <a:pt x="0" y="23506"/>
                    <a:pt x="0" y="52395"/>
                  </a:cubicBezTo>
                  <a:lnTo>
                    <a:pt x="52394" y="52395"/>
                  </a:lnTo>
                  <a:lnTo>
                    <a:pt x="52394" y="1"/>
                  </a:lnTo>
                  <a:close/>
                </a:path>
              </a:pathLst>
            </a:custGeom>
            <a:solidFill>
              <a:srgbClr val="69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0"/>
            <p:cNvSpPr/>
            <p:nvPr/>
          </p:nvSpPr>
          <p:spPr>
            <a:xfrm>
              <a:off x="4190525" y="3988600"/>
              <a:ext cx="1240025" cy="1240050"/>
            </a:xfrm>
            <a:custGeom>
              <a:avLst/>
              <a:gdLst/>
              <a:ahLst/>
              <a:cxnLst/>
              <a:rect l="l" t="t" r="r" b="b"/>
              <a:pathLst>
                <a:path w="49601" h="49602" extrusionOk="0">
                  <a:moveTo>
                    <a:pt x="49601" y="1"/>
                  </a:moveTo>
                  <a:cubicBezTo>
                    <a:pt x="22204" y="1"/>
                    <a:pt x="0" y="22204"/>
                    <a:pt x="0" y="49602"/>
                  </a:cubicBezTo>
                  <a:lnTo>
                    <a:pt x="49601" y="49602"/>
                  </a:lnTo>
                  <a:lnTo>
                    <a:pt x="496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4353850" y="4603400"/>
              <a:ext cx="843550" cy="493500"/>
            </a:xfrm>
            <a:custGeom>
              <a:avLst/>
              <a:gdLst/>
              <a:ahLst/>
              <a:cxnLst/>
              <a:rect l="l" t="t" r="r" b="b"/>
              <a:pathLst>
                <a:path w="33742" h="19740" extrusionOk="0">
                  <a:moveTo>
                    <a:pt x="228" y="1"/>
                  </a:moveTo>
                  <a:lnTo>
                    <a:pt x="0" y="418"/>
                  </a:lnTo>
                  <a:lnTo>
                    <a:pt x="33451" y="19740"/>
                  </a:lnTo>
                  <a:cubicBezTo>
                    <a:pt x="33552" y="19614"/>
                    <a:pt x="33653" y="19475"/>
                    <a:pt x="33742" y="19348"/>
                  </a:cubicBezTo>
                  <a:lnTo>
                    <a:pt x="2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4423975" y="4495050"/>
              <a:ext cx="791750" cy="579125"/>
            </a:xfrm>
            <a:custGeom>
              <a:avLst/>
              <a:gdLst/>
              <a:ahLst/>
              <a:cxnLst/>
              <a:rect l="l" t="t" r="r" b="b"/>
              <a:pathLst>
                <a:path w="31670" h="23165" extrusionOk="0">
                  <a:moveTo>
                    <a:pt x="279" y="0"/>
                  </a:moveTo>
                  <a:lnTo>
                    <a:pt x="1" y="379"/>
                  </a:lnTo>
                  <a:lnTo>
                    <a:pt x="31354" y="23164"/>
                  </a:lnTo>
                  <a:cubicBezTo>
                    <a:pt x="31455" y="23038"/>
                    <a:pt x="31556" y="22924"/>
                    <a:pt x="31670" y="22798"/>
                  </a:cubicBezTo>
                  <a:lnTo>
                    <a:pt x="2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0"/>
            <p:cNvSpPr/>
            <p:nvPr/>
          </p:nvSpPr>
          <p:spPr>
            <a:xfrm>
              <a:off x="4295400" y="4719025"/>
              <a:ext cx="884950" cy="401900"/>
            </a:xfrm>
            <a:custGeom>
              <a:avLst/>
              <a:gdLst/>
              <a:ahLst/>
              <a:cxnLst/>
              <a:rect l="l" t="t" r="r" b="b"/>
              <a:pathLst>
                <a:path w="35398" h="16076" extrusionOk="0">
                  <a:moveTo>
                    <a:pt x="190" y="1"/>
                  </a:moveTo>
                  <a:lnTo>
                    <a:pt x="1" y="430"/>
                  </a:lnTo>
                  <a:lnTo>
                    <a:pt x="35132" y="16075"/>
                  </a:lnTo>
                  <a:cubicBezTo>
                    <a:pt x="35220" y="15936"/>
                    <a:pt x="35309" y="15810"/>
                    <a:pt x="35397" y="15671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4216425" y="4964825"/>
              <a:ext cx="932950" cy="208850"/>
            </a:xfrm>
            <a:custGeom>
              <a:avLst/>
              <a:gdLst/>
              <a:ahLst/>
              <a:cxnLst/>
              <a:rect l="l" t="t" r="r" b="b"/>
              <a:pathLst>
                <a:path w="37318" h="8354" extrusionOk="0">
                  <a:moveTo>
                    <a:pt x="101" y="1"/>
                  </a:moveTo>
                  <a:lnTo>
                    <a:pt x="0" y="481"/>
                  </a:lnTo>
                  <a:lnTo>
                    <a:pt x="37090" y="8354"/>
                  </a:lnTo>
                  <a:cubicBezTo>
                    <a:pt x="37154" y="8202"/>
                    <a:pt x="37229" y="8063"/>
                    <a:pt x="37318" y="791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0"/>
            <p:cNvSpPr/>
            <p:nvPr/>
          </p:nvSpPr>
          <p:spPr>
            <a:xfrm>
              <a:off x="4196825" y="5093100"/>
              <a:ext cx="938350" cy="109950"/>
            </a:xfrm>
            <a:custGeom>
              <a:avLst/>
              <a:gdLst/>
              <a:ahLst/>
              <a:cxnLst/>
              <a:rect l="l" t="t" r="r" b="b"/>
              <a:pathLst>
                <a:path w="37534" h="4398" extrusionOk="0">
                  <a:moveTo>
                    <a:pt x="51" y="0"/>
                  </a:moveTo>
                  <a:lnTo>
                    <a:pt x="1" y="480"/>
                  </a:lnTo>
                  <a:lnTo>
                    <a:pt x="37331" y="4398"/>
                  </a:lnTo>
                  <a:cubicBezTo>
                    <a:pt x="37394" y="4246"/>
                    <a:pt x="37470" y="4095"/>
                    <a:pt x="37533" y="3943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4249275" y="4839725"/>
              <a:ext cx="914950" cy="306775"/>
            </a:xfrm>
            <a:custGeom>
              <a:avLst/>
              <a:gdLst/>
              <a:ahLst/>
              <a:cxnLst/>
              <a:rect l="l" t="t" r="r" b="b"/>
              <a:pathLst>
                <a:path w="36598" h="12271" extrusionOk="0">
                  <a:moveTo>
                    <a:pt x="152" y="0"/>
                  </a:moveTo>
                  <a:lnTo>
                    <a:pt x="1" y="455"/>
                  </a:lnTo>
                  <a:lnTo>
                    <a:pt x="36345" y="12271"/>
                  </a:lnTo>
                  <a:cubicBezTo>
                    <a:pt x="36434" y="12132"/>
                    <a:pt x="36509" y="11993"/>
                    <a:pt x="36598" y="11854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4504875" y="4394250"/>
              <a:ext cx="729800" cy="658750"/>
            </a:xfrm>
            <a:custGeom>
              <a:avLst/>
              <a:gdLst/>
              <a:ahLst/>
              <a:cxnLst/>
              <a:rect l="l" t="t" r="r" b="b"/>
              <a:pathLst>
                <a:path w="29192" h="26350" extrusionOk="0">
                  <a:moveTo>
                    <a:pt x="316" y="1"/>
                  </a:moveTo>
                  <a:lnTo>
                    <a:pt x="0" y="367"/>
                  </a:lnTo>
                  <a:lnTo>
                    <a:pt x="28863" y="26349"/>
                  </a:lnTo>
                  <a:cubicBezTo>
                    <a:pt x="28964" y="26223"/>
                    <a:pt x="29078" y="26109"/>
                    <a:pt x="29192" y="25995"/>
                  </a:cubicBezTo>
                  <a:lnTo>
                    <a:pt x="3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0"/>
            <p:cNvSpPr/>
            <p:nvPr/>
          </p:nvSpPr>
          <p:spPr>
            <a:xfrm>
              <a:off x="4596475" y="4303275"/>
              <a:ext cx="658425" cy="729825"/>
            </a:xfrm>
            <a:custGeom>
              <a:avLst/>
              <a:gdLst/>
              <a:ahLst/>
              <a:cxnLst/>
              <a:rect l="l" t="t" r="r" b="b"/>
              <a:pathLst>
                <a:path w="26337" h="29193" extrusionOk="0">
                  <a:moveTo>
                    <a:pt x="355" y="0"/>
                  </a:moveTo>
                  <a:lnTo>
                    <a:pt x="1" y="316"/>
                  </a:lnTo>
                  <a:lnTo>
                    <a:pt x="25996" y="29180"/>
                  </a:lnTo>
                  <a:lnTo>
                    <a:pt x="25983" y="29192"/>
                  </a:lnTo>
                  <a:cubicBezTo>
                    <a:pt x="26097" y="29078"/>
                    <a:pt x="26210" y="28965"/>
                    <a:pt x="26337" y="28851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0"/>
            <p:cNvSpPr/>
            <p:nvPr/>
          </p:nvSpPr>
          <p:spPr>
            <a:xfrm>
              <a:off x="5166725" y="4014500"/>
              <a:ext cx="209175" cy="932650"/>
            </a:xfrm>
            <a:custGeom>
              <a:avLst/>
              <a:gdLst/>
              <a:ahLst/>
              <a:cxnLst/>
              <a:rect l="l" t="t" r="r" b="b"/>
              <a:pathLst>
                <a:path w="8367" h="37306" extrusionOk="0">
                  <a:moveTo>
                    <a:pt x="481" y="1"/>
                  </a:moveTo>
                  <a:lnTo>
                    <a:pt x="1" y="102"/>
                  </a:lnTo>
                  <a:lnTo>
                    <a:pt x="7924" y="37306"/>
                  </a:lnTo>
                  <a:cubicBezTo>
                    <a:pt x="8063" y="37230"/>
                    <a:pt x="8215" y="37154"/>
                    <a:pt x="8367" y="37091"/>
                  </a:cubicBezTo>
                  <a:lnTo>
                    <a:pt x="4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5295000" y="3994925"/>
              <a:ext cx="109975" cy="938650"/>
            </a:xfrm>
            <a:custGeom>
              <a:avLst/>
              <a:gdLst/>
              <a:ahLst/>
              <a:cxnLst/>
              <a:rect l="l" t="t" r="r" b="b"/>
              <a:pathLst>
                <a:path w="4399" h="37546" extrusionOk="0">
                  <a:moveTo>
                    <a:pt x="468" y="0"/>
                  </a:moveTo>
                  <a:lnTo>
                    <a:pt x="1" y="51"/>
                  </a:lnTo>
                  <a:lnTo>
                    <a:pt x="3943" y="37533"/>
                  </a:lnTo>
                  <a:lnTo>
                    <a:pt x="3943" y="37545"/>
                  </a:lnTo>
                  <a:cubicBezTo>
                    <a:pt x="4095" y="37482"/>
                    <a:pt x="4247" y="37406"/>
                    <a:pt x="4398" y="37343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5041300" y="4047675"/>
              <a:ext cx="307125" cy="914650"/>
            </a:xfrm>
            <a:custGeom>
              <a:avLst/>
              <a:gdLst/>
              <a:ahLst/>
              <a:cxnLst/>
              <a:rect l="l" t="t" r="r" b="b"/>
              <a:pathLst>
                <a:path w="12285" h="36586" extrusionOk="0">
                  <a:moveTo>
                    <a:pt x="469" y="1"/>
                  </a:moveTo>
                  <a:lnTo>
                    <a:pt x="1" y="140"/>
                  </a:lnTo>
                  <a:lnTo>
                    <a:pt x="11855" y="36585"/>
                  </a:lnTo>
                  <a:cubicBezTo>
                    <a:pt x="11994" y="36497"/>
                    <a:pt x="12133" y="36421"/>
                    <a:pt x="12284" y="36345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0"/>
            <p:cNvSpPr/>
            <p:nvPr/>
          </p:nvSpPr>
          <p:spPr>
            <a:xfrm>
              <a:off x="4805300" y="4151950"/>
              <a:ext cx="493525" cy="843850"/>
            </a:xfrm>
            <a:custGeom>
              <a:avLst/>
              <a:gdLst/>
              <a:ahLst/>
              <a:cxnLst/>
              <a:rect l="l" t="t" r="r" b="b"/>
              <a:pathLst>
                <a:path w="19741" h="33754" extrusionOk="0">
                  <a:moveTo>
                    <a:pt x="418" y="0"/>
                  </a:moveTo>
                  <a:lnTo>
                    <a:pt x="1" y="240"/>
                  </a:lnTo>
                  <a:lnTo>
                    <a:pt x="19349" y="33754"/>
                  </a:lnTo>
                  <a:cubicBezTo>
                    <a:pt x="19475" y="33653"/>
                    <a:pt x="19601" y="33552"/>
                    <a:pt x="19740" y="33451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0"/>
            <p:cNvSpPr/>
            <p:nvPr/>
          </p:nvSpPr>
          <p:spPr>
            <a:xfrm>
              <a:off x="4920625" y="4093500"/>
              <a:ext cx="401900" cy="884925"/>
            </a:xfrm>
            <a:custGeom>
              <a:avLst/>
              <a:gdLst/>
              <a:ahLst/>
              <a:cxnLst/>
              <a:rect l="l" t="t" r="r" b="b"/>
              <a:pathLst>
                <a:path w="16076" h="35397" extrusionOk="0">
                  <a:moveTo>
                    <a:pt x="443" y="0"/>
                  </a:moveTo>
                  <a:lnTo>
                    <a:pt x="1" y="190"/>
                  </a:lnTo>
                  <a:lnTo>
                    <a:pt x="15681" y="35391"/>
                  </a:lnTo>
                  <a:lnTo>
                    <a:pt x="15681" y="35391"/>
                  </a:lnTo>
                  <a:cubicBezTo>
                    <a:pt x="15816" y="35304"/>
                    <a:pt x="15952" y="35218"/>
                    <a:pt x="16075" y="35132"/>
                  </a:cubicBezTo>
                  <a:lnTo>
                    <a:pt x="443" y="0"/>
                  </a:lnTo>
                  <a:close/>
                  <a:moveTo>
                    <a:pt x="15681" y="35391"/>
                  </a:moveTo>
                  <a:lnTo>
                    <a:pt x="15681" y="35391"/>
                  </a:lnTo>
                  <a:cubicBezTo>
                    <a:pt x="15677" y="35393"/>
                    <a:pt x="15674" y="35395"/>
                    <a:pt x="15671" y="35397"/>
                  </a:cubicBezTo>
                  <a:lnTo>
                    <a:pt x="15683" y="35397"/>
                  </a:lnTo>
                  <a:lnTo>
                    <a:pt x="15681" y="353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4696950" y="4222075"/>
              <a:ext cx="579125" cy="791750"/>
            </a:xfrm>
            <a:custGeom>
              <a:avLst/>
              <a:gdLst/>
              <a:ahLst/>
              <a:cxnLst/>
              <a:rect l="l" t="t" r="r" b="b"/>
              <a:pathLst>
                <a:path w="23165" h="31670" extrusionOk="0">
                  <a:moveTo>
                    <a:pt x="380" y="1"/>
                  </a:moveTo>
                  <a:lnTo>
                    <a:pt x="0" y="279"/>
                  </a:lnTo>
                  <a:lnTo>
                    <a:pt x="22798" y="31669"/>
                  </a:lnTo>
                  <a:cubicBezTo>
                    <a:pt x="22924" y="31568"/>
                    <a:pt x="23038" y="31454"/>
                    <a:pt x="23164" y="31353"/>
                  </a:cubicBezTo>
                  <a:lnTo>
                    <a:pt x="3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5419175" y="3988600"/>
              <a:ext cx="11375" cy="1007200"/>
            </a:xfrm>
            <a:custGeom>
              <a:avLst/>
              <a:gdLst/>
              <a:ahLst/>
              <a:cxnLst/>
              <a:rect l="l" t="t" r="r" b="b"/>
              <a:pathLst>
                <a:path w="455" h="40288" extrusionOk="0">
                  <a:moveTo>
                    <a:pt x="0" y="1"/>
                  </a:moveTo>
                  <a:lnTo>
                    <a:pt x="0" y="40288"/>
                  </a:lnTo>
                  <a:lnTo>
                    <a:pt x="455" y="40288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5102275" y="4900375"/>
              <a:ext cx="328275" cy="328275"/>
            </a:xfrm>
            <a:custGeom>
              <a:avLst/>
              <a:gdLst/>
              <a:ahLst/>
              <a:cxnLst/>
              <a:rect l="l" t="t" r="r" b="b"/>
              <a:pathLst>
                <a:path w="13131" h="13131" extrusionOk="0">
                  <a:moveTo>
                    <a:pt x="13131" y="1"/>
                  </a:moveTo>
                  <a:cubicBezTo>
                    <a:pt x="5877" y="1"/>
                    <a:pt x="1" y="5877"/>
                    <a:pt x="1" y="13131"/>
                  </a:cubicBezTo>
                  <a:lnTo>
                    <a:pt x="13131" y="13131"/>
                  </a:lnTo>
                  <a:lnTo>
                    <a:pt x="13131" y="1"/>
                  </a:lnTo>
                  <a:close/>
                </a:path>
              </a:pathLst>
            </a:custGeom>
            <a:solidFill>
              <a:srgbClr val="69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0"/>
            <p:cNvSpPr/>
            <p:nvPr/>
          </p:nvSpPr>
          <p:spPr>
            <a:xfrm>
              <a:off x="7382350" y="1730325"/>
              <a:ext cx="1476050" cy="1420025"/>
            </a:xfrm>
            <a:custGeom>
              <a:avLst/>
              <a:gdLst/>
              <a:ahLst/>
              <a:cxnLst/>
              <a:rect l="l" t="t" r="r" b="b"/>
              <a:pathLst>
                <a:path w="59042" h="56801" extrusionOk="0">
                  <a:moveTo>
                    <a:pt x="30646" y="1"/>
                  </a:moveTo>
                  <a:cubicBezTo>
                    <a:pt x="19159" y="1"/>
                    <a:pt x="8796" y="6913"/>
                    <a:pt x="4398" y="17529"/>
                  </a:cubicBezTo>
                  <a:cubicBezTo>
                    <a:pt x="1" y="28144"/>
                    <a:pt x="2440" y="40352"/>
                    <a:pt x="10553" y="48477"/>
                  </a:cubicBezTo>
                  <a:cubicBezTo>
                    <a:pt x="15990" y="53915"/>
                    <a:pt x="23261" y="56800"/>
                    <a:pt x="30658" y="56800"/>
                  </a:cubicBezTo>
                  <a:cubicBezTo>
                    <a:pt x="34315" y="56800"/>
                    <a:pt x="38002" y="56095"/>
                    <a:pt x="41514" y="54644"/>
                  </a:cubicBezTo>
                  <a:cubicBezTo>
                    <a:pt x="52129" y="50246"/>
                    <a:pt x="59042" y="39884"/>
                    <a:pt x="59042" y="28397"/>
                  </a:cubicBezTo>
                  <a:cubicBezTo>
                    <a:pt x="59042" y="12714"/>
                    <a:pt x="46329" y="1"/>
                    <a:pt x="30646" y="1"/>
                  </a:cubicBezTo>
                  <a:close/>
                </a:path>
              </a:pathLst>
            </a:custGeom>
            <a:solidFill>
              <a:srgbClr val="FFFFFF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0"/>
            <p:cNvSpPr/>
            <p:nvPr/>
          </p:nvSpPr>
          <p:spPr>
            <a:xfrm>
              <a:off x="8268225" y="2606725"/>
              <a:ext cx="145350" cy="194325"/>
            </a:xfrm>
            <a:custGeom>
              <a:avLst/>
              <a:gdLst/>
              <a:ahLst/>
              <a:cxnLst/>
              <a:rect l="l" t="t" r="r" b="b"/>
              <a:pathLst>
                <a:path w="5814" h="7773" extrusionOk="0">
                  <a:moveTo>
                    <a:pt x="203" y="1"/>
                  </a:moveTo>
                  <a:cubicBezTo>
                    <a:pt x="127" y="51"/>
                    <a:pt x="76" y="102"/>
                    <a:pt x="0" y="152"/>
                  </a:cubicBezTo>
                  <a:lnTo>
                    <a:pt x="13" y="152"/>
                  </a:lnTo>
                  <a:lnTo>
                    <a:pt x="5548" y="7772"/>
                  </a:lnTo>
                  <a:lnTo>
                    <a:pt x="5813" y="77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8230300" y="2054475"/>
              <a:ext cx="92275" cy="196850"/>
            </a:xfrm>
            <a:custGeom>
              <a:avLst/>
              <a:gdLst/>
              <a:ahLst/>
              <a:cxnLst/>
              <a:rect l="l" t="t" r="r" b="b"/>
              <a:pathLst>
                <a:path w="3691" h="7874" extrusionOk="0">
                  <a:moveTo>
                    <a:pt x="3463" y="1"/>
                  </a:moveTo>
                  <a:lnTo>
                    <a:pt x="1" y="7773"/>
                  </a:lnTo>
                  <a:cubicBezTo>
                    <a:pt x="73" y="7797"/>
                    <a:pt x="146" y="7832"/>
                    <a:pt x="218" y="7869"/>
                  </a:cubicBezTo>
                  <a:lnTo>
                    <a:pt x="218" y="7869"/>
                  </a:lnTo>
                  <a:lnTo>
                    <a:pt x="3691" y="77"/>
                  </a:lnTo>
                  <a:lnTo>
                    <a:pt x="3463" y="1"/>
                  </a:lnTo>
                  <a:close/>
                  <a:moveTo>
                    <a:pt x="218" y="7869"/>
                  </a:moveTo>
                  <a:lnTo>
                    <a:pt x="216" y="7874"/>
                  </a:lnTo>
                  <a:lnTo>
                    <a:pt x="228" y="7874"/>
                  </a:lnTo>
                  <a:cubicBezTo>
                    <a:pt x="225" y="7872"/>
                    <a:pt x="221" y="7870"/>
                    <a:pt x="218" y="78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8250200" y="2068700"/>
              <a:ext cx="115350" cy="192750"/>
            </a:xfrm>
            <a:custGeom>
              <a:avLst/>
              <a:gdLst/>
              <a:ahLst/>
              <a:cxnLst/>
              <a:rect l="l" t="t" r="r" b="b"/>
              <a:pathLst>
                <a:path w="4614" h="7710" extrusionOk="0">
                  <a:moveTo>
                    <a:pt x="4373" y="0"/>
                  </a:moveTo>
                  <a:lnTo>
                    <a:pt x="1" y="7583"/>
                  </a:lnTo>
                  <a:cubicBezTo>
                    <a:pt x="61" y="7619"/>
                    <a:pt x="122" y="7667"/>
                    <a:pt x="193" y="7704"/>
                  </a:cubicBezTo>
                  <a:lnTo>
                    <a:pt x="193" y="7704"/>
                  </a:lnTo>
                  <a:lnTo>
                    <a:pt x="4614" y="64"/>
                  </a:lnTo>
                  <a:cubicBezTo>
                    <a:pt x="4538" y="38"/>
                    <a:pt x="4462" y="26"/>
                    <a:pt x="4373" y="0"/>
                  </a:cubicBezTo>
                  <a:close/>
                  <a:moveTo>
                    <a:pt x="193" y="7704"/>
                  </a:moveTo>
                  <a:lnTo>
                    <a:pt x="191" y="7709"/>
                  </a:lnTo>
                  <a:lnTo>
                    <a:pt x="203" y="7709"/>
                  </a:lnTo>
                  <a:cubicBezTo>
                    <a:pt x="200" y="7707"/>
                    <a:pt x="197" y="7706"/>
                    <a:pt x="193" y="77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8249900" y="2619375"/>
              <a:ext cx="115650" cy="192425"/>
            </a:xfrm>
            <a:custGeom>
              <a:avLst/>
              <a:gdLst/>
              <a:ahLst/>
              <a:cxnLst/>
              <a:rect l="l" t="t" r="r" b="b"/>
              <a:pathLst>
                <a:path w="4626" h="7697" extrusionOk="0">
                  <a:moveTo>
                    <a:pt x="215" y="0"/>
                  </a:moveTo>
                  <a:cubicBezTo>
                    <a:pt x="139" y="38"/>
                    <a:pt x="76" y="76"/>
                    <a:pt x="0" y="114"/>
                  </a:cubicBezTo>
                  <a:lnTo>
                    <a:pt x="4385" y="7696"/>
                  </a:lnTo>
                  <a:cubicBezTo>
                    <a:pt x="4461" y="7671"/>
                    <a:pt x="4537" y="7658"/>
                    <a:pt x="4626" y="7633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8188600" y="2643375"/>
              <a:ext cx="53100" cy="224650"/>
            </a:xfrm>
            <a:custGeom>
              <a:avLst/>
              <a:gdLst/>
              <a:ahLst/>
              <a:cxnLst/>
              <a:rect l="l" t="t" r="r" b="b"/>
              <a:pathLst>
                <a:path w="2124" h="8986" extrusionOk="0">
                  <a:moveTo>
                    <a:pt x="241" y="0"/>
                  </a:moveTo>
                  <a:cubicBezTo>
                    <a:pt x="165" y="13"/>
                    <a:pt x="77" y="38"/>
                    <a:pt x="1" y="51"/>
                  </a:cubicBezTo>
                  <a:lnTo>
                    <a:pt x="1896" y="8985"/>
                  </a:lnTo>
                  <a:lnTo>
                    <a:pt x="2124" y="8846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8145325" y="1953700"/>
              <a:ext cx="6025" cy="278350"/>
            </a:xfrm>
            <a:custGeom>
              <a:avLst/>
              <a:gdLst/>
              <a:ahLst/>
              <a:cxnLst/>
              <a:rect l="l" t="t" r="r" b="b"/>
              <a:pathLst>
                <a:path w="241" h="11134" extrusionOk="0">
                  <a:moveTo>
                    <a:pt x="0" y="0"/>
                  </a:moveTo>
                  <a:lnTo>
                    <a:pt x="0" y="11134"/>
                  </a:lnTo>
                  <a:lnTo>
                    <a:pt x="241" y="1113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8210100" y="2637375"/>
              <a:ext cx="71725" cy="207275"/>
            </a:xfrm>
            <a:custGeom>
              <a:avLst/>
              <a:gdLst/>
              <a:ahLst/>
              <a:cxnLst/>
              <a:rect l="l" t="t" r="r" b="b"/>
              <a:pathLst>
                <a:path w="2869" h="8291" extrusionOk="0">
                  <a:moveTo>
                    <a:pt x="215" y="0"/>
                  </a:moveTo>
                  <a:cubicBezTo>
                    <a:pt x="139" y="26"/>
                    <a:pt x="76" y="64"/>
                    <a:pt x="0" y="89"/>
                  </a:cubicBezTo>
                  <a:lnTo>
                    <a:pt x="2654" y="8290"/>
                  </a:lnTo>
                  <a:cubicBezTo>
                    <a:pt x="2730" y="8252"/>
                    <a:pt x="2806" y="8215"/>
                    <a:pt x="2869" y="8177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8097625" y="1979925"/>
              <a:ext cx="31925" cy="253400"/>
            </a:xfrm>
            <a:custGeom>
              <a:avLst/>
              <a:gdLst/>
              <a:ahLst/>
              <a:cxnLst/>
              <a:rect l="l" t="t" r="r" b="b"/>
              <a:pathLst>
                <a:path w="1277" h="10136" extrusionOk="0">
                  <a:moveTo>
                    <a:pt x="215" y="0"/>
                  </a:moveTo>
                  <a:cubicBezTo>
                    <a:pt x="139" y="76"/>
                    <a:pt x="76" y="139"/>
                    <a:pt x="0" y="203"/>
                  </a:cubicBezTo>
                  <a:lnTo>
                    <a:pt x="1036" y="10135"/>
                  </a:lnTo>
                  <a:lnTo>
                    <a:pt x="1277" y="1011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8055275" y="2643375"/>
              <a:ext cx="52800" cy="224325"/>
            </a:xfrm>
            <a:custGeom>
              <a:avLst/>
              <a:gdLst/>
              <a:ahLst/>
              <a:cxnLst/>
              <a:rect l="l" t="t" r="r" b="b"/>
              <a:pathLst>
                <a:path w="2112" h="8973" extrusionOk="0">
                  <a:moveTo>
                    <a:pt x="1871" y="0"/>
                  </a:moveTo>
                  <a:lnTo>
                    <a:pt x="1" y="8834"/>
                  </a:lnTo>
                  <a:lnTo>
                    <a:pt x="216" y="8973"/>
                  </a:lnTo>
                  <a:lnTo>
                    <a:pt x="2111" y="51"/>
                  </a:lnTo>
                  <a:cubicBezTo>
                    <a:pt x="2023" y="38"/>
                    <a:pt x="1947" y="13"/>
                    <a:pt x="18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8097625" y="2647175"/>
              <a:ext cx="31925" cy="252450"/>
            </a:xfrm>
            <a:custGeom>
              <a:avLst/>
              <a:gdLst/>
              <a:ahLst/>
              <a:cxnLst/>
              <a:rect l="l" t="t" r="r" b="b"/>
              <a:pathLst>
                <a:path w="1277" h="10098" extrusionOk="0">
                  <a:moveTo>
                    <a:pt x="1036" y="0"/>
                  </a:moveTo>
                  <a:lnTo>
                    <a:pt x="0" y="9908"/>
                  </a:lnTo>
                  <a:cubicBezTo>
                    <a:pt x="76" y="9958"/>
                    <a:pt x="139" y="10034"/>
                    <a:pt x="215" y="10097"/>
                  </a:cubicBezTo>
                  <a:lnTo>
                    <a:pt x="1277" y="25"/>
                  </a:lnTo>
                  <a:cubicBezTo>
                    <a:pt x="1188" y="25"/>
                    <a:pt x="1112" y="0"/>
                    <a:pt x="1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8014850" y="2637375"/>
              <a:ext cx="72050" cy="206950"/>
            </a:xfrm>
            <a:custGeom>
              <a:avLst/>
              <a:gdLst/>
              <a:ahLst/>
              <a:cxnLst/>
              <a:rect l="l" t="t" r="r" b="b"/>
              <a:pathLst>
                <a:path w="2882" h="8278" extrusionOk="0">
                  <a:moveTo>
                    <a:pt x="2654" y="0"/>
                  </a:moveTo>
                  <a:lnTo>
                    <a:pt x="0" y="8164"/>
                  </a:lnTo>
                  <a:cubicBezTo>
                    <a:pt x="76" y="8202"/>
                    <a:pt x="139" y="8240"/>
                    <a:pt x="215" y="8278"/>
                  </a:cubicBezTo>
                  <a:lnTo>
                    <a:pt x="2882" y="89"/>
                  </a:lnTo>
                  <a:cubicBezTo>
                    <a:pt x="2806" y="64"/>
                    <a:pt x="2730" y="26"/>
                    <a:pt x="2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8167125" y="2647175"/>
              <a:ext cx="32250" cy="253400"/>
            </a:xfrm>
            <a:custGeom>
              <a:avLst/>
              <a:gdLst/>
              <a:ahLst/>
              <a:cxnLst/>
              <a:rect l="l" t="t" r="r" b="b"/>
              <a:pathLst>
                <a:path w="1290" h="10136" extrusionOk="0">
                  <a:moveTo>
                    <a:pt x="241" y="0"/>
                  </a:moveTo>
                  <a:lnTo>
                    <a:pt x="0" y="25"/>
                  </a:lnTo>
                  <a:lnTo>
                    <a:pt x="1062" y="10135"/>
                  </a:lnTo>
                  <a:cubicBezTo>
                    <a:pt x="1138" y="10072"/>
                    <a:pt x="1214" y="9996"/>
                    <a:pt x="1289" y="9933"/>
                  </a:cubicBezTo>
                  <a:lnTo>
                    <a:pt x="2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8014850" y="2035850"/>
              <a:ext cx="72050" cy="207275"/>
            </a:xfrm>
            <a:custGeom>
              <a:avLst/>
              <a:gdLst/>
              <a:ahLst/>
              <a:cxnLst/>
              <a:rect l="l" t="t" r="r" b="b"/>
              <a:pathLst>
                <a:path w="2882" h="8291" extrusionOk="0">
                  <a:moveTo>
                    <a:pt x="215" y="0"/>
                  </a:moveTo>
                  <a:cubicBezTo>
                    <a:pt x="139" y="38"/>
                    <a:pt x="76" y="89"/>
                    <a:pt x="0" y="114"/>
                  </a:cubicBezTo>
                  <a:lnTo>
                    <a:pt x="2654" y="8290"/>
                  </a:lnTo>
                  <a:cubicBezTo>
                    <a:pt x="2730" y="8265"/>
                    <a:pt x="2806" y="8240"/>
                    <a:pt x="2882" y="8214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8055275" y="2012450"/>
              <a:ext cx="52800" cy="224650"/>
            </a:xfrm>
            <a:custGeom>
              <a:avLst/>
              <a:gdLst/>
              <a:ahLst/>
              <a:cxnLst/>
              <a:rect l="l" t="t" r="r" b="b"/>
              <a:pathLst>
                <a:path w="2112" h="8986" extrusionOk="0">
                  <a:moveTo>
                    <a:pt x="216" y="1"/>
                  </a:moveTo>
                  <a:cubicBezTo>
                    <a:pt x="140" y="51"/>
                    <a:pt x="77" y="102"/>
                    <a:pt x="1" y="140"/>
                  </a:cubicBezTo>
                  <a:lnTo>
                    <a:pt x="1871" y="8986"/>
                  </a:lnTo>
                  <a:cubicBezTo>
                    <a:pt x="1960" y="8973"/>
                    <a:pt x="2035" y="8948"/>
                    <a:pt x="2111" y="8935"/>
                  </a:cubicBezTo>
                  <a:lnTo>
                    <a:pt x="2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8268225" y="2079125"/>
              <a:ext cx="145675" cy="194625"/>
            </a:xfrm>
            <a:custGeom>
              <a:avLst/>
              <a:gdLst/>
              <a:ahLst/>
              <a:cxnLst/>
              <a:rect l="l" t="t" r="r" b="b"/>
              <a:pathLst>
                <a:path w="5827" h="7785" extrusionOk="0">
                  <a:moveTo>
                    <a:pt x="5561" y="0"/>
                  </a:moveTo>
                  <a:lnTo>
                    <a:pt x="0" y="7633"/>
                  </a:lnTo>
                  <a:cubicBezTo>
                    <a:pt x="76" y="7684"/>
                    <a:pt x="139" y="7734"/>
                    <a:pt x="203" y="7785"/>
                  </a:cubicBezTo>
                  <a:lnTo>
                    <a:pt x="5826" y="38"/>
                  </a:lnTo>
                  <a:lnTo>
                    <a:pt x="55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0"/>
            <p:cNvSpPr/>
            <p:nvPr/>
          </p:nvSpPr>
          <p:spPr>
            <a:xfrm>
              <a:off x="8301075" y="2116075"/>
              <a:ext cx="202850" cy="187375"/>
            </a:xfrm>
            <a:custGeom>
              <a:avLst/>
              <a:gdLst/>
              <a:ahLst/>
              <a:cxnLst/>
              <a:rect l="l" t="t" r="r" b="b"/>
              <a:pathLst>
                <a:path w="8114" h="7495" extrusionOk="0">
                  <a:moveTo>
                    <a:pt x="8114" y="1"/>
                  </a:moveTo>
                  <a:lnTo>
                    <a:pt x="1" y="7318"/>
                  </a:lnTo>
                  <a:cubicBezTo>
                    <a:pt x="51" y="7368"/>
                    <a:pt x="114" y="7432"/>
                    <a:pt x="165" y="7495"/>
                  </a:cubicBezTo>
                  <a:lnTo>
                    <a:pt x="165" y="7482"/>
                  </a:lnTo>
                  <a:lnTo>
                    <a:pt x="8114" y="317"/>
                  </a:lnTo>
                  <a:lnTo>
                    <a:pt x="81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0"/>
            <p:cNvSpPr/>
            <p:nvPr/>
          </p:nvSpPr>
          <p:spPr>
            <a:xfrm>
              <a:off x="8314975" y="2175175"/>
              <a:ext cx="194325" cy="145025"/>
            </a:xfrm>
            <a:custGeom>
              <a:avLst/>
              <a:gdLst/>
              <a:ahLst/>
              <a:cxnLst/>
              <a:rect l="l" t="t" r="r" b="b"/>
              <a:pathLst>
                <a:path w="7773" h="5801" extrusionOk="0">
                  <a:moveTo>
                    <a:pt x="7722" y="0"/>
                  </a:moveTo>
                  <a:lnTo>
                    <a:pt x="1" y="5611"/>
                  </a:lnTo>
                  <a:cubicBezTo>
                    <a:pt x="51" y="5674"/>
                    <a:pt x="102" y="5737"/>
                    <a:pt x="152" y="5801"/>
                  </a:cubicBezTo>
                  <a:lnTo>
                    <a:pt x="7772" y="265"/>
                  </a:lnTo>
                  <a:cubicBezTo>
                    <a:pt x="7747" y="177"/>
                    <a:pt x="7735" y="89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8301075" y="2577650"/>
              <a:ext cx="203800" cy="187700"/>
            </a:xfrm>
            <a:custGeom>
              <a:avLst/>
              <a:gdLst/>
              <a:ahLst/>
              <a:cxnLst/>
              <a:rect l="l" t="t" r="r" b="b"/>
              <a:pathLst>
                <a:path w="8152" h="7508" extrusionOk="0">
                  <a:moveTo>
                    <a:pt x="165" y="1"/>
                  </a:moveTo>
                  <a:cubicBezTo>
                    <a:pt x="114" y="64"/>
                    <a:pt x="51" y="115"/>
                    <a:pt x="1" y="178"/>
                  </a:cubicBezTo>
                  <a:lnTo>
                    <a:pt x="8152" y="7507"/>
                  </a:lnTo>
                  <a:lnTo>
                    <a:pt x="8152" y="7191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8314975" y="2560275"/>
              <a:ext cx="194650" cy="145350"/>
            </a:xfrm>
            <a:custGeom>
              <a:avLst/>
              <a:gdLst/>
              <a:ahLst/>
              <a:cxnLst/>
              <a:rect l="l" t="t" r="r" b="b"/>
              <a:pathLst>
                <a:path w="7786" h="5814" extrusionOk="0">
                  <a:moveTo>
                    <a:pt x="152" y="1"/>
                  </a:moveTo>
                  <a:cubicBezTo>
                    <a:pt x="102" y="64"/>
                    <a:pt x="51" y="127"/>
                    <a:pt x="1" y="190"/>
                  </a:cubicBezTo>
                  <a:lnTo>
                    <a:pt x="7747" y="5814"/>
                  </a:lnTo>
                  <a:cubicBezTo>
                    <a:pt x="7760" y="5725"/>
                    <a:pt x="7772" y="5637"/>
                    <a:pt x="7785" y="5549"/>
                  </a:cubicBezTo>
                  <a:lnTo>
                    <a:pt x="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8327625" y="2223175"/>
              <a:ext cx="192425" cy="115675"/>
            </a:xfrm>
            <a:custGeom>
              <a:avLst/>
              <a:gdLst/>
              <a:ahLst/>
              <a:cxnLst/>
              <a:rect l="l" t="t" r="r" b="b"/>
              <a:pathLst>
                <a:path w="7697" h="4627" extrusionOk="0">
                  <a:moveTo>
                    <a:pt x="7633" y="1"/>
                  </a:moveTo>
                  <a:lnTo>
                    <a:pt x="0" y="4411"/>
                  </a:lnTo>
                  <a:cubicBezTo>
                    <a:pt x="38" y="4487"/>
                    <a:pt x="76" y="4550"/>
                    <a:pt x="114" y="4626"/>
                  </a:cubicBezTo>
                  <a:lnTo>
                    <a:pt x="7696" y="241"/>
                  </a:lnTo>
                  <a:cubicBezTo>
                    <a:pt x="7671" y="165"/>
                    <a:pt x="7658" y="89"/>
                    <a:pt x="7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8345625" y="2306600"/>
              <a:ext cx="206950" cy="72050"/>
            </a:xfrm>
            <a:custGeom>
              <a:avLst/>
              <a:gdLst/>
              <a:ahLst/>
              <a:cxnLst/>
              <a:rect l="l" t="t" r="r" b="b"/>
              <a:pathLst>
                <a:path w="8278" h="2882" extrusionOk="0">
                  <a:moveTo>
                    <a:pt x="8164" y="0"/>
                  </a:moveTo>
                  <a:lnTo>
                    <a:pt x="0" y="2654"/>
                  </a:lnTo>
                  <a:cubicBezTo>
                    <a:pt x="26" y="2730"/>
                    <a:pt x="51" y="2806"/>
                    <a:pt x="76" y="2881"/>
                  </a:cubicBezTo>
                  <a:lnTo>
                    <a:pt x="8278" y="215"/>
                  </a:lnTo>
                  <a:cubicBezTo>
                    <a:pt x="8240" y="152"/>
                    <a:pt x="8202" y="76"/>
                    <a:pt x="81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8337400" y="2266150"/>
              <a:ext cx="196850" cy="92275"/>
            </a:xfrm>
            <a:custGeom>
              <a:avLst/>
              <a:gdLst/>
              <a:ahLst/>
              <a:cxnLst/>
              <a:rect l="l" t="t" r="r" b="b"/>
              <a:pathLst>
                <a:path w="7874" h="3691" extrusionOk="0">
                  <a:moveTo>
                    <a:pt x="7798" y="1"/>
                  </a:moveTo>
                  <a:lnTo>
                    <a:pt x="1" y="3476"/>
                  </a:lnTo>
                  <a:cubicBezTo>
                    <a:pt x="39" y="3552"/>
                    <a:pt x="77" y="3615"/>
                    <a:pt x="102" y="3691"/>
                  </a:cubicBezTo>
                  <a:lnTo>
                    <a:pt x="7874" y="228"/>
                  </a:lnTo>
                  <a:cubicBezTo>
                    <a:pt x="7849" y="152"/>
                    <a:pt x="7823" y="76"/>
                    <a:pt x="7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0"/>
            <p:cNvSpPr/>
            <p:nvPr/>
          </p:nvSpPr>
          <p:spPr>
            <a:xfrm>
              <a:off x="8351625" y="2480675"/>
              <a:ext cx="224025" cy="52775"/>
            </a:xfrm>
            <a:custGeom>
              <a:avLst/>
              <a:gdLst/>
              <a:ahLst/>
              <a:cxnLst/>
              <a:rect l="l" t="t" r="r" b="b"/>
              <a:pathLst>
                <a:path w="8961" h="2111" extrusionOk="0">
                  <a:moveTo>
                    <a:pt x="51" y="0"/>
                  </a:moveTo>
                  <a:cubicBezTo>
                    <a:pt x="38" y="76"/>
                    <a:pt x="13" y="152"/>
                    <a:pt x="1" y="228"/>
                  </a:cubicBezTo>
                  <a:lnTo>
                    <a:pt x="1" y="240"/>
                  </a:lnTo>
                  <a:lnTo>
                    <a:pt x="8821" y="2111"/>
                  </a:lnTo>
                  <a:lnTo>
                    <a:pt x="8960" y="189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0"/>
            <p:cNvSpPr/>
            <p:nvPr/>
          </p:nvSpPr>
          <p:spPr>
            <a:xfrm>
              <a:off x="8355100" y="2389375"/>
              <a:ext cx="253400" cy="32250"/>
            </a:xfrm>
            <a:custGeom>
              <a:avLst/>
              <a:gdLst/>
              <a:ahLst/>
              <a:cxnLst/>
              <a:rect l="l" t="t" r="r" b="b"/>
              <a:pathLst>
                <a:path w="10136" h="1290" extrusionOk="0">
                  <a:moveTo>
                    <a:pt x="9933" y="0"/>
                  </a:moveTo>
                  <a:lnTo>
                    <a:pt x="1" y="1049"/>
                  </a:lnTo>
                  <a:cubicBezTo>
                    <a:pt x="13" y="1125"/>
                    <a:pt x="26" y="1201"/>
                    <a:pt x="26" y="1289"/>
                  </a:cubicBezTo>
                  <a:lnTo>
                    <a:pt x="10136" y="228"/>
                  </a:lnTo>
                  <a:cubicBezTo>
                    <a:pt x="10072" y="152"/>
                    <a:pt x="9997" y="76"/>
                    <a:pt x="99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0"/>
            <p:cNvSpPr/>
            <p:nvPr/>
          </p:nvSpPr>
          <p:spPr>
            <a:xfrm>
              <a:off x="8327300" y="2541950"/>
              <a:ext cx="192750" cy="115675"/>
            </a:xfrm>
            <a:custGeom>
              <a:avLst/>
              <a:gdLst/>
              <a:ahLst/>
              <a:cxnLst/>
              <a:rect l="l" t="t" r="r" b="b"/>
              <a:pathLst>
                <a:path w="7710" h="4627" extrusionOk="0">
                  <a:moveTo>
                    <a:pt x="127" y="1"/>
                  </a:moveTo>
                  <a:cubicBezTo>
                    <a:pt x="89" y="64"/>
                    <a:pt x="38" y="127"/>
                    <a:pt x="0" y="203"/>
                  </a:cubicBezTo>
                  <a:lnTo>
                    <a:pt x="7646" y="4626"/>
                  </a:lnTo>
                  <a:cubicBezTo>
                    <a:pt x="7671" y="4550"/>
                    <a:pt x="7697" y="4462"/>
                    <a:pt x="7709" y="4386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8351625" y="2347025"/>
              <a:ext cx="224650" cy="52800"/>
            </a:xfrm>
            <a:custGeom>
              <a:avLst/>
              <a:gdLst/>
              <a:ahLst/>
              <a:cxnLst/>
              <a:rect l="l" t="t" r="r" b="b"/>
              <a:pathLst>
                <a:path w="8986" h="2112" extrusionOk="0">
                  <a:moveTo>
                    <a:pt x="8834" y="1"/>
                  </a:moveTo>
                  <a:cubicBezTo>
                    <a:pt x="8834" y="2"/>
                    <a:pt x="8835" y="2"/>
                    <a:pt x="8835" y="3"/>
                  </a:cubicBezTo>
                  <a:lnTo>
                    <a:pt x="8835" y="3"/>
                  </a:lnTo>
                  <a:lnTo>
                    <a:pt x="8847" y="1"/>
                  </a:lnTo>
                  <a:close/>
                  <a:moveTo>
                    <a:pt x="8835" y="3"/>
                  </a:moveTo>
                  <a:lnTo>
                    <a:pt x="1" y="1884"/>
                  </a:lnTo>
                  <a:cubicBezTo>
                    <a:pt x="13" y="1960"/>
                    <a:pt x="38" y="2035"/>
                    <a:pt x="51" y="2111"/>
                  </a:cubicBezTo>
                  <a:lnTo>
                    <a:pt x="8986" y="216"/>
                  </a:lnTo>
                  <a:cubicBezTo>
                    <a:pt x="8936" y="153"/>
                    <a:pt x="8886" y="78"/>
                    <a:pt x="8835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8356675" y="2437375"/>
              <a:ext cx="278375" cy="6050"/>
            </a:xfrm>
            <a:custGeom>
              <a:avLst/>
              <a:gdLst/>
              <a:ahLst/>
              <a:cxnLst/>
              <a:rect l="l" t="t" r="r" b="b"/>
              <a:pathLst>
                <a:path w="11135" h="242" extrusionOk="0">
                  <a:moveTo>
                    <a:pt x="1" y="1"/>
                  </a:moveTo>
                  <a:lnTo>
                    <a:pt x="1" y="115"/>
                  </a:lnTo>
                  <a:lnTo>
                    <a:pt x="1" y="241"/>
                  </a:lnTo>
                  <a:lnTo>
                    <a:pt x="11134" y="241"/>
                  </a:lnTo>
                  <a:lnTo>
                    <a:pt x="111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0"/>
            <p:cNvSpPr/>
            <p:nvPr/>
          </p:nvSpPr>
          <p:spPr>
            <a:xfrm>
              <a:off x="8337400" y="2522375"/>
              <a:ext cx="196850" cy="92275"/>
            </a:xfrm>
            <a:custGeom>
              <a:avLst/>
              <a:gdLst/>
              <a:ahLst/>
              <a:cxnLst/>
              <a:rect l="l" t="t" r="r" b="b"/>
              <a:pathLst>
                <a:path w="7874" h="3691" extrusionOk="0">
                  <a:moveTo>
                    <a:pt x="102" y="0"/>
                  </a:moveTo>
                  <a:cubicBezTo>
                    <a:pt x="77" y="76"/>
                    <a:pt x="39" y="139"/>
                    <a:pt x="1" y="215"/>
                  </a:cubicBezTo>
                  <a:lnTo>
                    <a:pt x="7798" y="3690"/>
                  </a:lnTo>
                  <a:cubicBezTo>
                    <a:pt x="7823" y="3615"/>
                    <a:pt x="7849" y="3539"/>
                    <a:pt x="7874" y="3463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0"/>
            <p:cNvSpPr/>
            <p:nvPr/>
          </p:nvSpPr>
          <p:spPr>
            <a:xfrm>
              <a:off x="8285600" y="2083850"/>
              <a:ext cx="187675" cy="203800"/>
            </a:xfrm>
            <a:custGeom>
              <a:avLst/>
              <a:gdLst/>
              <a:ahLst/>
              <a:cxnLst/>
              <a:rect l="l" t="t" r="r" b="b"/>
              <a:pathLst>
                <a:path w="7507" h="8152" extrusionOk="0">
                  <a:moveTo>
                    <a:pt x="7191" y="1"/>
                  </a:moveTo>
                  <a:lnTo>
                    <a:pt x="0" y="7988"/>
                  </a:lnTo>
                  <a:cubicBezTo>
                    <a:pt x="51" y="8038"/>
                    <a:pt x="114" y="8101"/>
                    <a:pt x="177" y="8152"/>
                  </a:cubicBezTo>
                  <a:lnTo>
                    <a:pt x="75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0"/>
            <p:cNvSpPr/>
            <p:nvPr/>
          </p:nvSpPr>
          <p:spPr>
            <a:xfrm>
              <a:off x="8345625" y="2501825"/>
              <a:ext cx="206950" cy="72075"/>
            </a:xfrm>
            <a:custGeom>
              <a:avLst/>
              <a:gdLst/>
              <a:ahLst/>
              <a:cxnLst/>
              <a:rect l="l" t="t" r="r" b="b"/>
              <a:pathLst>
                <a:path w="8278" h="2883" extrusionOk="0">
                  <a:moveTo>
                    <a:pt x="76" y="1"/>
                  </a:moveTo>
                  <a:cubicBezTo>
                    <a:pt x="51" y="77"/>
                    <a:pt x="26" y="153"/>
                    <a:pt x="0" y="228"/>
                  </a:cubicBezTo>
                  <a:lnTo>
                    <a:pt x="8164" y="2882"/>
                  </a:lnTo>
                  <a:cubicBezTo>
                    <a:pt x="8202" y="2806"/>
                    <a:pt x="8240" y="2731"/>
                    <a:pt x="8278" y="2667"/>
                  </a:cubicBezTo>
                  <a:lnTo>
                    <a:pt x="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7762425" y="2522050"/>
              <a:ext cx="196850" cy="92275"/>
            </a:xfrm>
            <a:custGeom>
              <a:avLst/>
              <a:gdLst/>
              <a:ahLst/>
              <a:cxnLst/>
              <a:rect l="l" t="t" r="r" b="b"/>
              <a:pathLst>
                <a:path w="7874" h="3691" extrusionOk="0">
                  <a:moveTo>
                    <a:pt x="7772" y="1"/>
                  </a:moveTo>
                  <a:lnTo>
                    <a:pt x="7772" y="13"/>
                  </a:lnTo>
                  <a:lnTo>
                    <a:pt x="0" y="3476"/>
                  </a:lnTo>
                  <a:cubicBezTo>
                    <a:pt x="38" y="3539"/>
                    <a:pt x="63" y="3615"/>
                    <a:pt x="89" y="3691"/>
                  </a:cubicBezTo>
                  <a:lnTo>
                    <a:pt x="7873" y="216"/>
                  </a:lnTo>
                  <a:cubicBezTo>
                    <a:pt x="7848" y="140"/>
                    <a:pt x="7810" y="77"/>
                    <a:pt x="7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0"/>
            <p:cNvSpPr/>
            <p:nvPr/>
          </p:nvSpPr>
          <p:spPr>
            <a:xfrm>
              <a:off x="7744100" y="2501825"/>
              <a:ext cx="207275" cy="72075"/>
            </a:xfrm>
            <a:custGeom>
              <a:avLst/>
              <a:gdLst/>
              <a:ahLst/>
              <a:cxnLst/>
              <a:rect l="l" t="t" r="r" b="b"/>
              <a:pathLst>
                <a:path w="8291" h="2883" extrusionOk="0">
                  <a:moveTo>
                    <a:pt x="8202" y="1"/>
                  </a:moveTo>
                  <a:lnTo>
                    <a:pt x="0" y="2667"/>
                  </a:lnTo>
                  <a:cubicBezTo>
                    <a:pt x="38" y="2743"/>
                    <a:pt x="76" y="2806"/>
                    <a:pt x="114" y="2882"/>
                  </a:cubicBezTo>
                  <a:lnTo>
                    <a:pt x="8290" y="241"/>
                  </a:lnTo>
                  <a:cubicBezTo>
                    <a:pt x="8265" y="165"/>
                    <a:pt x="8240" y="89"/>
                    <a:pt x="8214" y="14"/>
                  </a:cubicBezTo>
                  <a:lnTo>
                    <a:pt x="8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0"/>
            <p:cNvSpPr/>
            <p:nvPr/>
          </p:nvSpPr>
          <p:spPr>
            <a:xfrm>
              <a:off x="7776950" y="2541950"/>
              <a:ext cx="192750" cy="115350"/>
            </a:xfrm>
            <a:custGeom>
              <a:avLst/>
              <a:gdLst/>
              <a:ahLst/>
              <a:cxnLst/>
              <a:rect l="l" t="t" r="r" b="b"/>
              <a:pathLst>
                <a:path w="7710" h="4614" extrusionOk="0">
                  <a:moveTo>
                    <a:pt x="7583" y="1"/>
                  </a:moveTo>
                  <a:lnTo>
                    <a:pt x="0" y="4373"/>
                  </a:lnTo>
                  <a:cubicBezTo>
                    <a:pt x="26" y="4449"/>
                    <a:pt x="38" y="4525"/>
                    <a:pt x="64" y="4613"/>
                  </a:cubicBezTo>
                  <a:lnTo>
                    <a:pt x="7709" y="216"/>
                  </a:lnTo>
                  <a:cubicBezTo>
                    <a:pt x="7659" y="140"/>
                    <a:pt x="7621" y="77"/>
                    <a:pt x="7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7787700" y="2560275"/>
              <a:ext cx="194000" cy="145050"/>
            </a:xfrm>
            <a:custGeom>
              <a:avLst/>
              <a:gdLst/>
              <a:ahLst/>
              <a:cxnLst/>
              <a:rect l="l" t="t" r="r" b="b"/>
              <a:pathLst>
                <a:path w="7760" h="5802" extrusionOk="0">
                  <a:moveTo>
                    <a:pt x="7620" y="1"/>
                  </a:moveTo>
                  <a:lnTo>
                    <a:pt x="0" y="5536"/>
                  </a:lnTo>
                  <a:cubicBezTo>
                    <a:pt x="13" y="5624"/>
                    <a:pt x="25" y="5713"/>
                    <a:pt x="38" y="5801"/>
                  </a:cubicBezTo>
                  <a:lnTo>
                    <a:pt x="7759" y="190"/>
                  </a:lnTo>
                  <a:cubicBezTo>
                    <a:pt x="7709" y="127"/>
                    <a:pt x="7658" y="64"/>
                    <a:pt x="76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0"/>
            <p:cNvSpPr/>
            <p:nvPr/>
          </p:nvSpPr>
          <p:spPr>
            <a:xfrm>
              <a:off x="8145325" y="2648425"/>
              <a:ext cx="6025" cy="278675"/>
            </a:xfrm>
            <a:custGeom>
              <a:avLst/>
              <a:gdLst/>
              <a:ahLst/>
              <a:cxnLst/>
              <a:rect l="l" t="t" r="r" b="b"/>
              <a:pathLst>
                <a:path w="241" h="11147" extrusionOk="0">
                  <a:moveTo>
                    <a:pt x="0" y="1"/>
                  </a:moveTo>
                  <a:lnTo>
                    <a:pt x="0" y="11147"/>
                  </a:lnTo>
                  <a:lnTo>
                    <a:pt x="241" y="11147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DB9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0"/>
            <p:cNvSpPr/>
            <p:nvPr/>
          </p:nvSpPr>
          <p:spPr>
            <a:xfrm>
              <a:off x="7720725" y="2480675"/>
              <a:ext cx="224650" cy="52775"/>
            </a:xfrm>
            <a:custGeom>
              <a:avLst/>
              <a:gdLst/>
              <a:ahLst/>
              <a:cxnLst/>
              <a:rect l="l" t="t" r="r" b="b"/>
              <a:pathLst>
                <a:path w="8986" h="2111" extrusionOk="0">
                  <a:moveTo>
                    <a:pt x="8935" y="0"/>
                  </a:moveTo>
                  <a:lnTo>
                    <a:pt x="0" y="1896"/>
                  </a:lnTo>
                  <a:cubicBezTo>
                    <a:pt x="38" y="1972"/>
                    <a:pt x="89" y="2035"/>
                    <a:pt x="139" y="2111"/>
                  </a:cubicBezTo>
                  <a:lnTo>
                    <a:pt x="8985" y="240"/>
                  </a:lnTo>
                  <a:cubicBezTo>
                    <a:pt x="8960" y="152"/>
                    <a:pt x="8947" y="76"/>
                    <a:pt x="89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0"/>
            <p:cNvSpPr/>
            <p:nvPr/>
          </p:nvSpPr>
          <p:spPr>
            <a:xfrm>
              <a:off x="7721025" y="2347025"/>
              <a:ext cx="224350" cy="52800"/>
            </a:xfrm>
            <a:custGeom>
              <a:avLst/>
              <a:gdLst/>
              <a:ahLst/>
              <a:cxnLst/>
              <a:rect l="l" t="t" r="r" b="b"/>
              <a:pathLst>
                <a:path w="8974" h="2112" extrusionOk="0">
                  <a:moveTo>
                    <a:pt x="140" y="1"/>
                  </a:moveTo>
                  <a:lnTo>
                    <a:pt x="1" y="216"/>
                  </a:lnTo>
                  <a:lnTo>
                    <a:pt x="8923" y="2111"/>
                  </a:lnTo>
                  <a:cubicBezTo>
                    <a:pt x="8935" y="2035"/>
                    <a:pt x="8948" y="1960"/>
                    <a:pt x="8973" y="1884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8285600" y="2593150"/>
              <a:ext cx="186725" cy="202850"/>
            </a:xfrm>
            <a:custGeom>
              <a:avLst/>
              <a:gdLst/>
              <a:ahLst/>
              <a:cxnLst/>
              <a:rect l="l" t="t" r="r" b="b"/>
              <a:pathLst>
                <a:path w="7469" h="8114" extrusionOk="0">
                  <a:moveTo>
                    <a:pt x="177" y="0"/>
                  </a:moveTo>
                  <a:cubicBezTo>
                    <a:pt x="114" y="51"/>
                    <a:pt x="51" y="101"/>
                    <a:pt x="0" y="152"/>
                  </a:cubicBezTo>
                  <a:lnTo>
                    <a:pt x="7153" y="8113"/>
                  </a:lnTo>
                  <a:lnTo>
                    <a:pt x="7469" y="811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7762425" y="2265825"/>
              <a:ext cx="196850" cy="92600"/>
            </a:xfrm>
            <a:custGeom>
              <a:avLst/>
              <a:gdLst/>
              <a:ahLst/>
              <a:cxnLst/>
              <a:rect l="l" t="t" r="r" b="b"/>
              <a:pathLst>
                <a:path w="7874" h="3704" extrusionOk="0">
                  <a:moveTo>
                    <a:pt x="89" y="1"/>
                  </a:moveTo>
                  <a:cubicBezTo>
                    <a:pt x="63" y="77"/>
                    <a:pt x="25" y="165"/>
                    <a:pt x="0" y="228"/>
                  </a:cubicBezTo>
                  <a:lnTo>
                    <a:pt x="7772" y="3704"/>
                  </a:lnTo>
                  <a:cubicBezTo>
                    <a:pt x="7810" y="3628"/>
                    <a:pt x="7848" y="3552"/>
                    <a:pt x="7873" y="3476"/>
                  </a:cubicBezTo>
                  <a:lnTo>
                    <a:pt x="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8355100" y="2459175"/>
              <a:ext cx="252775" cy="31950"/>
            </a:xfrm>
            <a:custGeom>
              <a:avLst/>
              <a:gdLst/>
              <a:ahLst/>
              <a:cxnLst/>
              <a:rect l="l" t="t" r="r" b="b"/>
              <a:pathLst>
                <a:path w="10111" h="1278" extrusionOk="0">
                  <a:moveTo>
                    <a:pt x="26" y="1"/>
                  </a:moveTo>
                  <a:cubicBezTo>
                    <a:pt x="26" y="77"/>
                    <a:pt x="13" y="153"/>
                    <a:pt x="1" y="241"/>
                  </a:cubicBezTo>
                  <a:lnTo>
                    <a:pt x="9921" y="1277"/>
                  </a:lnTo>
                  <a:cubicBezTo>
                    <a:pt x="9984" y="1201"/>
                    <a:pt x="10047" y="1126"/>
                    <a:pt x="10110" y="105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7792750" y="2577350"/>
              <a:ext cx="202850" cy="187050"/>
            </a:xfrm>
            <a:custGeom>
              <a:avLst/>
              <a:gdLst/>
              <a:ahLst/>
              <a:cxnLst/>
              <a:rect l="l" t="t" r="r" b="b"/>
              <a:pathLst>
                <a:path w="8114" h="7482" extrusionOk="0">
                  <a:moveTo>
                    <a:pt x="7962" y="0"/>
                  </a:moveTo>
                  <a:lnTo>
                    <a:pt x="0" y="7166"/>
                  </a:lnTo>
                  <a:lnTo>
                    <a:pt x="0" y="7481"/>
                  </a:lnTo>
                  <a:lnTo>
                    <a:pt x="8113" y="177"/>
                  </a:lnTo>
                  <a:cubicBezTo>
                    <a:pt x="8063" y="114"/>
                    <a:pt x="8012" y="63"/>
                    <a:pt x="79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8230300" y="2629150"/>
              <a:ext cx="91975" cy="197175"/>
            </a:xfrm>
            <a:custGeom>
              <a:avLst/>
              <a:gdLst/>
              <a:ahLst/>
              <a:cxnLst/>
              <a:rect l="l" t="t" r="r" b="b"/>
              <a:pathLst>
                <a:path w="3679" h="7887" extrusionOk="0">
                  <a:moveTo>
                    <a:pt x="216" y="1"/>
                  </a:moveTo>
                  <a:cubicBezTo>
                    <a:pt x="140" y="39"/>
                    <a:pt x="77" y="77"/>
                    <a:pt x="1" y="114"/>
                  </a:cubicBezTo>
                  <a:lnTo>
                    <a:pt x="3463" y="7886"/>
                  </a:lnTo>
                  <a:lnTo>
                    <a:pt x="3678" y="7798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7689125" y="2389375"/>
              <a:ext cx="252450" cy="32250"/>
            </a:xfrm>
            <a:custGeom>
              <a:avLst/>
              <a:gdLst/>
              <a:ahLst/>
              <a:cxnLst/>
              <a:rect l="l" t="t" r="r" b="b"/>
              <a:pathLst>
                <a:path w="10098" h="1290" extrusionOk="0">
                  <a:moveTo>
                    <a:pt x="190" y="0"/>
                  </a:moveTo>
                  <a:cubicBezTo>
                    <a:pt x="127" y="76"/>
                    <a:pt x="64" y="152"/>
                    <a:pt x="0" y="228"/>
                  </a:cubicBezTo>
                  <a:lnTo>
                    <a:pt x="10072" y="1289"/>
                  </a:lnTo>
                  <a:cubicBezTo>
                    <a:pt x="10072" y="1201"/>
                    <a:pt x="10085" y="1125"/>
                    <a:pt x="10097" y="1049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7974100" y="2629150"/>
              <a:ext cx="92275" cy="197175"/>
            </a:xfrm>
            <a:custGeom>
              <a:avLst/>
              <a:gdLst/>
              <a:ahLst/>
              <a:cxnLst/>
              <a:rect l="l" t="t" r="r" b="b"/>
              <a:pathLst>
                <a:path w="3691" h="7887" extrusionOk="0">
                  <a:moveTo>
                    <a:pt x="3463" y="1"/>
                  </a:moveTo>
                  <a:cubicBezTo>
                    <a:pt x="3466" y="2"/>
                    <a:pt x="3470" y="4"/>
                    <a:pt x="3473" y="6"/>
                  </a:cubicBezTo>
                  <a:lnTo>
                    <a:pt x="3473" y="6"/>
                  </a:lnTo>
                  <a:lnTo>
                    <a:pt x="3475" y="1"/>
                  </a:lnTo>
                  <a:close/>
                  <a:moveTo>
                    <a:pt x="3473" y="6"/>
                  </a:moveTo>
                  <a:lnTo>
                    <a:pt x="0" y="7798"/>
                  </a:lnTo>
                  <a:lnTo>
                    <a:pt x="228" y="7886"/>
                  </a:lnTo>
                  <a:lnTo>
                    <a:pt x="3690" y="114"/>
                  </a:lnTo>
                  <a:cubicBezTo>
                    <a:pt x="3618" y="78"/>
                    <a:pt x="3545" y="42"/>
                    <a:pt x="3473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7823400" y="2593150"/>
              <a:ext cx="188000" cy="203800"/>
            </a:xfrm>
            <a:custGeom>
              <a:avLst/>
              <a:gdLst/>
              <a:ahLst/>
              <a:cxnLst/>
              <a:rect l="l" t="t" r="r" b="b"/>
              <a:pathLst>
                <a:path w="7520" h="8152" extrusionOk="0">
                  <a:moveTo>
                    <a:pt x="7342" y="0"/>
                  </a:moveTo>
                  <a:lnTo>
                    <a:pt x="0" y="8151"/>
                  </a:lnTo>
                  <a:lnTo>
                    <a:pt x="316" y="8151"/>
                  </a:lnTo>
                  <a:lnTo>
                    <a:pt x="7519" y="152"/>
                  </a:lnTo>
                  <a:cubicBezTo>
                    <a:pt x="7456" y="101"/>
                    <a:pt x="7393" y="51"/>
                    <a:pt x="7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7744400" y="2306900"/>
              <a:ext cx="206975" cy="71750"/>
            </a:xfrm>
            <a:custGeom>
              <a:avLst/>
              <a:gdLst/>
              <a:ahLst/>
              <a:cxnLst/>
              <a:rect l="l" t="t" r="r" b="b"/>
              <a:pathLst>
                <a:path w="8279" h="2870" extrusionOk="0">
                  <a:moveTo>
                    <a:pt x="115" y="1"/>
                  </a:moveTo>
                  <a:cubicBezTo>
                    <a:pt x="77" y="64"/>
                    <a:pt x="39" y="140"/>
                    <a:pt x="1" y="216"/>
                  </a:cubicBezTo>
                  <a:lnTo>
                    <a:pt x="8190" y="2869"/>
                  </a:lnTo>
                  <a:cubicBezTo>
                    <a:pt x="8215" y="2794"/>
                    <a:pt x="8253" y="2718"/>
                    <a:pt x="8278" y="2642"/>
                  </a:cubicBezTo>
                  <a:lnTo>
                    <a:pt x="1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7882775" y="2606725"/>
              <a:ext cx="145675" cy="194650"/>
            </a:xfrm>
            <a:custGeom>
              <a:avLst/>
              <a:gdLst/>
              <a:ahLst/>
              <a:cxnLst/>
              <a:rect l="l" t="t" r="r" b="b"/>
              <a:pathLst>
                <a:path w="5827" h="7786" extrusionOk="0">
                  <a:moveTo>
                    <a:pt x="5637" y="1"/>
                  </a:moveTo>
                  <a:lnTo>
                    <a:pt x="5637" y="13"/>
                  </a:lnTo>
                  <a:lnTo>
                    <a:pt x="1" y="7747"/>
                  </a:lnTo>
                  <a:lnTo>
                    <a:pt x="279" y="7785"/>
                  </a:lnTo>
                  <a:lnTo>
                    <a:pt x="5827" y="152"/>
                  </a:lnTo>
                  <a:cubicBezTo>
                    <a:pt x="5763" y="102"/>
                    <a:pt x="5700" y="51"/>
                    <a:pt x="5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7776950" y="2223175"/>
              <a:ext cx="192750" cy="115675"/>
            </a:xfrm>
            <a:custGeom>
              <a:avLst/>
              <a:gdLst/>
              <a:ahLst/>
              <a:cxnLst/>
              <a:rect l="l" t="t" r="r" b="b"/>
              <a:pathLst>
                <a:path w="7710" h="4627" extrusionOk="0">
                  <a:moveTo>
                    <a:pt x="51" y="1"/>
                  </a:moveTo>
                  <a:cubicBezTo>
                    <a:pt x="38" y="77"/>
                    <a:pt x="13" y="153"/>
                    <a:pt x="0" y="241"/>
                  </a:cubicBezTo>
                  <a:lnTo>
                    <a:pt x="7583" y="4626"/>
                  </a:lnTo>
                  <a:cubicBezTo>
                    <a:pt x="7621" y="4550"/>
                    <a:pt x="7659" y="4487"/>
                    <a:pt x="7709" y="4424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7974100" y="2054475"/>
              <a:ext cx="92275" cy="196850"/>
            </a:xfrm>
            <a:custGeom>
              <a:avLst/>
              <a:gdLst/>
              <a:ahLst/>
              <a:cxnLst/>
              <a:rect l="l" t="t" r="r" b="b"/>
              <a:pathLst>
                <a:path w="3691" h="7874" extrusionOk="0">
                  <a:moveTo>
                    <a:pt x="228" y="1"/>
                  </a:moveTo>
                  <a:lnTo>
                    <a:pt x="0" y="77"/>
                  </a:lnTo>
                  <a:lnTo>
                    <a:pt x="3475" y="7874"/>
                  </a:lnTo>
                  <a:cubicBezTo>
                    <a:pt x="3551" y="7836"/>
                    <a:pt x="3614" y="7798"/>
                    <a:pt x="3690" y="7773"/>
                  </a:cubicBezTo>
                  <a:lnTo>
                    <a:pt x="2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0"/>
            <p:cNvSpPr/>
            <p:nvPr/>
          </p:nvSpPr>
          <p:spPr>
            <a:xfrm>
              <a:off x="7931450" y="2068700"/>
              <a:ext cx="115325" cy="192750"/>
            </a:xfrm>
            <a:custGeom>
              <a:avLst/>
              <a:gdLst/>
              <a:ahLst/>
              <a:cxnLst/>
              <a:rect l="l" t="t" r="r" b="b"/>
              <a:pathLst>
                <a:path w="4613" h="7710" extrusionOk="0">
                  <a:moveTo>
                    <a:pt x="240" y="0"/>
                  </a:moveTo>
                  <a:cubicBezTo>
                    <a:pt x="164" y="26"/>
                    <a:pt x="76" y="51"/>
                    <a:pt x="0" y="64"/>
                  </a:cubicBezTo>
                  <a:lnTo>
                    <a:pt x="4410" y="7709"/>
                  </a:lnTo>
                  <a:cubicBezTo>
                    <a:pt x="4474" y="7671"/>
                    <a:pt x="4549" y="7621"/>
                    <a:pt x="4613" y="75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0"/>
            <p:cNvSpPr/>
            <p:nvPr/>
          </p:nvSpPr>
          <p:spPr>
            <a:xfrm>
              <a:off x="8210100" y="2036150"/>
              <a:ext cx="71725" cy="206975"/>
            </a:xfrm>
            <a:custGeom>
              <a:avLst/>
              <a:gdLst/>
              <a:ahLst/>
              <a:cxnLst/>
              <a:rect l="l" t="t" r="r" b="b"/>
              <a:pathLst>
                <a:path w="2869" h="8279" extrusionOk="0">
                  <a:moveTo>
                    <a:pt x="2654" y="1"/>
                  </a:moveTo>
                  <a:lnTo>
                    <a:pt x="0" y="8202"/>
                  </a:lnTo>
                  <a:cubicBezTo>
                    <a:pt x="76" y="8228"/>
                    <a:pt x="139" y="8253"/>
                    <a:pt x="215" y="8278"/>
                  </a:cubicBezTo>
                  <a:lnTo>
                    <a:pt x="2869" y="114"/>
                  </a:lnTo>
                  <a:cubicBezTo>
                    <a:pt x="2806" y="77"/>
                    <a:pt x="2730" y="39"/>
                    <a:pt x="2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0"/>
            <p:cNvSpPr/>
            <p:nvPr/>
          </p:nvSpPr>
          <p:spPr>
            <a:xfrm>
              <a:off x="8188600" y="2013100"/>
              <a:ext cx="53100" cy="224000"/>
            </a:xfrm>
            <a:custGeom>
              <a:avLst/>
              <a:gdLst/>
              <a:ahLst/>
              <a:cxnLst/>
              <a:rect l="l" t="t" r="r" b="b"/>
              <a:pathLst>
                <a:path w="2124" h="8960" extrusionOk="0">
                  <a:moveTo>
                    <a:pt x="1896" y="0"/>
                  </a:moveTo>
                  <a:lnTo>
                    <a:pt x="1" y="8909"/>
                  </a:lnTo>
                  <a:cubicBezTo>
                    <a:pt x="89" y="8922"/>
                    <a:pt x="165" y="8947"/>
                    <a:pt x="241" y="8960"/>
                  </a:cubicBezTo>
                  <a:lnTo>
                    <a:pt x="2124" y="139"/>
                  </a:lnTo>
                  <a:lnTo>
                    <a:pt x="18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0"/>
            <p:cNvSpPr/>
            <p:nvPr/>
          </p:nvSpPr>
          <p:spPr>
            <a:xfrm>
              <a:off x="8167125" y="1981175"/>
              <a:ext cx="31925" cy="252150"/>
            </a:xfrm>
            <a:custGeom>
              <a:avLst/>
              <a:gdLst/>
              <a:ahLst/>
              <a:cxnLst/>
              <a:rect l="l" t="t" r="r" b="b"/>
              <a:pathLst>
                <a:path w="1277" h="10086" extrusionOk="0">
                  <a:moveTo>
                    <a:pt x="1062" y="1"/>
                  </a:moveTo>
                  <a:lnTo>
                    <a:pt x="0" y="10060"/>
                  </a:lnTo>
                  <a:lnTo>
                    <a:pt x="241" y="10085"/>
                  </a:lnTo>
                  <a:lnTo>
                    <a:pt x="1277" y="190"/>
                  </a:lnTo>
                  <a:cubicBezTo>
                    <a:pt x="1201" y="127"/>
                    <a:pt x="1138" y="64"/>
                    <a:pt x="10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0"/>
            <p:cNvSpPr/>
            <p:nvPr/>
          </p:nvSpPr>
          <p:spPr>
            <a:xfrm>
              <a:off x="7883425" y="2079450"/>
              <a:ext cx="145025" cy="194300"/>
            </a:xfrm>
            <a:custGeom>
              <a:avLst/>
              <a:gdLst/>
              <a:ahLst/>
              <a:cxnLst/>
              <a:rect l="l" t="t" r="r" b="b"/>
              <a:pathLst>
                <a:path w="5801" h="7772" extrusionOk="0">
                  <a:moveTo>
                    <a:pt x="266" y="0"/>
                  </a:moveTo>
                  <a:lnTo>
                    <a:pt x="0" y="51"/>
                  </a:lnTo>
                  <a:lnTo>
                    <a:pt x="5611" y="7772"/>
                  </a:lnTo>
                  <a:cubicBezTo>
                    <a:pt x="5674" y="7721"/>
                    <a:pt x="5737" y="7671"/>
                    <a:pt x="5801" y="7620"/>
                  </a:cubicBezTo>
                  <a:lnTo>
                    <a:pt x="2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0"/>
            <p:cNvSpPr/>
            <p:nvPr/>
          </p:nvSpPr>
          <p:spPr>
            <a:xfrm>
              <a:off x="7688175" y="2459175"/>
              <a:ext cx="253075" cy="31950"/>
            </a:xfrm>
            <a:custGeom>
              <a:avLst/>
              <a:gdLst/>
              <a:ahLst/>
              <a:cxnLst/>
              <a:rect l="l" t="t" r="r" b="b"/>
              <a:pathLst>
                <a:path w="10123" h="1278" extrusionOk="0">
                  <a:moveTo>
                    <a:pt x="10098" y="1"/>
                  </a:moveTo>
                  <a:cubicBezTo>
                    <a:pt x="10098" y="1"/>
                    <a:pt x="10098" y="2"/>
                    <a:pt x="10098" y="2"/>
                  </a:cubicBezTo>
                  <a:lnTo>
                    <a:pt x="10098" y="2"/>
                  </a:lnTo>
                  <a:lnTo>
                    <a:pt x="10110" y="1"/>
                  </a:lnTo>
                  <a:close/>
                  <a:moveTo>
                    <a:pt x="10098" y="2"/>
                  </a:moveTo>
                  <a:lnTo>
                    <a:pt x="0" y="1062"/>
                  </a:lnTo>
                  <a:cubicBezTo>
                    <a:pt x="64" y="1138"/>
                    <a:pt x="127" y="1201"/>
                    <a:pt x="190" y="1277"/>
                  </a:cubicBezTo>
                  <a:lnTo>
                    <a:pt x="10123" y="241"/>
                  </a:lnTo>
                  <a:cubicBezTo>
                    <a:pt x="10123" y="153"/>
                    <a:pt x="10110" y="78"/>
                    <a:pt x="10098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0"/>
            <p:cNvSpPr/>
            <p:nvPr/>
          </p:nvSpPr>
          <p:spPr>
            <a:xfrm>
              <a:off x="7792125" y="2115450"/>
              <a:ext cx="203475" cy="187700"/>
            </a:xfrm>
            <a:custGeom>
              <a:avLst/>
              <a:gdLst/>
              <a:ahLst/>
              <a:cxnLst/>
              <a:rect l="l" t="t" r="r" b="b"/>
              <a:pathLst>
                <a:path w="8139" h="7508" extrusionOk="0">
                  <a:moveTo>
                    <a:pt x="0" y="1"/>
                  </a:moveTo>
                  <a:lnTo>
                    <a:pt x="0" y="317"/>
                  </a:lnTo>
                  <a:lnTo>
                    <a:pt x="7987" y="7507"/>
                  </a:lnTo>
                  <a:cubicBezTo>
                    <a:pt x="8037" y="7444"/>
                    <a:pt x="8088" y="7381"/>
                    <a:pt x="8138" y="73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0"/>
            <p:cNvSpPr/>
            <p:nvPr/>
          </p:nvSpPr>
          <p:spPr>
            <a:xfrm>
              <a:off x="7787375" y="2174850"/>
              <a:ext cx="194325" cy="145350"/>
            </a:xfrm>
            <a:custGeom>
              <a:avLst/>
              <a:gdLst/>
              <a:ahLst/>
              <a:cxnLst/>
              <a:rect l="l" t="t" r="r" b="b"/>
              <a:pathLst>
                <a:path w="7773" h="5814" extrusionOk="0">
                  <a:moveTo>
                    <a:pt x="38" y="0"/>
                  </a:moveTo>
                  <a:cubicBezTo>
                    <a:pt x="26" y="89"/>
                    <a:pt x="13" y="177"/>
                    <a:pt x="0" y="266"/>
                  </a:cubicBezTo>
                  <a:lnTo>
                    <a:pt x="7633" y="5814"/>
                  </a:lnTo>
                  <a:cubicBezTo>
                    <a:pt x="7671" y="5750"/>
                    <a:pt x="7722" y="5687"/>
                    <a:pt x="7772" y="5624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0"/>
            <p:cNvSpPr/>
            <p:nvPr/>
          </p:nvSpPr>
          <p:spPr>
            <a:xfrm>
              <a:off x="7661625" y="2437375"/>
              <a:ext cx="278375" cy="6050"/>
            </a:xfrm>
            <a:custGeom>
              <a:avLst/>
              <a:gdLst/>
              <a:ahLst/>
              <a:cxnLst/>
              <a:rect l="l" t="t" r="r" b="b"/>
              <a:pathLst>
                <a:path w="11135" h="242" extrusionOk="0">
                  <a:moveTo>
                    <a:pt x="1" y="1"/>
                  </a:moveTo>
                  <a:lnTo>
                    <a:pt x="1" y="241"/>
                  </a:lnTo>
                  <a:lnTo>
                    <a:pt x="11134" y="241"/>
                  </a:lnTo>
                  <a:lnTo>
                    <a:pt x="11134" y="115"/>
                  </a:lnTo>
                  <a:lnTo>
                    <a:pt x="111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0"/>
            <p:cNvSpPr/>
            <p:nvPr/>
          </p:nvSpPr>
          <p:spPr>
            <a:xfrm>
              <a:off x="7824350" y="2084800"/>
              <a:ext cx="187050" cy="202850"/>
            </a:xfrm>
            <a:custGeom>
              <a:avLst/>
              <a:gdLst/>
              <a:ahLst/>
              <a:cxnLst/>
              <a:rect l="l" t="t" r="r" b="b"/>
              <a:pathLst>
                <a:path w="7482" h="8114" extrusionOk="0">
                  <a:moveTo>
                    <a:pt x="0" y="1"/>
                  </a:moveTo>
                  <a:lnTo>
                    <a:pt x="7304" y="8114"/>
                  </a:lnTo>
                  <a:cubicBezTo>
                    <a:pt x="7368" y="8051"/>
                    <a:pt x="7431" y="8000"/>
                    <a:pt x="7481" y="7950"/>
                  </a:cubicBezTo>
                  <a:lnTo>
                    <a:pt x="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0"/>
            <p:cNvSpPr/>
            <p:nvPr/>
          </p:nvSpPr>
          <p:spPr>
            <a:xfrm>
              <a:off x="7931125" y="2619050"/>
              <a:ext cx="115650" cy="192750"/>
            </a:xfrm>
            <a:custGeom>
              <a:avLst/>
              <a:gdLst/>
              <a:ahLst/>
              <a:cxnLst/>
              <a:rect l="l" t="t" r="r" b="b"/>
              <a:pathLst>
                <a:path w="4626" h="7710" extrusionOk="0">
                  <a:moveTo>
                    <a:pt x="4411" y="0"/>
                  </a:moveTo>
                  <a:cubicBezTo>
                    <a:pt x="4414" y="2"/>
                    <a:pt x="4417" y="4"/>
                    <a:pt x="4420" y="6"/>
                  </a:cubicBezTo>
                  <a:lnTo>
                    <a:pt x="4420" y="6"/>
                  </a:lnTo>
                  <a:lnTo>
                    <a:pt x="4423" y="0"/>
                  </a:lnTo>
                  <a:close/>
                  <a:moveTo>
                    <a:pt x="4420" y="6"/>
                  </a:moveTo>
                  <a:lnTo>
                    <a:pt x="0" y="7659"/>
                  </a:lnTo>
                  <a:cubicBezTo>
                    <a:pt x="76" y="7671"/>
                    <a:pt x="152" y="7696"/>
                    <a:pt x="241" y="7709"/>
                  </a:cubicBezTo>
                  <a:lnTo>
                    <a:pt x="4626" y="127"/>
                  </a:lnTo>
                  <a:cubicBezTo>
                    <a:pt x="4553" y="90"/>
                    <a:pt x="4492" y="54"/>
                    <a:pt x="4420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0"/>
            <p:cNvSpPr/>
            <p:nvPr/>
          </p:nvSpPr>
          <p:spPr>
            <a:xfrm>
              <a:off x="7838250" y="2152725"/>
              <a:ext cx="597450" cy="575125"/>
            </a:xfrm>
            <a:custGeom>
              <a:avLst/>
              <a:gdLst/>
              <a:ahLst/>
              <a:cxnLst/>
              <a:rect l="l" t="t" r="r" b="b"/>
              <a:pathLst>
                <a:path w="23898" h="23005" extrusionOk="0">
                  <a:moveTo>
                    <a:pt x="12410" y="1"/>
                  </a:moveTo>
                  <a:cubicBezTo>
                    <a:pt x="7759" y="1"/>
                    <a:pt x="3564" y="2806"/>
                    <a:pt x="1782" y="7103"/>
                  </a:cubicBezTo>
                  <a:cubicBezTo>
                    <a:pt x="0" y="11400"/>
                    <a:pt x="986" y="16341"/>
                    <a:pt x="4271" y="19626"/>
                  </a:cubicBezTo>
                  <a:cubicBezTo>
                    <a:pt x="6470" y="21833"/>
                    <a:pt x="9415" y="23005"/>
                    <a:pt x="12410" y="23005"/>
                  </a:cubicBezTo>
                  <a:cubicBezTo>
                    <a:pt x="13892" y="23005"/>
                    <a:pt x="15386" y="22718"/>
                    <a:pt x="16808" y="22129"/>
                  </a:cubicBezTo>
                  <a:cubicBezTo>
                    <a:pt x="21104" y="20347"/>
                    <a:pt x="23897" y="16151"/>
                    <a:pt x="23897" y="11501"/>
                  </a:cubicBezTo>
                  <a:cubicBezTo>
                    <a:pt x="23897" y="5157"/>
                    <a:pt x="18754" y="1"/>
                    <a:pt x="12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0"/>
            <p:cNvSpPr/>
            <p:nvPr/>
          </p:nvSpPr>
          <p:spPr>
            <a:xfrm>
              <a:off x="8122250" y="2412425"/>
              <a:ext cx="52175" cy="956350"/>
            </a:xfrm>
            <a:custGeom>
              <a:avLst/>
              <a:gdLst/>
              <a:ahLst/>
              <a:cxnLst/>
              <a:rect l="l" t="t" r="r" b="b"/>
              <a:pathLst>
                <a:path w="2087" h="38254" extrusionOk="0">
                  <a:moveTo>
                    <a:pt x="1050" y="1"/>
                  </a:moveTo>
                  <a:cubicBezTo>
                    <a:pt x="468" y="1"/>
                    <a:pt x="1" y="468"/>
                    <a:pt x="1" y="1050"/>
                  </a:cubicBezTo>
                  <a:lnTo>
                    <a:pt x="1" y="38253"/>
                  </a:lnTo>
                  <a:lnTo>
                    <a:pt x="2086" y="38253"/>
                  </a:lnTo>
                  <a:lnTo>
                    <a:pt x="2086" y="1050"/>
                  </a:lnTo>
                  <a:cubicBezTo>
                    <a:pt x="2086" y="468"/>
                    <a:pt x="1618" y="1"/>
                    <a:pt x="10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8058450" y="4628350"/>
              <a:ext cx="179775" cy="275850"/>
            </a:xfrm>
            <a:custGeom>
              <a:avLst/>
              <a:gdLst/>
              <a:ahLst/>
              <a:cxnLst/>
              <a:rect l="l" t="t" r="r" b="b"/>
              <a:pathLst>
                <a:path w="7191" h="11034" extrusionOk="0">
                  <a:moveTo>
                    <a:pt x="0" y="1"/>
                  </a:moveTo>
                  <a:lnTo>
                    <a:pt x="0" y="5523"/>
                  </a:lnTo>
                  <a:cubicBezTo>
                    <a:pt x="0" y="8657"/>
                    <a:pt x="2414" y="11033"/>
                    <a:pt x="2414" y="11033"/>
                  </a:cubicBezTo>
                  <a:lnTo>
                    <a:pt x="4777" y="11033"/>
                  </a:lnTo>
                  <a:cubicBezTo>
                    <a:pt x="4777" y="11033"/>
                    <a:pt x="7191" y="8657"/>
                    <a:pt x="7191" y="5523"/>
                  </a:cubicBezTo>
                  <a:lnTo>
                    <a:pt x="71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8058450" y="4754100"/>
              <a:ext cx="179775" cy="150100"/>
            </a:xfrm>
            <a:custGeom>
              <a:avLst/>
              <a:gdLst/>
              <a:ahLst/>
              <a:cxnLst/>
              <a:rect l="l" t="t" r="r" b="b"/>
              <a:pathLst>
                <a:path w="7191" h="6004" extrusionOk="0">
                  <a:moveTo>
                    <a:pt x="0" y="1"/>
                  </a:moveTo>
                  <a:lnTo>
                    <a:pt x="0" y="493"/>
                  </a:lnTo>
                  <a:cubicBezTo>
                    <a:pt x="0" y="3627"/>
                    <a:pt x="2414" y="6003"/>
                    <a:pt x="2414" y="6003"/>
                  </a:cubicBezTo>
                  <a:lnTo>
                    <a:pt x="4777" y="6003"/>
                  </a:lnTo>
                  <a:cubicBezTo>
                    <a:pt x="4777" y="6003"/>
                    <a:pt x="7191" y="3640"/>
                    <a:pt x="7191" y="493"/>
                  </a:cubicBezTo>
                  <a:lnTo>
                    <a:pt x="7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8024325" y="4628350"/>
              <a:ext cx="248025" cy="28775"/>
            </a:xfrm>
            <a:custGeom>
              <a:avLst/>
              <a:gdLst/>
              <a:ahLst/>
              <a:cxnLst/>
              <a:rect l="l" t="t" r="r" b="b"/>
              <a:pathLst>
                <a:path w="9921" h="1151" extrusionOk="0">
                  <a:moveTo>
                    <a:pt x="0" y="1"/>
                  </a:moveTo>
                  <a:lnTo>
                    <a:pt x="1378" y="1151"/>
                  </a:lnTo>
                  <a:lnTo>
                    <a:pt x="8556" y="1151"/>
                  </a:lnTo>
                  <a:lnTo>
                    <a:pt x="9921" y="1"/>
                  </a:lnTo>
                  <a:close/>
                </a:path>
              </a:pathLst>
            </a:custGeom>
            <a:solidFill>
              <a:srgbClr val="A87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7853725" y="4904175"/>
              <a:ext cx="589225" cy="282150"/>
            </a:xfrm>
            <a:custGeom>
              <a:avLst/>
              <a:gdLst/>
              <a:ahLst/>
              <a:cxnLst/>
              <a:rect l="l" t="t" r="r" b="b"/>
              <a:pathLst>
                <a:path w="23569" h="11286" extrusionOk="0">
                  <a:moveTo>
                    <a:pt x="10603" y="0"/>
                  </a:moveTo>
                  <a:cubicBezTo>
                    <a:pt x="6142" y="9276"/>
                    <a:pt x="0" y="11285"/>
                    <a:pt x="0" y="11285"/>
                  </a:cubicBezTo>
                  <a:lnTo>
                    <a:pt x="23569" y="11285"/>
                  </a:lnTo>
                  <a:cubicBezTo>
                    <a:pt x="23569" y="11285"/>
                    <a:pt x="17427" y="9276"/>
                    <a:pt x="129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7853725" y="5186300"/>
              <a:ext cx="589225" cy="42350"/>
            </a:xfrm>
            <a:custGeom>
              <a:avLst/>
              <a:gdLst/>
              <a:ahLst/>
              <a:cxnLst/>
              <a:rect l="l" t="t" r="r" b="b"/>
              <a:pathLst>
                <a:path w="23569" h="1694" extrusionOk="0">
                  <a:moveTo>
                    <a:pt x="0" y="0"/>
                  </a:moveTo>
                  <a:lnTo>
                    <a:pt x="0" y="1694"/>
                  </a:lnTo>
                  <a:lnTo>
                    <a:pt x="23569" y="1694"/>
                  </a:lnTo>
                  <a:lnTo>
                    <a:pt x="235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8070450" y="3809150"/>
              <a:ext cx="155775" cy="736150"/>
            </a:xfrm>
            <a:custGeom>
              <a:avLst/>
              <a:gdLst/>
              <a:ahLst/>
              <a:cxnLst/>
              <a:rect l="l" t="t" r="r" b="b"/>
              <a:pathLst>
                <a:path w="6231" h="29446" extrusionOk="0">
                  <a:moveTo>
                    <a:pt x="2275" y="1"/>
                  </a:moveTo>
                  <a:lnTo>
                    <a:pt x="0" y="29445"/>
                  </a:lnTo>
                  <a:lnTo>
                    <a:pt x="6231" y="29445"/>
                  </a:lnTo>
                  <a:lnTo>
                    <a:pt x="3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8124800" y="3809150"/>
              <a:ext cx="47400" cy="39825"/>
            </a:xfrm>
            <a:custGeom>
              <a:avLst/>
              <a:gdLst/>
              <a:ahLst/>
              <a:cxnLst/>
              <a:rect l="l" t="t" r="r" b="b"/>
              <a:pathLst>
                <a:path w="1896" h="1593" extrusionOk="0">
                  <a:moveTo>
                    <a:pt x="101" y="1"/>
                  </a:moveTo>
                  <a:lnTo>
                    <a:pt x="0" y="1429"/>
                  </a:lnTo>
                  <a:cubicBezTo>
                    <a:pt x="303" y="1530"/>
                    <a:pt x="619" y="1593"/>
                    <a:pt x="948" y="1593"/>
                  </a:cubicBezTo>
                  <a:cubicBezTo>
                    <a:pt x="1264" y="1593"/>
                    <a:pt x="1592" y="1530"/>
                    <a:pt x="1896" y="1429"/>
                  </a:cubicBezTo>
                  <a:lnTo>
                    <a:pt x="17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8046750" y="4545275"/>
              <a:ext cx="203175" cy="35100"/>
            </a:xfrm>
            <a:custGeom>
              <a:avLst/>
              <a:gdLst/>
              <a:ahLst/>
              <a:cxnLst/>
              <a:rect l="l" t="t" r="r" b="b"/>
              <a:pathLst>
                <a:path w="8127" h="1404" extrusionOk="0">
                  <a:moveTo>
                    <a:pt x="936" y="0"/>
                  </a:moveTo>
                  <a:cubicBezTo>
                    <a:pt x="544" y="0"/>
                    <a:pt x="203" y="291"/>
                    <a:pt x="140" y="683"/>
                  </a:cubicBezTo>
                  <a:lnTo>
                    <a:pt x="1" y="1403"/>
                  </a:lnTo>
                  <a:lnTo>
                    <a:pt x="8126" y="1403"/>
                  </a:lnTo>
                  <a:lnTo>
                    <a:pt x="8000" y="683"/>
                  </a:lnTo>
                  <a:cubicBezTo>
                    <a:pt x="7924" y="291"/>
                    <a:pt x="7583" y="0"/>
                    <a:pt x="7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8013900" y="4580350"/>
              <a:ext cx="269200" cy="64475"/>
            </a:xfrm>
            <a:custGeom>
              <a:avLst/>
              <a:gdLst/>
              <a:ahLst/>
              <a:cxnLst/>
              <a:rect l="l" t="t" r="r" b="b"/>
              <a:pathLst>
                <a:path w="10768" h="2579" extrusionOk="0">
                  <a:moveTo>
                    <a:pt x="1251" y="0"/>
                  </a:moveTo>
                  <a:cubicBezTo>
                    <a:pt x="847" y="0"/>
                    <a:pt x="493" y="278"/>
                    <a:pt x="405" y="682"/>
                  </a:cubicBezTo>
                  <a:lnTo>
                    <a:pt x="0" y="2578"/>
                  </a:lnTo>
                  <a:lnTo>
                    <a:pt x="10767" y="2578"/>
                  </a:lnTo>
                  <a:lnTo>
                    <a:pt x="10350" y="682"/>
                  </a:lnTo>
                  <a:cubicBezTo>
                    <a:pt x="10262" y="278"/>
                    <a:pt x="9908" y="0"/>
                    <a:pt x="95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8046750" y="4580350"/>
              <a:ext cx="23400" cy="64475"/>
            </a:xfrm>
            <a:custGeom>
              <a:avLst/>
              <a:gdLst/>
              <a:ahLst/>
              <a:cxnLst/>
              <a:rect l="l" t="t" r="r" b="b"/>
              <a:pathLst>
                <a:path w="936" h="2579" fill="none" extrusionOk="0">
                  <a:moveTo>
                    <a:pt x="1" y="2578"/>
                  </a:moveTo>
                  <a:lnTo>
                    <a:pt x="304" y="682"/>
                  </a:lnTo>
                  <a:cubicBezTo>
                    <a:pt x="380" y="278"/>
                    <a:pt x="645" y="0"/>
                    <a:pt x="936" y="0"/>
                  </a:cubicBez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8226200" y="4580350"/>
              <a:ext cx="23725" cy="64475"/>
            </a:xfrm>
            <a:custGeom>
              <a:avLst/>
              <a:gdLst/>
              <a:ahLst/>
              <a:cxnLst/>
              <a:rect l="l" t="t" r="r" b="b"/>
              <a:pathLst>
                <a:path w="949" h="2579" fill="none" extrusionOk="0">
                  <a:moveTo>
                    <a:pt x="1" y="0"/>
                  </a:moveTo>
                  <a:cubicBezTo>
                    <a:pt x="316" y="0"/>
                    <a:pt x="582" y="291"/>
                    <a:pt x="632" y="682"/>
                  </a:cubicBezTo>
                  <a:lnTo>
                    <a:pt x="948" y="2578"/>
                  </a:ln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8082125" y="4580350"/>
              <a:ext cx="15525" cy="64475"/>
            </a:xfrm>
            <a:custGeom>
              <a:avLst/>
              <a:gdLst/>
              <a:ahLst/>
              <a:cxnLst/>
              <a:rect l="l" t="t" r="r" b="b"/>
              <a:pathLst>
                <a:path w="621" h="2579" fill="none" extrusionOk="0">
                  <a:moveTo>
                    <a:pt x="1" y="2578"/>
                  </a:moveTo>
                  <a:lnTo>
                    <a:pt x="203" y="682"/>
                  </a:lnTo>
                  <a:cubicBezTo>
                    <a:pt x="241" y="278"/>
                    <a:pt x="418" y="0"/>
                    <a:pt x="620" y="0"/>
                  </a:cubicBez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8199025" y="4580350"/>
              <a:ext cx="15500" cy="64475"/>
            </a:xfrm>
            <a:custGeom>
              <a:avLst/>
              <a:gdLst/>
              <a:ahLst/>
              <a:cxnLst/>
              <a:rect l="l" t="t" r="r" b="b"/>
              <a:pathLst>
                <a:path w="620" h="2579" fill="none" extrusionOk="0">
                  <a:moveTo>
                    <a:pt x="1" y="0"/>
                  </a:moveTo>
                  <a:cubicBezTo>
                    <a:pt x="203" y="0"/>
                    <a:pt x="380" y="291"/>
                    <a:pt x="418" y="682"/>
                  </a:cubicBezTo>
                  <a:lnTo>
                    <a:pt x="620" y="2578"/>
                  </a:ln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8122250" y="4580350"/>
              <a:ext cx="6050" cy="64475"/>
            </a:xfrm>
            <a:custGeom>
              <a:avLst/>
              <a:gdLst/>
              <a:ahLst/>
              <a:cxnLst/>
              <a:rect l="l" t="t" r="r" b="b"/>
              <a:pathLst>
                <a:path w="242" h="2579" fill="none" extrusionOk="0">
                  <a:moveTo>
                    <a:pt x="1" y="2578"/>
                  </a:moveTo>
                  <a:lnTo>
                    <a:pt x="77" y="682"/>
                  </a:lnTo>
                  <a:cubicBezTo>
                    <a:pt x="89" y="278"/>
                    <a:pt x="165" y="0"/>
                    <a:pt x="241" y="0"/>
                  </a:cubicBez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8168700" y="4580350"/>
              <a:ext cx="5725" cy="64475"/>
            </a:xfrm>
            <a:custGeom>
              <a:avLst/>
              <a:gdLst/>
              <a:ahLst/>
              <a:cxnLst/>
              <a:rect l="l" t="t" r="r" b="b"/>
              <a:pathLst>
                <a:path w="229" h="2579" fill="none" extrusionOk="0">
                  <a:moveTo>
                    <a:pt x="1" y="0"/>
                  </a:moveTo>
                  <a:cubicBezTo>
                    <a:pt x="76" y="0"/>
                    <a:pt x="140" y="291"/>
                    <a:pt x="152" y="682"/>
                  </a:cubicBezTo>
                  <a:lnTo>
                    <a:pt x="228" y="2578"/>
                  </a:ln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8101100" y="3304625"/>
              <a:ext cx="94800" cy="266025"/>
            </a:xfrm>
            <a:custGeom>
              <a:avLst/>
              <a:gdLst/>
              <a:ahLst/>
              <a:cxnLst/>
              <a:rect l="l" t="t" r="r" b="b"/>
              <a:pathLst>
                <a:path w="3792" h="10641" extrusionOk="0">
                  <a:moveTo>
                    <a:pt x="0" y="0"/>
                  </a:moveTo>
                  <a:lnTo>
                    <a:pt x="0" y="5055"/>
                  </a:lnTo>
                  <a:cubicBezTo>
                    <a:pt x="0" y="5788"/>
                    <a:pt x="253" y="6496"/>
                    <a:pt x="708" y="7064"/>
                  </a:cubicBezTo>
                  <a:lnTo>
                    <a:pt x="1264" y="7759"/>
                  </a:lnTo>
                  <a:cubicBezTo>
                    <a:pt x="1479" y="8012"/>
                    <a:pt x="1593" y="8341"/>
                    <a:pt x="1593" y="8682"/>
                  </a:cubicBezTo>
                  <a:lnTo>
                    <a:pt x="1593" y="10641"/>
                  </a:lnTo>
                  <a:lnTo>
                    <a:pt x="2186" y="10641"/>
                  </a:lnTo>
                  <a:lnTo>
                    <a:pt x="2186" y="8682"/>
                  </a:lnTo>
                  <a:cubicBezTo>
                    <a:pt x="2186" y="8353"/>
                    <a:pt x="2300" y="8025"/>
                    <a:pt x="2515" y="7759"/>
                  </a:cubicBezTo>
                  <a:lnTo>
                    <a:pt x="3071" y="7077"/>
                  </a:lnTo>
                  <a:cubicBezTo>
                    <a:pt x="3539" y="6508"/>
                    <a:pt x="3791" y="5788"/>
                    <a:pt x="3791" y="5055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8109000" y="3464800"/>
              <a:ext cx="79000" cy="106175"/>
            </a:xfrm>
            <a:custGeom>
              <a:avLst/>
              <a:gdLst/>
              <a:ahLst/>
              <a:cxnLst/>
              <a:rect l="l" t="t" r="r" b="b"/>
              <a:pathLst>
                <a:path w="3160" h="4247" extrusionOk="0">
                  <a:moveTo>
                    <a:pt x="0" y="0"/>
                  </a:moveTo>
                  <a:cubicBezTo>
                    <a:pt x="101" y="240"/>
                    <a:pt x="240" y="455"/>
                    <a:pt x="405" y="670"/>
                  </a:cubicBezTo>
                  <a:lnTo>
                    <a:pt x="961" y="1352"/>
                  </a:lnTo>
                  <a:cubicBezTo>
                    <a:pt x="1163" y="1618"/>
                    <a:pt x="1289" y="1934"/>
                    <a:pt x="1289" y="2275"/>
                  </a:cubicBezTo>
                  <a:lnTo>
                    <a:pt x="1289" y="4246"/>
                  </a:lnTo>
                  <a:lnTo>
                    <a:pt x="1870" y="4246"/>
                  </a:lnTo>
                  <a:lnTo>
                    <a:pt x="1870" y="2275"/>
                  </a:lnTo>
                  <a:cubicBezTo>
                    <a:pt x="1870" y="1946"/>
                    <a:pt x="1984" y="1618"/>
                    <a:pt x="2199" y="1352"/>
                  </a:cubicBezTo>
                  <a:lnTo>
                    <a:pt x="2755" y="670"/>
                  </a:lnTo>
                  <a:cubicBezTo>
                    <a:pt x="2919" y="468"/>
                    <a:pt x="3058" y="240"/>
                    <a:pt x="3159" y="0"/>
                  </a:cubicBezTo>
                  <a:lnTo>
                    <a:pt x="3159" y="0"/>
                  </a:lnTo>
                  <a:cubicBezTo>
                    <a:pt x="2818" y="544"/>
                    <a:pt x="2224" y="885"/>
                    <a:pt x="1580" y="897"/>
                  </a:cubicBezTo>
                  <a:cubicBezTo>
                    <a:pt x="935" y="872"/>
                    <a:pt x="341" y="5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8017050" y="3539675"/>
              <a:ext cx="262575" cy="52150"/>
            </a:xfrm>
            <a:custGeom>
              <a:avLst/>
              <a:gdLst/>
              <a:ahLst/>
              <a:cxnLst/>
              <a:rect l="l" t="t" r="r" b="b"/>
              <a:pathLst>
                <a:path w="10503" h="2086" extrusionOk="0">
                  <a:moveTo>
                    <a:pt x="1" y="0"/>
                  </a:moveTo>
                  <a:cubicBezTo>
                    <a:pt x="746" y="1479"/>
                    <a:pt x="2389" y="2085"/>
                    <a:pt x="2389" y="2085"/>
                  </a:cubicBezTo>
                  <a:lnTo>
                    <a:pt x="8126" y="2085"/>
                  </a:lnTo>
                  <a:cubicBezTo>
                    <a:pt x="8126" y="2085"/>
                    <a:pt x="9757" y="1479"/>
                    <a:pt x="10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8200300" y="3539675"/>
              <a:ext cx="43300" cy="52150"/>
            </a:xfrm>
            <a:custGeom>
              <a:avLst/>
              <a:gdLst/>
              <a:ahLst/>
              <a:cxnLst/>
              <a:rect l="l" t="t" r="r" b="b"/>
              <a:pathLst>
                <a:path w="1732" h="2086" fill="none" extrusionOk="0">
                  <a:moveTo>
                    <a:pt x="0" y="2085"/>
                  </a:moveTo>
                  <a:cubicBezTo>
                    <a:pt x="809" y="1618"/>
                    <a:pt x="1416" y="872"/>
                    <a:pt x="1732" y="0"/>
                  </a:cubicBez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8053075" y="3539675"/>
              <a:ext cx="43300" cy="52150"/>
            </a:xfrm>
            <a:custGeom>
              <a:avLst/>
              <a:gdLst/>
              <a:ahLst/>
              <a:cxnLst/>
              <a:rect l="l" t="t" r="r" b="b"/>
              <a:pathLst>
                <a:path w="1732" h="2086" fill="none" extrusionOk="0">
                  <a:moveTo>
                    <a:pt x="0" y="0"/>
                  </a:moveTo>
                  <a:cubicBezTo>
                    <a:pt x="316" y="872"/>
                    <a:pt x="923" y="1618"/>
                    <a:pt x="1732" y="2085"/>
                  </a:cubicBez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8180075" y="3539675"/>
              <a:ext cx="26575" cy="52150"/>
            </a:xfrm>
            <a:custGeom>
              <a:avLst/>
              <a:gdLst/>
              <a:ahLst/>
              <a:cxnLst/>
              <a:rect l="l" t="t" r="r" b="b"/>
              <a:pathLst>
                <a:path w="1063" h="2086" fill="none" extrusionOk="0">
                  <a:moveTo>
                    <a:pt x="1" y="2085"/>
                  </a:moveTo>
                  <a:cubicBezTo>
                    <a:pt x="1" y="2085"/>
                    <a:pt x="721" y="1479"/>
                    <a:pt x="1062" y="0"/>
                  </a:cubicBez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8090350" y="3539675"/>
              <a:ext cx="26250" cy="52150"/>
            </a:xfrm>
            <a:custGeom>
              <a:avLst/>
              <a:gdLst/>
              <a:ahLst/>
              <a:cxnLst/>
              <a:rect l="l" t="t" r="r" b="b"/>
              <a:pathLst>
                <a:path w="1050" h="2086" fill="none" extrusionOk="0">
                  <a:moveTo>
                    <a:pt x="1" y="0"/>
                  </a:moveTo>
                  <a:cubicBezTo>
                    <a:pt x="329" y="1479"/>
                    <a:pt x="1049" y="2085"/>
                    <a:pt x="1049" y="2085"/>
                  </a:cubicBez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8161125" y="3539675"/>
              <a:ext cx="10450" cy="52150"/>
            </a:xfrm>
            <a:custGeom>
              <a:avLst/>
              <a:gdLst/>
              <a:ahLst/>
              <a:cxnLst/>
              <a:rect l="l" t="t" r="r" b="b"/>
              <a:pathLst>
                <a:path w="418" h="2086" fill="none" extrusionOk="0">
                  <a:moveTo>
                    <a:pt x="0" y="2085"/>
                  </a:moveTo>
                  <a:cubicBezTo>
                    <a:pt x="0" y="2085"/>
                    <a:pt x="278" y="1479"/>
                    <a:pt x="417" y="0"/>
                  </a:cubicBez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8125100" y="3539675"/>
              <a:ext cx="10450" cy="52150"/>
            </a:xfrm>
            <a:custGeom>
              <a:avLst/>
              <a:gdLst/>
              <a:ahLst/>
              <a:cxnLst/>
              <a:rect l="l" t="t" r="r" b="b"/>
              <a:pathLst>
                <a:path w="418" h="2086" fill="none" extrusionOk="0">
                  <a:moveTo>
                    <a:pt x="1" y="0"/>
                  </a:moveTo>
                  <a:cubicBezTo>
                    <a:pt x="127" y="1479"/>
                    <a:pt x="418" y="2085"/>
                    <a:pt x="418" y="2085"/>
                  </a:cubicBez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8075825" y="3591800"/>
              <a:ext cx="145350" cy="65725"/>
            </a:xfrm>
            <a:custGeom>
              <a:avLst/>
              <a:gdLst/>
              <a:ahLst/>
              <a:cxnLst/>
              <a:rect l="l" t="t" r="r" b="b"/>
              <a:pathLst>
                <a:path w="5814" h="2629" extrusionOk="0">
                  <a:moveTo>
                    <a:pt x="0" y="0"/>
                  </a:moveTo>
                  <a:lnTo>
                    <a:pt x="0" y="291"/>
                  </a:lnTo>
                  <a:cubicBezTo>
                    <a:pt x="0" y="1580"/>
                    <a:pt x="1037" y="2629"/>
                    <a:pt x="2338" y="2629"/>
                  </a:cubicBezTo>
                  <a:lnTo>
                    <a:pt x="3475" y="2629"/>
                  </a:lnTo>
                  <a:cubicBezTo>
                    <a:pt x="4764" y="2629"/>
                    <a:pt x="5813" y="1580"/>
                    <a:pt x="5813" y="291"/>
                  </a:cubicBezTo>
                  <a:lnTo>
                    <a:pt x="58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8122575" y="3657500"/>
              <a:ext cx="51850" cy="95750"/>
            </a:xfrm>
            <a:custGeom>
              <a:avLst/>
              <a:gdLst/>
              <a:ahLst/>
              <a:cxnLst/>
              <a:rect l="l" t="t" r="r" b="b"/>
              <a:pathLst>
                <a:path w="2074" h="3830" extrusionOk="0">
                  <a:moveTo>
                    <a:pt x="215" y="1"/>
                  </a:moveTo>
                  <a:lnTo>
                    <a:pt x="1" y="3830"/>
                  </a:lnTo>
                  <a:lnTo>
                    <a:pt x="2073" y="3830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8127325" y="3657500"/>
              <a:ext cx="43625" cy="37625"/>
            </a:xfrm>
            <a:custGeom>
              <a:avLst/>
              <a:gdLst/>
              <a:ahLst/>
              <a:cxnLst/>
              <a:rect l="l" t="t" r="r" b="b"/>
              <a:pathLst>
                <a:path w="1745" h="1505" extrusionOk="0">
                  <a:moveTo>
                    <a:pt x="25" y="1"/>
                  </a:moveTo>
                  <a:lnTo>
                    <a:pt x="0" y="291"/>
                  </a:lnTo>
                  <a:cubicBezTo>
                    <a:pt x="645" y="595"/>
                    <a:pt x="1239" y="999"/>
                    <a:pt x="1744" y="1505"/>
                  </a:cubicBezTo>
                  <a:lnTo>
                    <a:pt x="1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8079600" y="3727950"/>
              <a:ext cx="120100" cy="102800"/>
            </a:xfrm>
            <a:custGeom>
              <a:avLst/>
              <a:gdLst/>
              <a:ahLst/>
              <a:cxnLst/>
              <a:rect l="l" t="t" r="r" b="b"/>
              <a:pathLst>
                <a:path w="4804" h="4112" extrusionOk="0">
                  <a:moveTo>
                    <a:pt x="2756" y="1"/>
                  </a:moveTo>
                  <a:cubicBezTo>
                    <a:pt x="923" y="1"/>
                    <a:pt x="1" y="2212"/>
                    <a:pt x="1303" y="3501"/>
                  </a:cubicBezTo>
                  <a:cubicBezTo>
                    <a:pt x="1720" y="3923"/>
                    <a:pt x="2234" y="4111"/>
                    <a:pt x="2739" y="4111"/>
                  </a:cubicBezTo>
                  <a:cubicBezTo>
                    <a:pt x="3792" y="4111"/>
                    <a:pt x="4803" y="3291"/>
                    <a:pt x="4803" y="2061"/>
                  </a:cubicBezTo>
                  <a:cubicBezTo>
                    <a:pt x="4803" y="923"/>
                    <a:pt x="3881" y="1"/>
                    <a:pt x="27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4200950" y="1730325"/>
              <a:ext cx="1420125" cy="1420150"/>
            </a:xfrm>
            <a:custGeom>
              <a:avLst/>
              <a:gdLst/>
              <a:ahLst/>
              <a:cxnLst/>
              <a:rect l="l" t="t" r="r" b="b"/>
              <a:pathLst>
                <a:path w="56805" h="56806" extrusionOk="0">
                  <a:moveTo>
                    <a:pt x="28396" y="1"/>
                  </a:moveTo>
                  <a:cubicBezTo>
                    <a:pt x="12713" y="1"/>
                    <a:pt x="0" y="12714"/>
                    <a:pt x="0" y="28397"/>
                  </a:cubicBezTo>
                  <a:cubicBezTo>
                    <a:pt x="0" y="44079"/>
                    <a:pt x="12713" y="56805"/>
                    <a:pt x="28396" y="56805"/>
                  </a:cubicBezTo>
                  <a:cubicBezTo>
                    <a:pt x="44091" y="56805"/>
                    <a:pt x="56804" y="44079"/>
                    <a:pt x="56804" y="28397"/>
                  </a:cubicBezTo>
                  <a:cubicBezTo>
                    <a:pt x="56804" y="12714"/>
                    <a:pt x="44091" y="1"/>
                    <a:pt x="28396" y="1"/>
                  </a:cubicBezTo>
                  <a:close/>
                </a:path>
              </a:pathLst>
            </a:custGeom>
            <a:solidFill>
              <a:srgbClr val="FFFFFF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030875" y="2606725"/>
              <a:ext cx="145050" cy="194325"/>
            </a:xfrm>
            <a:custGeom>
              <a:avLst/>
              <a:gdLst/>
              <a:ahLst/>
              <a:cxnLst/>
              <a:rect l="l" t="t" r="r" b="b"/>
              <a:pathLst>
                <a:path w="5802" h="7773" extrusionOk="0">
                  <a:moveTo>
                    <a:pt x="191" y="1"/>
                  </a:moveTo>
                  <a:cubicBezTo>
                    <a:pt x="127" y="51"/>
                    <a:pt x="64" y="102"/>
                    <a:pt x="1" y="152"/>
                  </a:cubicBezTo>
                  <a:lnTo>
                    <a:pt x="5536" y="7772"/>
                  </a:lnTo>
                  <a:lnTo>
                    <a:pt x="5801" y="7722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4993300" y="2054475"/>
              <a:ext cx="91950" cy="196850"/>
            </a:xfrm>
            <a:custGeom>
              <a:avLst/>
              <a:gdLst/>
              <a:ahLst/>
              <a:cxnLst/>
              <a:rect l="l" t="t" r="r" b="b"/>
              <a:pathLst>
                <a:path w="3678" h="7874" extrusionOk="0">
                  <a:moveTo>
                    <a:pt x="3450" y="1"/>
                  </a:moveTo>
                  <a:lnTo>
                    <a:pt x="0" y="7773"/>
                  </a:lnTo>
                  <a:cubicBezTo>
                    <a:pt x="60" y="7797"/>
                    <a:pt x="132" y="7832"/>
                    <a:pt x="205" y="7869"/>
                  </a:cubicBezTo>
                  <a:lnTo>
                    <a:pt x="205" y="7869"/>
                  </a:lnTo>
                  <a:lnTo>
                    <a:pt x="3678" y="77"/>
                  </a:lnTo>
                  <a:lnTo>
                    <a:pt x="3450" y="1"/>
                  </a:lnTo>
                  <a:close/>
                  <a:moveTo>
                    <a:pt x="205" y="7869"/>
                  </a:moveTo>
                  <a:lnTo>
                    <a:pt x="202" y="7874"/>
                  </a:lnTo>
                  <a:lnTo>
                    <a:pt x="215" y="7874"/>
                  </a:lnTo>
                  <a:cubicBezTo>
                    <a:pt x="212" y="7872"/>
                    <a:pt x="208" y="7870"/>
                    <a:pt x="205" y="78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5012550" y="2068700"/>
              <a:ext cx="115675" cy="192750"/>
            </a:xfrm>
            <a:custGeom>
              <a:avLst/>
              <a:gdLst/>
              <a:ahLst/>
              <a:cxnLst/>
              <a:rect l="l" t="t" r="r" b="b"/>
              <a:pathLst>
                <a:path w="4627" h="7710" extrusionOk="0">
                  <a:moveTo>
                    <a:pt x="4386" y="0"/>
                  </a:moveTo>
                  <a:lnTo>
                    <a:pt x="1" y="7583"/>
                  </a:lnTo>
                  <a:cubicBezTo>
                    <a:pt x="74" y="7619"/>
                    <a:pt x="135" y="7667"/>
                    <a:pt x="206" y="7704"/>
                  </a:cubicBezTo>
                  <a:lnTo>
                    <a:pt x="206" y="7704"/>
                  </a:lnTo>
                  <a:lnTo>
                    <a:pt x="4626" y="64"/>
                  </a:lnTo>
                  <a:cubicBezTo>
                    <a:pt x="4550" y="38"/>
                    <a:pt x="4475" y="26"/>
                    <a:pt x="4386" y="0"/>
                  </a:cubicBezTo>
                  <a:close/>
                  <a:moveTo>
                    <a:pt x="206" y="7704"/>
                  </a:moveTo>
                  <a:lnTo>
                    <a:pt x="203" y="7709"/>
                  </a:lnTo>
                  <a:lnTo>
                    <a:pt x="216" y="7709"/>
                  </a:lnTo>
                  <a:cubicBezTo>
                    <a:pt x="213" y="7707"/>
                    <a:pt x="209" y="7706"/>
                    <a:pt x="206" y="77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012550" y="2619375"/>
              <a:ext cx="115350" cy="192425"/>
            </a:xfrm>
            <a:custGeom>
              <a:avLst/>
              <a:gdLst/>
              <a:ahLst/>
              <a:cxnLst/>
              <a:rect l="l" t="t" r="r" b="b"/>
              <a:pathLst>
                <a:path w="4614" h="7697" extrusionOk="0">
                  <a:moveTo>
                    <a:pt x="203" y="0"/>
                  </a:moveTo>
                  <a:cubicBezTo>
                    <a:pt x="140" y="38"/>
                    <a:pt x="64" y="76"/>
                    <a:pt x="1" y="114"/>
                  </a:cubicBezTo>
                  <a:lnTo>
                    <a:pt x="4373" y="7696"/>
                  </a:lnTo>
                  <a:cubicBezTo>
                    <a:pt x="4449" y="7671"/>
                    <a:pt x="4538" y="7658"/>
                    <a:pt x="4614" y="7633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4951275" y="2643375"/>
              <a:ext cx="52775" cy="224650"/>
            </a:xfrm>
            <a:custGeom>
              <a:avLst/>
              <a:gdLst/>
              <a:ahLst/>
              <a:cxnLst/>
              <a:rect l="l" t="t" r="r" b="b"/>
              <a:pathLst>
                <a:path w="2111" h="8986" extrusionOk="0">
                  <a:moveTo>
                    <a:pt x="240" y="0"/>
                  </a:moveTo>
                  <a:cubicBezTo>
                    <a:pt x="152" y="13"/>
                    <a:pt x="76" y="38"/>
                    <a:pt x="0" y="51"/>
                  </a:cubicBezTo>
                  <a:lnTo>
                    <a:pt x="1896" y="8985"/>
                  </a:lnTo>
                  <a:cubicBezTo>
                    <a:pt x="1972" y="8935"/>
                    <a:pt x="2048" y="8897"/>
                    <a:pt x="2111" y="8846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4908000" y="1953700"/>
              <a:ext cx="6025" cy="278350"/>
            </a:xfrm>
            <a:custGeom>
              <a:avLst/>
              <a:gdLst/>
              <a:ahLst/>
              <a:cxnLst/>
              <a:rect l="l" t="t" r="r" b="b"/>
              <a:pathLst>
                <a:path w="241" h="11134" extrusionOk="0">
                  <a:moveTo>
                    <a:pt x="0" y="0"/>
                  </a:moveTo>
                  <a:lnTo>
                    <a:pt x="0" y="11134"/>
                  </a:lnTo>
                  <a:lnTo>
                    <a:pt x="240" y="1113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4972450" y="2637375"/>
              <a:ext cx="72050" cy="207275"/>
            </a:xfrm>
            <a:custGeom>
              <a:avLst/>
              <a:gdLst/>
              <a:ahLst/>
              <a:cxnLst/>
              <a:rect l="l" t="t" r="r" b="b"/>
              <a:pathLst>
                <a:path w="2882" h="8291" extrusionOk="0">
                  <a:moveTo>
                    <a:pt x="228" y="0"/>
                  </a:moveTo>
                  <a:cubicBezTo>
                    <a:pt x="152" y="26"/>
                    <a:pt x="76" y="64"/>
                    <a:pt x="0" y="89"/>
                  </a:cubicBezTo>
                  <a:lnTo>
                    <a:pt x="2667" y="8290"/>
                  </a:lnTo>
                  <a:cubicBezTo>
                    <a:pt x="2742" y="8252"/>
                    <a:pt x="2806" y="8215"/>
                    <a:pt x="2881" y="8177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0"/>
            <p:cNvSpPr/>
            <p:nvPr/>
          </p:nvSpPr>
          <p:spPr>
            <a:xfrm>
              <a:off x="4859975" y="1979925"/>
              <a:ext cx="32250" cy="253400"/>
            </a:xfrm>
            <a:custGeom>
              <a:avLst/>
              <a:gdLst/>
              <a:ahLst/>
              <a:cxnLst/>
              <a:rect l="l" t="t" r="r" b="b"/>
              <a:pathLst>
                <a:path w="1290" h="10136" extrusionOk="0">
                  <a:moveTo>
                    <a:pt x="228" y="0"/>
                  </a:moveTo>
                  <a:cubicBezTo>
                    <a:pt x="152" y="76"/>
                    <a:pt x="89" y="139"/>
                    <a:pt x="0" y="203"/>
                  </a:cubicBezTo>
                  <a:lnTo>
                    <a:pt x="1049" y="10135"/>
                  </a:lnTo>
                  <a:lnTo>
                    <a:pt x="1289" y="10110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0"/>
            <p:cNvSpPr/>
            <p:nvPr/>
          </p:nvSpPr>
          <p:spPr>
            <a:xfrm>
              <a:off x="4817950" y="2643375"/>
              <a:ext cx="52775" cy="224325"/>
            </a:xfrm>
            <a:custGeom>
              <a:avLst/>
              <a:gdLst/>
              <a:ahLst/>
              <a:cxnLst/>
              <a:rect l="l" t="t" r="r" b="b"/>
              <a:pathLst>
                <a:path w="2111" h="8973" extrusionOk="0">
                  <a:moveTo>
                    <a:pt x="1871" y="0"/>
                  </a:moveTo>
                  <a:lnTo>
                    <a:pt x="0" y="8834"/>
                  </a:lnTo>
                  <a:lnTo>
                    <a:pt x="215" y="8973"/>
                  </a:lnTo>
                  <a:lnTo>
                    <a:pt x="2111" y="51"/>
                  </a:lnTo>
                  <a:cubicBezTo>
                    <a:pt x="2022" y="38"/>
                    <a:pt x="1947" y="13"/>
                    <a:pt x="18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0"/>
            <p:cNvSpPr/>
            <p:nvPr/>
          </p:nvSpPr>
          <p:spPr>
            <a:xfrm>
              <a:off x="4860275" y="2647175"/>
              <a:ext cx="31950" cy="252450"/>
            </a:xfrm>
            <a:custGeom>
              <a:avLst/>
              <a:gdLst/>
              <a:ahLst/>
              <a:cxnLst/>
              <a:rect l="l" t="t" r="r" b="b"/>
              <a:pathLst>
                <a:path w="1278" h="10098" extrusionOk="0">
                  <a:moveTo>
                    <a:pt x="1037" y="0"/>
                  </a:moveTo>
                  <a:lnTo>
                    <a:pt x="1" y="9908"/>
                  </a:lnTo>
                  <a:cubicBezTo>
                    <a:pt x="77" y="9958"/>
                    <a:pt x="140" y="10034"/>
                    <a:pt x="216" y="10097"/>
                  </a:cubicBezTo>
                  <a:lnTo>
                    <a:pt x="1277" y="25"/>
                  </a:lnTo>
                  <a:cubicBezTo>
                    <a:pt x="1201" y="25"/>
                    <a:pt x="1113" y="0"/>
                    <a:pt x="1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0"/>
            <p:cNvSpPr/>
            <p:nvPr/>
          </p:nvSpPr>
          <p:spPr>
            <a:xfrm>
              <a:off x="4777500" y="2637375"/>
              <a:ext cx="72075" cy="206950"/>
            </a:xfrm>
            <a:custGeom>
              <a:avLst/>
              <a:gdLst/>
              <a:ahLst/>
              <a:cxnLst/>
              <a:rect l="l" t="t" r="r" b="b"/>
              <a:pathLst>
                <a:path w="2883" h="8278" extrusionOk="0">
                  <a:moveTo>
                    <a:pt x="2655" y="0"/>
                  </a:moveTo>
                  <a:lnTo>
                    <a:pt x="1" y="8164"/>
                  </a:lnTo>
                  <a:cubicBezTo>
                    <a:pt x="77" y="8202"/>
                    <a:pt x="140" y="8240"/>
                    <a:pt x="216" y="8278"/>
                  </a:cubicBezTo>
                  <a:lnTo>
                    <a:pt x="2882" y="89"/>
                  </a:lnTo>
                  <a:cubicBezTo>
                    <a:pt x="2794" y="64"/>
                    <a:pt x="2731" y="26"/>
                    <a:pt x="2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0"/>
            <p:cNvSpPr/>
            <p:nvPr/>
          </p:nvSpPr>
          <p:spPr>
            <a:xfrm>
              <a:off x="4929800" y="2647175"/>
              <a:ext cx="31925" cy="253400"/>
            </a:xfrm>
            <a:custGeom>
              <a:avLst/>
              <a:gdLst/>
              <a:ahLst/>
              <a:cxnLst/>
              <a:rect l="l" t="t" r="r" b="b"/>
              <a:pathLst>
                <a:path w="1277" h="10136" extrusionOk="0">
                  <a:moveTo>
                    <a:pt x="240" y="0"/>
                  </a:moveTo>
                  <a:lnTo>
                    <a:pt x="0" y="25"/>
                  </a:lnTo>
                  <a:lnTo>
                    <a:pt x="1062" y="10135"/>
                  </a:lnTo>
                  <a:cubicBezTo>
                    <a:pt x="1137" y="10072"/>
                    <a:pt x="1201" y="9996"/>
                    <a:pt x="1276" y="993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0"/>
            <p:cNvSpPr/>
            <p:nvPr/>
          </p:nvSpPr>
          <p:spPr>
            <a:xfrm>
              <a:off x="4777500" y="2036150"/>
              <a:ext cx="72075" cy="206975"/>
            </a:xfrm>
            <a:custGeom>
              <a:avLst/>
              <a:gdLst/>
              <a:ahLst/>
              <a:cxnLst/>
              <a:rect l="l" t="t" r="r" b="b"/>
              <a:pathLst>
                <a:path w="2883" h="8279" extrusionOk="0">
                  <a:moveTo>
                    <a:pt x="216" y="1"/>
                  </a:moveTo>
                  <a:cubicBezTo>
                    <a:pt x="140" y="39"/>
                    <a:pt x="64" y="77"/>
                    <a:pt x="1" y="114"/>
                  </a:cubicBezTo>
                  <a:lnTo>
                    <a:pt x="2655" y="8278"/>
                  </a:lnTo>
                  <a:cubicBezTo>
                    <a:pt x="2731" y="8253"/>
                    <a:pt x="2794" y="8228"/>
                    <a:pt x="2882" y="8202"/>
                  </a:cubicBezTo>
                  <a:lnTo>
                    <a:pt x="2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0"/>
            <p:cNvSpPr/>
            <p:nvPr/>
          </p:nvSpPr>
          <p:spPr>
            <a:xfrm>
              <a:off x="4817950" y="2012450"/>
              <a:ext cx="52775" cy="224650"/>
            </a:xfrm>
            <a:custGeom>
              <a:avLst/>
              <a:gdLst/>
              <a:ahLst/>
              <a:cxnLst/>
              <a:rect l="l" t="t" r="r" b="b"/>
              <a:pathLst>
                <a:path w="2111" h="8986" extrusionOk="0">
                  <a:moveTo>
                    <a:pt x="215" y="1"/>
                  </a:moveTo>
                  <a:cubicBezTo>
                    <a:pt x="139" y="51"/>
                    <a:pt x="64" y="102"/>
                    <a:pt x="0" y="140"/>
                  </a:cubicBezTo>
                  <a:lnTo>
                    <a:pt x="1871" y="8986"/>
                  </a:lnTo>
                  <a:cubicBezTo>
                    <a:pt x="1959" y="8973"/>
                    <a:pt x="2035" y="8948"/>
                    <a:pt x="2111" y="8935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0"/>
            <p:cNvSpPr/>
            <p:nvPr/>
          </p:nvSpPr>
          <p:spPr>
            <a:xfrm>
              <a:off x="5030875" y="2079125"/>
              <a:ext cx="145675" cy="194625"/>
            </a:xfrm>
            <a:custGeom>
              <a:avLst/>
              <a:gdLst/>
              <a:ahLst/>
              <a:cxnLst/>
              <a:rect l="l" t="t" r="r" b="b"/>
              <a:pathLst>
                <a:path w="5827" h="7785" extrusionOk="0">
                  <a:moveTo>
                    <a:pt x="5549" y="0"/>
                  </a:moveTo>
                  <a:lnTo>
                    <a:pt x="1" y="7633"/>
                  </a:lnTo>
                  <a:cubicBezTo>
                    <a:pt x="64" y="7684"/>
                    <a:pt x="127" y="7734"/>
                    <a:pt x="191" y="7785"/>
                  </a:cubicBezTo>
                  <a:lnTo>
                    <a:pt x="5827" y="38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0"/>
            <p:cNvSpPr/>
            <p:nvPr/>
          </p:nvSpPr>
          <p:spPr>
            <a:xfrm>
              <a:off x="5063750" y="2116075"/>
              <a:ext cx="202850" cy="187375"/>
            </a:xfrm>
            <a:custGeom>
              <a:avLst/>
              <a:gdLst/>
              <a:ahLst/>
              <a:cxnLst/>
              <a:rect l="l" t="t" r="r" b="b"/>
              <a:pathLst>
                <a:path w="8114" h="7495" extrusionOk="0">
                  <a:moveTo>
                    <a:pt x="8113" y="1"/>
                  </a:moveTo>
                  <a:lnTo>
                    <a:pt x="0" y="7318"/>
                  </a:lnTo>
                  <a:cubicBezTo>
                    <a:pt x="51" y="7368"/>
                    <a:pt x="101" y="7432"/>
                    <a:pt x="152" y="7495"/>
                  </a:cubicBezTo>
                  <a:lnTo>
                    <a:pt x="164" y="7482"/>
                  </a:lnTo>
                  <a:lnTo>
                    <a:pt x="8113" y="317"/>
                  </a:lnTo>
                  <a:lnTo>
                    <a:pt x="81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0"/>
            <p:cNvSpPr/>
            <p:nvPr/>
          </p:nvSpPr>
          <p:spPr>
            <a:xfrm>
              <a:off x="5077650" y="2175175"/>
              <a:ext cx="194000" cy="145025"/>
            </a:xfrm>
            <a:custGeom>
              <a:avLst/>
              <a:gdLst/>
              <a:ahLst/>
              <a:cxnLst/>
              <a:rect l="l" t="t" r="r" b="b"/>
              <a:pathLst>
                <a:path w="7760" h="5801" extrusionOk="0">
                  <a:moveTo>
                    <a:pt x="7722" y="0"/>
                  </a:moveTo>
                  <a:lnTo>
                    <a:pt x="0" y="5611"/>
                  </a:lnTo>
                  <a:cubicBezTo>
                    <a:pt x="51" y="5674"/>
                    <a:pt x="101" y="5737"/>
                    <a:pt x="139" y="5801"/>
                  </a:cubicBezTo>
                  <a:lnTo>
                    <a:pt x="7759" y="265"/>
                  </a:lnTo>
                  <a:cubicBezTo>
                    <a:pt x="7747" y="177"/>
                    <a:pt x="7734" y="89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0"/>
            <p:cNvSpPr/>
            <p:nvPr/>
          </p:nvSpPr>
          <p:spPr>
            <a:xfrm>
              <a:off x="5063750" y="2577650"/>
              <a:ext cx="203800" cy="187700"/>
            </a:xfrm>
            <a:custGeom>
              <a:avLst/>
              <a:gdLst/>
              <a:ahLst/>
              <a:cxnLst/>
              <a:rect l="l" t="t" r="r" b="b"/>
              <a:pathLst>
                <a:path w="8152" h="7508" extrusionOk="0">
                  <a:moveTo>
                    <a:pt x="164" y="1"/>
                  </a:moveTo>
                  <a:cubicBezTo>
                    <a:pt x="101" y="64"/>
                    <a:pt x="51" y="115"/>
                    <a:pt x="0" y="178"/>
                  </a:cubicBezTo>
                  <a:lnTo>
                    <a:pt x="8151" y="7507"/>
                  </a:lnTo>
                  <a:lnTo>
                    <a:pt x="8151" y="7191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0"/>
            <p:cNvSpPr/>
            <p:nvPr/>
          </p:nvSpPr>
          <p:spPr>
            <a:xfrm>
              <a:off x="5077650" y="2560275"/>
              <a:ext cx="194625" cy="145350"/>
            </a:xfrm>
            <a:custGeom>
              <a:avLst/>
              <a:gdLst/>
              <a:ahLst/>
              <a:cxnLst/>
              <a:rect l="l" t="t" r="r" b="b"/>
              <a:pathLst>
                <a:path w="7785" h="5814" extrusionOk="0">
                  <a:moveTo>
                    <a:pt x="139" y="1"/>
                  </a:moveTo>
                  <a:cubicBezTo>
                    <a:pt x="101" y="64"/>
                    <a:pt x="51" y="127"/>
                    <a:pt x="0" y="190"/>
                  </a:cubicBezTo>
                  <a:lnTo>
                    <a:pt x="7734" y="5814"/>
                  </a:lnTo>
                  <a:cubicBezTo>
                    <a:pt x="7747" y="5725"/>
                    <a:pt x="7759" y="5637"/>
                    <a:pt x="7785" y="5549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0"/>
            <p:cNvSpPr/>
            <p:nvPr/>
          </p:nvSpPr>
          <p:spPr>
            <a:xfrm>
              <a:off x="5089975" y="2223175"/>
              <a:ext cx="192425" cy="115675"/>
            </a:xfrm>
            <a:custGeom>
              <a:avLst/>
              <a:gdLst/>
              <a:ahLst/>
              <a:cxnLst/>
              <a:rect l="l" t="t" r="r" b="b"/>
              <a:pathLst>
                <a:path w="7697" h="4627" extrusionOk="0">
                  <a:moveTo>
                    <a:pt x="7633" y="1"/>
                  </a:moveTo>
                  <a:lnTo>
                    <a:pt x="0" y="4411"/>
                  </a:lnTo>
                  <a:cubicBezTo>
                    <a:pt x="37" y="4485"/>
                    <a:pt x="86" y="4547"/>
                    <a:pt x="124" y="4621"/>
                  </a:cubicBezTo>
                  <a:lnTo>
                    <a:pt x="124" y="4621"/>
                  </a:lnTo>
                  <a:lnTo>
                    <a:pt x="7696" y="241"/>
                  </a:lnTo>
                  <a:cubicBezTo>
                    <a:pt x="7684" y="165"/>
                    <a:pt x="7658" y="89"/>
                    <a:pt x="7633" y="1"/>
                  </a:cubicBezTo>
                  <a:close/>
                  <a:moveTo>
                    <a:pt x="124" y="4621"/>
                  </a:moveTo>
                  <a:lnTo>
                    <a:pt x="114" y="4626"/>
                  </a:lnTo>
                  <a:lnTo>
                    <a:pt x="126" y="4626"/>
                  </a:lnTo>
                  <a:cubicBezTo>
                    <a:pt x="126" y="4624"/>
                    <a:pt x="125" y="4622"/>
                    <a:pt x="124" y="46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0"/>
            <p:cNvSpPr/>
            <p:nvPr/>
          </p:nvSpPr>
          <p:spPr>
            <a:xfrm>
              <a:off x="5107975" y="2306600"/>
              <a:ext cx="207275" cy="72050"/>
            </a:xfrm>
            <a:custGeom>
              <a:avLst/>
              <a:gdLst/>
              <a:ahLst/>
              <a:cxnLst/>
              <a:rect l="l" t="t" r="r" b="b"/>
              <a:pathLst>
                <a:path w="8291" h="2882" extrusionOk="0">
                  <a:moveTo>
                    <a:pt x="8177" y="0"/>
                  </a:moveTo>
                  <a:lnTo>
                    <a:pt x="0" y="2654"/>
                  </a:lnTo>
                  <a:cubicBezTo>
                    <a:pt x="26" y="2730"/>
                    <a:pt x="64" y="2806"/>
                    <a:pt x="76" y="2881"/>
                  </a:cubicBezTo>
                  <a:lnTo>
                    <a:pt x="89" y="2881"/>
                  </a:lnTo>
                  <a:lnTo>
                    <a:pt x="8290" y="215"/>
                  </a:lnTo>
                  <a:cubicBezTo>
                    <a:pt x="8253" y="152"/>
                    <a:pt x="8215" y="76"/>
                    <a:pt x="8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0"/>
            <p:cNvSpPr/>
            <p:nvPr/>
          </p:nvSpPr>
          <p:spPr>
            <a:xfrm>
              <a:off x="5100075" y="2266150"/>
              <a:ext cx="196850" cy="92275"/>
            </a:xfrm>
            <a:custGeom>
              <a:avLst/>
              <a:gdLst/>
              <a:ahLst/>
              <a:cxnLst/>
              <a:rect l="l" t="t" r="r" b="b"/>
              <a:pathLst>
                <a:path w="7874" h="3691" extrusionOk="0">
                  <a:moveTo>
                    <a:pt x="7785" y="1"/>
                  </a:moveTo>
                  <a:lnTo>
                    <a:pt x="0" y="3476"/>
                  </a:lnTo>
                  <a:cubicBezTo>
                    <a:pt x="26" y="3552"/>
                    <a:pt x="64" y="3615"/>
                    <a:pt x="102" y="3691"/>
                  </a:cubicBezTo>
                  <a:lnTo>
                    <a:pt x="7873" y="228"/>
                  </a:lnTo>
                  <a:cubicBezTo>
                    <a:pt x="7848" y="152"/>
                    <a:pt x="7810" y="76"/>
                    <a:pt x="7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0"/>
            <p:cNvSpPr/>
            <p:nvPr/>
          </p:nvSpPr>
          <p:spPr>
            <a:xfrm>
              <a:off x="5113975" y="2480675"/>
              <a:ext cx="224325" cy="52775"/>
            </a:xfrm>
            <a:custGeom>
              <a:avLst/>
              <a:gdLst/>
              <a:ahLst/>
              <a:cxnLst/>
              <a:rect l="l" t="t" r="r" b="b"/>
              <a:pathLst>
                <a:path w="8973" h="2111" extrusionOk="0">
                  <a:moveTo>
                    <a:pt x="64" y="0"/>
                  </a:moveTo>
                  <a:cubicBezTo>
                    <a:pt x="38" y="76"/>
                    <a:pt x="26" y="152"/>
                    <a:pt x="1" y="228"/>
                  </a:cubicBezTo>
                  <a:lnTo>
                    <a:pt x="1" y="240"/>
                  </a:lnTo>
                  <a:lnTo>
                    <a:pt x="8834" y="2111"/>
                  </a:lnTo>
                  <a:lnTo>
                    <a:pt x="8973" y="189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0"/>
            <p:cNvSpPr/>
            <p:nvPr/>
          </p:nvSpPr>
          <p:spPr>
            <a:xfrm>
              <a:off x="5117775" y="2389375"/>
              <a:ext cx="253400" cy="32250"/>
            </a:xfrm>
            <a:custGeom>
              <a:avLst/>
              <a:gdLst/>
              <a:ahLst/>
              <a:cxnLst/>
              <a:rect l="l" t="t" r="r" b="b"/>
              <a:pathLst>
                <a:path w="10136" h="1290" extrusionOk="0">
                  <a:moveTo>
                    <a:pt x="9933" y="0"/>
                  </a:moveTo>
                  <a:lnTo>
                    <a:pt x="0" y="1049"/>
                  </a:lnTo>
                  <a:cubicBezTo>
                    <a:pt x="13" y="1125"/>
                    <a:pt x="25" y="1201"/>
                    <a:pt x="25" y="1289"/>
                  </a:cubicBezTo>
                  <a:lnTo>
                    <a:pt x="10135" y="228"/>
                  </a:lnTo>
                  <a:cubicBezTo>
                    <a:pt x="10059" y="152"/>
                    <a:pt x="9996" y="76"/>
                    <a:pt x="99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0"/>
            <p:cNvSpPr/>
            <p:nvPr/>
          </p:nvSpPr>
          <p:spPr>
            <a:xfrm>
              <a:off x="5089650" y="2541950"/>
              <a:ext cx="193050" cy="115675"/>
            </a:xfrm>
            <a:custGeom>
              <a:avLst/>
              <a:gdLst/>
              <a:ahLst/>
              <a:cxnLst/>
              <a:rect l="l" t="t" r="r" b="b"/>
              <a:pathLst>
                <a:path w="7722" h="4627" extrusionOk="0">
                  <a:moveTo>
                    <a:pt x="127" y="1"/>
                  </a:moveTo>
                  <a:cubicBezTo>
                    <a:pt x="89" y="64"/>
                    <a:pt x="51" y="127"/>
                    <a:pt x="0" y="203"/>
                  </a:cubicBezTo>
                  <a:lnTo>
                    <a:pt x="7659" y="4626"/>
                  </a:lnTo>
                  <a:cubicBezTo>
                    <a:pt x="7684" y="4550"/>
                    <a:pt x="7697" y="4462"/>
                    <a:pt x="7722" y="4386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0"/>
            <p:cNvSpPr/>
            <p:nvPr/>
          </p:nvSpPr>
          <p:spPr>
            <a:xfrm>
              <a:off x="5113975" y="2347025"/>
              <a:ext cx="224650" cy="52800"/>
            </a:xfrm>
            <a:custGeom>
              <a:avLst/>
              <a:gdLst/>
              <a:ahLst/>
              <a:cxnLst/>
              <a:rect l="l" t="t" r="r" b="b"/>
              <a:pathLst>
                <a:path w="8986" h="2112" extrusionOk="0">
                  <a:moveTo>
                    <a:pt x="8847" y="1"/>
                  </a:moveTo>
                  <a:lnTo>
                    <a:pt x="1" y="1884"/>
                  </a:lnTo>
                  <a:cubicBezTo>
                    <a:pt x="26" y="1960"/>
                    <a:pt x="38" y="2035"/>
                    <a:pt x="51" y="2111"/>
                  </a:cubicBezTo>
                  <a:lnTo>
                    <a:pt x="8986" y="216"/>
                  </a:lnTo>
                  <a:cubicBezTo>
                    <a:pt x="8948" y="152"/>
                    <a:pt x="8897" y="77"/>
                    <a:pt x="88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0"/>
            <p:cNvSpPr/>
            <p:nvPr/>
          </p:nvSpPr>
          <p:spPr>
            <a:xfrm>
              <a:off x="5119350" y="2437375"/>
              <a:ext cx="278350" cy="6050"/>
            </a:xfrm>
            <a:custGeom>
              <a:avLst/>
              <a:gdLst/>
              <a:ahLst/>
              <a:cxnLst/>
              <a:rect l="l" t="t" r="r" b="b"/>
              <a:pathLst>
                <a:path w="11134" h="242" extrusionOk="0">
                  <a:moveTo>
                    <a:pt x="0" y="1"/>
                  </a:moveTo>
                  <a:lnTo>
                    <a:pt x="0" y="115"/>
                  </a:lnTo>
                  <a:lnTo>
                    <a:pt x="0" y="241"/>
                  </a:lnTo>
                  <a:lnTo>
                    <a:pt x="11134" y="241"/>
                  </a:lnTo>
                  <a:lnTo>
                    <a:pt x="111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0"/>
            <p:cNvSpPr/>
            <p:nvPr/>
          </p:nvSpPr>
          <p:spPr>
            <a:xfrm>
              <a:off x="5100075" y="2522375"/>
              <a:ext cx="196850" cy="92275"/>
            </a:xfrm>
            <a:custGeom>
              <a:avLst/>
              <a:gdLst/>
              <a:ahLst/>
              <a:cxnLst/>
              <a:rect l="l" t="t" r="r" b="b"/>
              <a:pathLst>
                <a:path w="7874" h="3691" extrusionOk="0">
                  <a:moveTo>
                    <a:pt x="102" y="0"/>
                  </a:moveTo>
                  <a:cubicBezTo>
                    <a:pt x="64" y="76"/>
                    <a:pt x="26" y="139"/>
                    <a:pt x="0" y="215"/>
                  </a:cubicBezTo>
                  <a:lnTo>
                    <a:pt x="7785" y="3690"/>
                  </a:lnTo>
                  <a:cubicBezTo>
                    <a:pt x="7823" y="3615"/>
                    <a:pt x="7848" y="3539"/>
                    <a:pt x="7873" y="3463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0"/>
            <p:cNvSpPr/>
            <p:nvPr/>
          </p:nvSpPr>
          <p:spPr>
            <a:xfrm>
              <a:off x="5047950" y="2083850"/>
              <a:ext cx="188000" cy="203800"/>
            </a:xfrm>
            <a:custGeom>
              <a:avLst/>
              <a:gdLst/>
              <a:ahLst/>
              <a:cxnLst/>
              <a:rect l="l" t="t" r="r" b="b"/>
              <a:pathLst>
                <a:path w="7520" h="8152" extrusionOk="0">
                  <a:moveTo>
                    <a:pt x="7204" y="1"/>
                  </a:moveTo>
                  <a:lnTo>
                    <a:pt x="0" y="7988"/>
                  </a:lnTo>
                  <a:cubicBezTo>
                    <a:pt x="64" y="8038"/>
                    <a:pt x="127" y="8101"/>
                    <a:pt x="177" y="8152"/>
                  </a:cubicBezTo>
                  <a:lnTo>
                    <a:pt x="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0"/>
            <p:cNvSpPr/>
            <p:nvPr/>
          </p:nvSpPr>
          <p:spPr>
            <a:xfrm>
              <a:off x="5107975" y="2501825"/>
              <a:ext cx="206950" cy="72075"/>
            </a:xfrm>
            <a:custGeom>
              <a:avLst/>
              <a:gdLst/>
              <a:ahLst/>
              <a:cxnLst/>
              <a:rect l="l" t="t" r="r" b="b"/>
              <a:pathLst>
                <a:path w="8278" h="2883" extrusionOk="0">
                  <a:moveTo>
                    <a:pt x="89" y="1"/>
                  </a:moveTo>
                  <a:cubicBezTo>
                    <a:pt x="64" y="77"/>
                    <a:pt x="26" y="153"/>
                    <a:pt x="0" y="228"/>
                  </a:cubicBezTo>
                  <a:lnTo>
                    <a:pt x="8177" y="2882"/>
                  </a:lnTo>
                  <a:cubicBezTo>
                    <a:pt x="8202" y="2806"/>
                    <a:pt x="8253" y="2731"/>
                    <a:pt x="8278" y="2667"/>
                  </a:cubicBezTo>
                  <a:lnTo>
                    <a:pt x="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0"/>
            <p:cNvSpPr/>
            <p:nvPr/>
          </p:nvSpPr>
          <p:spPr>
            <a:xfrm>
              <a:off x="4525075" y="2522050"/>
              <a:ext cx="196850" cy="92275"/>
            </a:xfrm>
            <a:custGeom>
              <a:avLst/>
              <a:gdLst/>
              <a:ahLst/>
              <a:cxnLst/>
              <a:rect l="l" t="t" r="r" b="b"/>
              <a:pathLst>
                <a:path w="7874" h="3691" extrusionOk="0">
                  <a:moveTo>
                    <a:pt x="7773" y="1"/>
                  </a:moveTo>
                  <a:lnTo>
                    <a:pt x="7773" y="13"/>
                  </a:lnTo>
                  <a:lnTo>
                    <a:pt x="1" y="3476"/>
                  </a:lnTo>
                  <a:cubicBezTo>
                    <a:pt x="26" y="3539"/>
                    <a:pt x="51" y="3615"/>
                    <a:pt x="89" y="3691"/>
                  </a:cubicBezTo>
                  <a:lnTo>
                    <a:pt x="7874" y="216"/>
                  </a:lnTo>
                  <a:cubicBezTo>
                    <a:pt x="7848" y="140"/>
                    <a:pt x="7798" y="77"/>
                    <a:pt x="7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0"/>
            <p:cNvSpPr/>
            <p:nvPr/>
          </p:nvSpPr>
          <p:spPr>
            <a:xfrm>
              <a:off x="4506750" y="2501825"/>
              <a:ext cx="206975" cy="72075"/>
            </a:xfrm>
            <a:custGeom>
              <a:avLst/>
              <a:gdLst/>
              <a:ahLst/>
              <a:cxnLst/>
              <a:rect l="l" t="t" r="r" b="b"/>
              <a:pathLst>
                <a:path w="8279" h="2883" extrusionOk="0">
                  <a:moveTo>
                    <a:pt x="8202" y="1"/>
                  </a:moveTo>
                  <a:lnTo>
                    <a:pt x="1" y="2667"/>
                  </a:lnTo>
                  <a:cubicBezTo>
                    <a:pt x="39" y="2743"/>
                    <a:pt x="77" y="2806"/>
                    <a:pt x="115" y="2882"/>
                  </a:cubicBezTo>
                  <a:lnTo>
                    <a:pt x="8278" y="241"/>
                  </a:lnTo>
                  <a:cubicBezTo>
                    <a:pt x="8253" y="165"/>
                    <a:pt x="8228" y="89"/>
                    <a:pt x="8202" y="14"/>
                  </a:cubicBezTo>
                  <a:lnTo>
                    <a:pt x="82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0"/>
            <p:cNvSpPr/>
            <p:nvPr/>
          </p:nvSpPr>
          <p:spPr>
            <a:xfrm>
              <a:off x="4539300" y="2541950"/>
              <a:ext cx="192750" cy="115350"/>
            </a:xfrm>
            <a:custGeom>
              <a:avLst/>
              <a:gdLst/>
              <a:ahLst/>
              <a:cxnLst/>
              <a:rect l="l" t="t" r="r" b="b"/>
              <a:pathLst>
                <a:path w="7710" h="4614" extrusionOk="0">
                  <a:moveTo>
                    <a:pt x="7583" y="1"/>
                  </a:moveTo>
                  <a:lnTo>
                    <a:pt x="0" y="4373"/>
                  </a:lnTo>
                  <a:cubicBezTo>
                    <a:pt x="26" y="4449"/>
                    <a:pt x="38" y="4525"/>
                    <a:pt x="64" y="4613"/>
                  </a:cubicBezTo>
                  <a:lnTo>
                    <a:pt x="7709" y="216"/>
                  </a:lnTo>
                  <a:cubicBezTo>
                    <a:pt x="7671" y="140"/>
                    <a:pt x="7633" y="77"/>
                    <a:pt x="7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0"/>
            <p:cNvSpPr/>
            <p:nvPr/>
          </p:nvSpPr>
          <p:spPr>
            <a:xfrm>
              <a:off x="4550050" y="2560275"/>
              <a:ext cx="194325" cy="145050"/>
            </a:xfrm>
            <a:custGeom>
              <a:avLst/>
              <a:gdLst/>
              <a:ahLst/>
              <a:cxnLst/>
              <a:rect l="l" t="t" r="r" b="b"/>
              <a:pathLst>
                <a:path w="7773" h="5802" extrusionOk="0">
                  <a:moveTo>
                    <a:pt x="7620" y="1"/>
                  </a:moveTo>
                  <a:cubicBezTo>
                    <a:pt x="7622" y="3"/>
                    <a:pt x="7623" y="5"/>
                    <a:pt x="7625" y="7"/>
                  </a:cubicBezTo>
                  <a:lnTo>
                    <a:pt x="7633" y="1"/>
                  </a:lnTo>
                  <a:close/>
                  <a:moveTo>
                    <a:pt x="7625" y="7"/>
                  </a:moveTo>
                  <a:lnTo>
                    <a:pt x="0" y="5536"/>
                  </a:lnTo>
                  <a:cubicBezTo>
                    <a:pt x="13" y="5624"/>
                    <a:pt x="38" y="5713"/>
                    <a:pt x="51" y="5801"/>
                  </a:cubicBezTo>
                  <a:lnTo>
                    <a:pt x="7772" y="190"/>
                  </a:lnTo>
                  <a:cubicBezTo>
                    <a:pt x="7723" y="129"/>
                    <a:pt x="7674" y="68"/>
                    <a:pt x="7625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0"/>
            <p:cNvSpPr/>
            <p:nvPr/>
          </p:nvSpPr>
          <p:spPr>
            <a:xfrm>
              <a:off x="4908000" y="2648425"/>
              <a:ext cx="6025" cy="278675"/>
            </a:xfrm>
            <a:custGeom>
              <a:avLst/>
              <a:gdLst/>
              <a:ahLst/>
              <a:cxnLst/>
              <a:rect l="l" t="t" r="r" b="b"/>
              <a:pathLst>
                <a:path w="241" h="11147" extrusionOk="0">
                  <a:moveTo>
                    <a:pt x="0" y="1"/>
                  </a:moveTo>
                  <a:lnTo>
                    <a:pt x="0" y="11147"/>
                  </a:lnTo>
                  <a:lnTo>
                    <a:pt x="240" y="11147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DB9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0"/>
            <p:cNvSpPr/>
            <p:nvPr/>
          </p:nvSpPr>
          <p:spPr>
            <a:xfrm>
              <a:off x="4483075" y="2480675"/>
              <a:ext cx="224650" cy="52775"/>
            </a:xfrm>
            <a:custGeom>
              <a:avLst/>
              <a:gdLst/>
              <a:ahLst/>
              <a:cxnLst/>
              <a:rect l="l" t="t" r="r" b="b"/>
              <a:pathLst>
                <a:path w="8986" h="2111" extrusionOk="0">
                  <a:moveTo>
                    <a:pt x="8935" y="0"/>
                  </a:moveTo>
                  <a:lnTo>
                    <a:pt x="0" y="1896"/>
                  </a:lnTo>
                  <a:cubicBezTo>
                    <a:pt x="51" y="1972"/>
                    <a:pt x="101" y="2035"/>
                    <a:pt x="152" y="2111"/>
                  </a:cubicBezTo>
                  <a:lnTo>
                    <a:pt x="8985" y="240"/>
                  </a:lnTo>
                  <a:cubicBezTo>
                    <a:pt x="8972" y="152"/>
                    <a:pt x="8947" y="76"/>
                    <a:pt x="89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0"/>
            <p:cNvSpPr/>
            <p:nvPr/>
          </p:nvSpPr>
          <p:spPr>
            <a:xfrm>
              <a:off x="4483700" y="2347025"/>
              <a:ext cx="224025" cy="52800"/>
            </a:xfrm>
            <a:custGeom>
              <a:avLst/>
              <a:gdLst/>
              <a:ahLst/>
              <a:cxnLst/>
              <a:rect l="l" t="t" r="r" b="b"/>
              <a:pathLst>
                <a:path w="8961" h="2112" extrusionOk="0">
                  <a:moveTo>
                    <a:pt x="139" y="1"/>
                  </a:moveTo>
                  <a:lnTo>
                    <a:pt x="0" y="216"/>
                  </a:lnTo>
                  <a:lnTo>
                    <a:pt x="8910" y="2111"/>
                  </a:lnTo>
                  <a:cubicBezTo>
                    <a:pt x="8922" y="2035"/>
                    <a:pt x="8947" y="1960"/>
                    <a:pt x="8960" y="1884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0"/>
            <p:cNvSpPr/>
            <p:nvPr/>
          </p:nvSpPr>
          <p:spPr>
            <a:xfrm>
              <a:off x="5047950" y="2593150"/>
              <a:ext cx="187050" cy="202850"/>
            </a:xfrm>
            <a:custGeom>
              <a:avLst/>
              <a:gdLst/>
              <a:ahLst/>
              <a:cxnLst/>
              <a:rect l="l" t="t" r="r" b="b"/>
              <a:pathLst>
                <a:path w="7482" h="8114" extrusionOk="0">
                  <a:moveTo>
                    <a:pt x="177" y="0"/>
                  </a:moveTo>
                  <a:cubicBezTo>
                    <a:pt x="114" y="51"/>
                    <a:pt x="51" y="114"/>
                    <a:pt x="0" y="152"/>
                  </a:cubicBezTo>
                  <a:lnTo>
                    <a:pt x="7166" y="8113"/>
                  </a:lnTo>
                  <a:lnTo>
                    <a:pt x="7482" y="811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0"/>
            <p:cNvSpPr/>
            <p:nvPr/>
          </p:nvSpPr>
          <p:spPr>
            <a:xfrm>
              <a:off x="4525075" y="2265825"/>
              <a:ext cx="196850" cy="92600"/>
            </a:xfrm>
            <a:custGeom>
              <a:avLst/>
              <a:gdLst/>
              <a:ahLst/>
              <a:cxnLst/>
              <a:rect l="l" t="t" r="r" b="b"/>
              <a:pathLst>
                <a:path w="7874" h="3704" extrusionOk="0">
                  <a:moveTo>
                    <a:pt x="89" y="1"/>
                  </a:moveTo>
                  <a:cubicBezTo>
                    <a:pt x="51" y="77"/>
                    <a:pt x="26" y="165"/>
                    <a:pt x="1" y="228"/>
                  </a:cubicBezTo>
                  <a:lnTo>
                    <a:pt x="7773" y="3704"/>
                  </a:lnTo>
                  <a:cubicBezTo>
                    <a:pt x="7798" y="3628"/>
                    <a:pt x="7836" y="3552"/>
                    <a:pt x="7874" y="3476"/>
                  </a:cubicBezTo>
                  <a:lnTo>
                    <a:pt x="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0"/>
            <p:cNvSpPr/>
            <p:nvPr/>
          </p:nvSpPr>
          <p:spPr>
            <a:xfrm>
              <a:off x="5117775" y="2459175"/>
              <a:ext cx="252450" cy="31950"/>
            </a:xfrm>
            <a:custGeom>
              <a:avLst/>
              <a:gdLst/>
              <a:ahLst/>
              <a:cxnLst/>
              <a:rect l="l" t="t" r="r" b="b"/>
              <a:pathLst>
                <a:path w="10098" h="1278" extrusionOk="0">
                  <a:moveTo>
                    <a:pt x="25" y="1"/>
                  </a:moveTo>
                  <a:cubicBezTo>
                    <a:pt x="25" y="77"/>
                    <a:pt x="13" y="153"/>
                    <a:pt x="0" y="241"/>
                  </a:cubicBezTo>
                  <a:lnTo>
                    <a:pt x="9908" y="1277"/>
                  </a:lnTo>
                  <a:cubicBezTo>
                    <a:pt x="9971" y="1201"/>
                    <a:pt x="10034" y="1126"/>
                    <a:pt x="10097" y="1050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0"/>
            <p:cNvSpPr/>
            <p:nvPr/>
          </p:nvSpPr>
          <p:spPr>
            <a:xfrm>
              <a:off x="4555400" y="2577350"/>
              <a:ext cx="202875" cy="187050"/>
            </a:xfrm>
            <a:custGeom>
              <a:avLst/>
              <a:gdLst/>
              <a:ahLst/>
              <a:cxnLst/>
              <a:rect l="l" t="t" r="r" b="b"/>
              <a:pathLst>
                <a:path w="8115" h="7482" extrusionOk="0">
                  <a:moveTo>
                    <a:pt x="7950" y="0"/>
                  </a:moveTo>
                  <a:lnTo>
                    <a:pt x="1" y="7166"/>
                  </a:lnTo>
                  <a:lnTo>
                    <a:pt x="1" y="7481"/>
                  </a:lnTo>
                  <a:lnTo>
                    <a:pt x="8114" y="177"/>
                  </a:lnTo>
                  <a:cubicBezTo>
                    <a:pt x="8063" y="114"/>
                    <a:pt x="8000" y="63"/>
                    <a:pt x="79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0"/>
            <p:cNvSpPr/>
            <p:nvPr/>
          </p:nvSpPr>
          <p:spPr>
            <a:xfrm>
              <a:off x="4992975" y="2629150"/>
              <a:ext cx="92275" cy="197175"/>
            </a:xfrm>
            <a:custGeom>
              <a:avLst/>
              <a:gdLst/>
              <a:ahLst/>
              <a:cxnLst/>
              <a:rect l="l" t="t" r="r" b="b"/>
              <a:pathLst>
                <a:path w="3691" h="7887" extrusionOk="0">
                  <a:moveTo>
                    <a:pt x="215" y="1"/>
                  </a:moveTo>
                  <a:cubicBezTo>
                    <a:pt x="139" y="39"/>
                    <a:pt x="76" y="77"/>
                    <a:pt x="0" y="114"/>
                  </a:cubicBezTo>
                  <a:lnTo>
                    <a:pt x="3463" y="7886"/>
                  </a:lnTo>
                  <a:lnTo>
                    <a:pt x="3691" y="7798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0"/>
            <p:cNvSpPr/>
            <p:nvPr/>
          </p:nvSpPr>
          <p:spPr>
            <a:xfrm>
              <a:off x="4451475" y="2389375"/>
              <a:ext cx="252775" cy="32250"/>
            </a:xfrm>
            <a:custGeom>
              <a:avLst/>
              <a:gdLst/>
              <a:ahLst/>
              <a:cxnLst/>
              <a:rect l="l" t="t" r="r" b="b"/>
              <a:pathLst>
                <a:path w="10111" h="1290" extrusionOk="0">
                  <a:moveTo>
                    <a:pt x="203" y="0"/>
                  </a:moveTo>
                  <a:cubicBezTo>
                    <a:pt x="139" y="76"/>
                    <a:pt x="64" y="152"/>
                    <a:pt x="0" y="228"/>
                  </a:cubicBezTo>
                  <a:lnTo>
                    <a:pt x="10085" y="1289"/>
                  </a:lnTo>
                  <a:cubicBezTo>
                    <a:pt x="10085" y="1201"/>
                    <a:pt x="10097" y="1125"/>
                    <a:pt x="10110" y="104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0"/>
            <p:cNvSpPr/>
            <p:nvPr/>
          </p:nvSpPr>
          <p:spPr>
            <a:xfrm>
              <a:off x="4736750" y="2629150"/>
              <a:ext cx="92275" cy="197175"/>
            </a:xfrm>
            <a:custGeom>
              <a:avLst/>
              <a:gdLst/>
              <a:ahLst/>
              <a:cxnLst/>
              <a:rect l="l" t="t" r="r" b="b"/>
              <a:pathLst>
                <a:path w="3691" h="7887" extrusionOk="0">
                  <a:moveTo>
                    <a:pt x="3476" y="1"/>
                  </a:moveTo>
                  <a:lnTo>
                    <a:pt x="1" y="7798"/>
                  </a:lnTo>
                  <a:lnTo>
                    <a:pt x="228" y="7886"/>
                  </a:lnTo>
                  <a:lnTo>
                    <a:pt x="3691" y="114"/>
                  </a:lnTo>
                  <a:cubicBezTo>
                    <a:pt x="3615" y="77"/>
                    <a:pt x="3539" y="39"/>
                    <a:pt x="3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0"/>
            <p:cNvSpPr/>
            <p:nvPr/>
          </p:nvSpPr>
          <p:spPr>
            <a:xfrm>
              <a:off x="4586050" y="2593150"/>
              <a:ext cx="187700" cy="203800"/>
            </a:xfrm>
            <a:custGeom>
              <a:avLst/>
              <a:gdLst/>
              <a:ahLst/>
              <a:cxnLst/>
              <a:rect l="l" t="t" r="r" b="b"/>
              <a:pathLst>
                <a:path w="7508" h="8152" extrusionOk="0">
                  <a:moveTo>
                    <a:pt x="7330" y="0"/>
                  </a:moveTo>
                  <a:lnTo>
                    <a:pt x="1" y="8151"/>
                  </a:lnTo>
                  <a:lnTo>
                    <a:pt x="317" y="8151"/>
                  </a:lnTo>
                  <a:lnTo>
                    <a:pt x="7507" y="152"/>
                  </a:lnTo>
                  <a:cubicBezTo>
                    <a:pt x="7457" y="101"/>
                    <a:pt x="7394" y="51"/>
                    <a:pt x="73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0"/>
            <p:cNvSpPr/>
            <p:nvPr/>
          </p:nvSpPr>
          <p:spPr>
            <a:xfrm>
              <a:off x="4506750" y="2306900"/>
              <a:ext cx="206975" cy="71750"/>
            </a:xfrm>
            <a:custGeom>
              <a:avLst/>
              <a:gdLst/>
              <a:ahLst/>
              <a:cxnLst/>
              <a:rect l="l" t="t" r="r" b="b"/>
              <a:pathLst>
                <a:path w="8279" h="2870" extrusionOk="0">
                  <a:moveTo>
                    <a:pt x="115" y="1"/>
                  </a:moveTo>
                  <a:cubicBezTo>
                    <a:pt x="77" y="64"/>
                    <a:pt x="39" y="140"/>
                    <a:pt x="1" y="216"/>
                  </a:cubicBezTo>
                  <a:lnTo>
                    <a:pt x="8202" y="2869"/>
                  </a:lnTo>
                  <a:cubicBezTo>
                    <a:pt x="8228" y="2794"/>
                    <a:pt x="8253" y="2718"/>
                    <a:pt x="8278" y="2642"/>
                  </a:cubicBezTo>
                  <a:lnTo>
                    <a:pt x="1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0"/>
            <p:cNvSpPr/>
            <p:nvPr/>
          </p:nvSpPr>
          <p:spPr>
            <a:xfrm>
              <a:off x="4645450" y="2606725"/>
              <a:ext cx="145675" cy="194650"/>
            </a:xfrm>
            <a:custGeom>
              <a:avLst/>
              <a:gdLst/>
              <a:ahLst/>
              <a:cxnLst/>
              <a:rect l="l" t="t" r="r" b="b"/>
              <a:pathLst>
                <a:path w="5827" h="7786" extrusionOk="0">
                  <a:moveTo>
                    <a:pt x="5624" y="1"/>
                  </a:moveTo>
                  <a:lnTo>
                    <a:pt x="5624" y="13"/>
                  </a:lnTo>
                  <a:lnTo>
                    <a:pt x="1" y="7747"/>
                  </a:lnTo>
                  <a:lnTo>
                    <a:pt x="266" y="7785"/>
                  </a:lnTo>
                  <a:lnTo>
                    <a:pt x="5826" y="152"/>
                  </a:lnTo>
                  <a:cubicBezTo>
                    <a:pt x="5750" y="102"/>
                    <a:pt x="5687" y="51"/>
                    <a:pt x="56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0"/>
            <p:cNvSpPr/>
            <p:nvPr/>
          </p:nvSpPr>
          <p:spPr>
            <a:xfrm>
              <a:off x="4539300" y="2223175"/>
              <a:ext cx="192750" cy="115675"/>
            </a:xfrm>
            <a:custGeom>
              <a:avLst/>
              <a:gdLst/>
              <a:ahLst/>
              <a:cxnLst/>
              <a:rect l="l" t="t" r="r" b="b"/>
              <a:pathLst>
                <a:path w="7710" h="4627" extrusionOk="0">
                  <a:moveTo>
                    <a:pt x="64" y="1"/>
                  </a:moveTo>
                  <a:cubicBezTo>
                    <a:pt x="38" y="77"/>
                    <a:pt x="26" y="153"/>
                    <a:pt x="0" y="241"/>
                  </a:cubicBezTo>
                  <a:lnTo>
                    <a:pt x="7583" y="4626"/>
                  </a:lnTo>
                  <a:cubicBezTo>
                    <a:pt x="7621" y="4550"/>
                    <a:pt x="7671" y="4487"/>
                    <a:pt x="7709" y="4424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4737075" y="2054475"/>
              <a:ext cx="91950" cy="196850"/>
            </a:xfrm>
            <a:custGeom>
              <a:avLst/>
              <a:gdLst/>
              <a:ahLst/>
              <a:cxnLst/>
              <a:rect l="l" t="t" r="r" b="b"/>
              <a:pathLst>
                <a:path w="3678" h="7874" extrusionOk="0">
                  <a:moveTo>
                    <a:pt x="215" y="1"/>
                  </a:moveTo>
                  <a:lnTo>
                    <a:pt x="0" y="77"/>
                  </a:lnTo>
                  <a:lnTo>
                    <a:pt x="3463" y="7874"/>
                  </a:lnTo>
                  <a:cubicBezTo>
                    <a:pt x="3539" y="7836"/>
                    <a:pt x="3602" y="7798"/>
                    <a:pt x="3678" y="7773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4694100" y="2068700"/>
              <a:ext cx="115350" cy="192750"/>
            </a:xfrm>
            <a:custGeom>
              <a:avLst/>
              <a:gdLst/>
              <a:ahLst/>
              <a:cxnLst/>
              <a:rect l="l" t="t" r="r" b="b"/>
              <a:pathLst>
                <a:path w="4614" h="7710" extrusionOk="0">
                  <a:moveTo>
                    <a:pt x="241" y="0"/>
                  </a:moveTo>
                  <a:cubicBezTo>
                    <a:pt x="152" y="26"/>
                    <a:pt x="77" y="51"/>
                    <a:pt x="1" y="64"/>
                  </a:cubicBezTo>
                  <a:lnTo>
                    <a:pt x="4411" y="7709"/>
                  </a:lnTo>
                  <a:cubicBezTo>
                    <a:pt x="4474" y="7671"/>
                    <a:pt x="4537" y="7621"/>
                    <a:pt x="4613" y="7583"/>
                  </a:cubicBezTo>
                  <a:lnTo>
                    <a:pt x="2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4972450" y="2036150"/>
              <a:ext cx="72050" cy="206975"/>
            </a:xfrm>
            <a:custGeom>
              <a:avLst/>
              <a:gdLst/>
              <a:ahLst/>
              <a:cxnLst/>
              <a:rect l="l" t="t" r="r" b="b"/>
              <a:pathLst>
                <a:path w="2882" h="8279" extrusionOk="0">
                  <a:moveTo>
                    <a:pt x="2667" y="1"/>
                  </a:moveTo>
                  <a:lnTo>
                    <a:pt x="0" y="8202"/>
                  </a:lnTo>
                  <a:cubicBezTo>
                    <a:pt x="76" y="8228"/>
                    <a:pt x="152" y="8253"/>
                    <a:pt x="228" y="8278"/>
                  </a:cubicBezTo>
                  <a:lnTo>
                    <a:pt x="2881" y="114"/>
                  </a:lnTo>
                  <a:cubicBezTo>
                    <a:pt x="2806" y="77"/>
                    <a:pt x="2742" y="39"/>
                    <a:pt x="26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4951275" y="2013100"/>
              <a:ext cx="52775" cy="224000"/>
            </a:xfrm>
            <a:custGeom>
              <a:avLst/>
              <a:gdLst/>
              <a:ahLst/>
              <a:cxnLst/>
              <a:rect l="l" t="t" r="r" b="b"/>
              <a:pathLst>
                <a:path w="2111" h="8960" extrusionOk="0">
                  <a:moveTo>
                    <a:pt x="1896" y="0"/>
                  </a:moveTo>
                  <a:lnTo>
                    <a:pt x="0" y="8909"/>
                  </a:lnTo>
                  <a:cubicBezTo>
                    <a:pt x="76" y="8922"/>
                    <a:pt x="165" y="8947"/>
                    <a:pt x="240" y="8960"/>
                  </a:cubicBezTo>
                  <a:lnTo>
                    <a:pt x="2111" y="139"/>
                  </a:lnTo>
                  <a:lnTo>
                    <a:pt x="18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4929800" y="1981175"/>
              <a:ext cx="32250" cy="252150"/>
            </a:xfrm>
            <a:custGeom>
              <a:avLst/>
              <a:gdLst/>
              <a:ahLst/>
              <a:cxnLst/>
              <a:rect l="l" t="t" r="r" b="b"/>
              <a:pathLst>
                <a:path w="1290" h="10086" extrusionOk="0">
                  <a:moveTo>
                    <a:pt x="1062" y="1"/>
                  </a:moveTo>
                  <a:lnTo>
                    <a:pt x="0" y="10060"/>
                  </a:lnTo>
                  <a:lnTo>
                    <a:pt x="240" y="10085"/>
                  </a:lnTo>
                  <a:lnTo>
                    <a:pt x="1289" y="190"/>
                  </a:lnTo>
                  <a:cubicBezTo>
                    <a:pt x="1213" y="127"/>
                    <a:pt x="1137" y="64"/>
                    <a:pt x="10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4645775" y="2079450"/>
              <a:ext cx="145350" cy="194300"/>
            </a:xfrm>
            <a:custGeom>
              <a:avLst/>
              <a:gdLst/>
              <a:ahLst/>
              <a:cxnLst/>
              <a:rect l="l" t="t" r="r" b="b"/>
              <a:pathLst>
                <a:path w="5814" h="7772" extrusionOk="0">
                  <a:moveTo>
                    <a:pt x="266" y="0"/>
                  </a:moveTo>
                  <a:lnTo>
                    <a:pt x="0" y="51"/>
                  </a:lnTo>
                  <a:lnTo>
                    <a:pt x="5611" y="7772"/>
                  </a:lnTo>
                  <a:cubicBezTo>
                    <a:pt x="5674" y="7721"/>
                    <a:pt x="5737" y="7671"/>
                    <a:pt x="5813" y="7620"/>
                  </a:cubicBezTo>
                  <a:lnTo>
                    <a:pt x="2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4450850" y="2459175"/>
              <a:ext cx="253075" cy="31950"/>
            </a:xfrm>
            <a:custGeom>
              <a:avLst/>
              <a:gdLst/>
              <a:ahLst/>
              <a:cxnLst/>
              <a:rect l="l" t="t" r="r" b="b"/>
              <a:pathLst>
                <a:path w="10123" h="1278" extrusionOk="0">
                  <a:moveTo>
                    <a:pt x="10097" y="1"/>
                  </a:moveTo>
                  <a:cubicBezTo>
                    <a:pt x="10097" y="1"/>
                    <a:pt x="10097" y="2"/>
                    <a:pt x="10097" y="2"/>
                  </a:cubicBezTo>
                  <a:lnTo>
                    <a:pt x="10097" y="2"/>
                  </a:lnTo>
                  <a:lnTo>
                    <a:pt x="10110" y="1"/>
                  </a:lnTo>
                  <a:close/>
                  <a:moveTo>
                    <a:pt x="10097" y="2"/>
                  </a:moveTo>
                  <a:lnTo>
                    <a:pt x="0" y="1062"/>
                  </a:lnTo>
                  <a:cubicBezTo>
                    <a:pt x="63" y="1138"/>
                    <a:pt x="126" y="1201"/>
                    <a:pt x="190" y="1277"/>
                  </a:cubicBezTo>
                  <a:lnTo>
                    <a:pt x="10122" y="241"/>
                  </a:lnTo>
                  <a:cubicBezTo>
                    <a:pt x="10110" y="153"/>
                    <a:pt x="10110" y="78"/>
                    <a:pt x="10097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0"/>
            <p:cNvSpPr/>
            <p:nvPr/>
          </p:nvSpPr>
          <p:spPr>
            <a:xfrm>
              <a:off x="4554475" y="2115450"/>
              <a:ext cx="203800" cy="187700"/>
            </a:xfrm>
            <a:custGeom>
              <a:avLst/>
              <a:gdLst/>
              <a:ahLst/>
              <a:cxnLst/>
              <a:rect l="l" t="t" r="r" b="b"/>
              <a:pathLst>
                <a:path w="8152" h="7508" extrusionOk="0">
                  <a:moveTo>
                    <a:pt x="0" y="1"/>
                  </a:moveTo>
                  <a:lnTo>
                    <a:pt x="0" y="317"/>
                  </a:lnTo>
                  <a:lnTo>
                    <a:pt x="7987" y="7507"/>
                  </a:lnTo>
                  <a:cubicBezTo>
                    <a:pt x="8037" y="7444"/>
                    <a:pt x="8100" y="7381"/>
                    <a:pt x="8151" y="73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0"/>
            <p:cNvSpPr/>
            <p:nvPr/>
          </p:nvSpPr>
          <p:spPr>
            <a:xfrm>
              <a:off x="4549725" y="2174850"/>
              <a:ext cx="194650" cy="145350"/>
            </a:xfrm>
            <a:custGeom>
              <a:avLst/>
              <a:gdLst/>
              <a:ahLst/>
              <a:cxnLst/>
              <a:rect l="l" t="t" r="r" b="b"/>
              <a:pathLst>
                <a:path w="7786" h="5814" extrusionOk="0">
                  <a:moveTo>
                    <a:pt x="38" y="0"/>
                  </a:moveTo>
                  <a:cubicBezTo>
                    <a:pt x="26" y="89"/>
                    <a:pt x="13" y="177"/>
                    <a:pt x="0" y="266"/>
                  </a:cubicBezTo>
                  <a:lnTo>
                    <a:pt x="7646" y="5814"/>
                  </a:lnTo>
                  <a:cubicBezTo>
                    <a:pt x="7684" y="5750"/>
                    <a:pt x="7734" y="5687"/>
                    <a:pt x="7785" y="5624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4423975" y="2437375"/>
              <a:ext cx="278675" cy="6050"/>
            </a:xfrm>
            <a:custGeom>
              <a:avLst/>
              <a:gdLst/>
              <a:ahLst/>
              <a:cxnLst/>
              <a:rect l="l" t="t" r="r" b="b"/>
              <a:pathLst>
                <a:path w="11147" h="242" extrusionOk="0">
                  <a:moveTo>
                    <a:pt x="1" y="1"/>
                  </a:moveTo>
                  <a:lnTo>
                    <a:pt x="1" y="241"/>
                  </a:lnTo>
                  <a:lnTo>
                    <a:pt x="11147" y="241"/>
                  </a:lnTo>
                  <a:lnTo>
                    <a:pt x="11147" y="115"/>
                  </a:lnTo>
                  <a:lnTo>
                    <a:pt x="111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4587000" y="2084800"/>
              <a:ext cx="187050" cy="202850"/>
            </a:xfrm>
            <a:custGeom>
              <a:avLst/>
              <a:gdLst/>
              <a:ahLst/>
              <a:cxnLst/>
              <a:rect l="l" t="t" r="r" b="b"/>
              <a:pathLst>
                <a:path w="7482" h="8114" extrusionOk="0">
                  <a:moveTo>
                    <a:pt x="1" y="1"/>
                  </a:moveTo>
                  <a:lnTo>
                    <a:pt x="7305" y="8114"/>
                  </a:lnTo>
                  <a:cubicBezTo>
                    <a:pt x="7368" y="8063"/>
                    <a:pt x="7419" y="8000"/>
                    <a:pt x="7482" y="7950"/>
                  </a:cubicBezTo>
                  <a:lnTo>
                    <a:pt x="7469" y="7950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4693800" y="2619050"/>
              <a:ext cx="115325" cy="192750"/>
            </a:xfrm>
            <a:custGeom>
              <a:avLst/>
              <a:gdLst/>
              <a:ahLst/>
              <a:cxnLst/>
              <a:rect l="l" t="t" r="r" b="b"/>
              <a:pathLst>
                <a:path w="4613" h="7710" extrusionOk="0">
                  <a:moveTo>
                    <a:pt x="4410" y="0"/>
                  </a:moveTo>
                  <a:cubicBezTo>
                    <a:pt x="4414" y="2"/>
                    <a:pt x="4417" y="4"/>
                    <a:pt x="4420" y="6"/>
                  </a:cubicBezTo>
                  <a:lnTo>
                    <a:pt x="4420" y="6"/>
                  </a:lnTo>
                  <a:lnTo>
                    <a:pt x="4423" y="0"/>
                  </a:lnTo>
                  <a:close/>
                  <a:moveTo>
                    <a:pt x="4420" y="6"/>
                  </a:moveTo>
                  <a:lnTo>
                    <a:pt x="0" y="7659"/>
                  </a:lnTo>
                  <a:cubicBezTo>
                    <a:pt x="76" y="7671"/>
                    <a:pt x="152" y="7696"/>
                    <a:pt x="240" y="7709"/>
                  </a:cubicBezTo>
                  <a:lnTo>
                    <a:pt x="4613" y="127"/>
                  </a:lnTo>
                  <a:cubicBezTo>
                    <a:pt x="4552" y="90"/>
                    <a:pt x="4491" y="54"/>
                    <a:pt x="4420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4623650" y="2152725"/>
              <a:ext cx="574700" cy="575025"/>
            </a:xfrm>
            <a:custGeom>
              <a:avLst/>
              <a:gdLst/>
              <a:ahLst/>
              <a:cxnLst/>
              <a:rect l="l" t="t" r="r" b="b"/>
              <a:pathLst>
                <a:path w="22988" h="23001" extrusionOk="0">
                  <a:moveTo>
                    <a:pt x="11488" y="1"/>
                  </a:moveTo>
                  <a:cubicBezTo>
                    <a:pt x="5144" y="1"/>
                    <a:pt x="1" y="5157"/>
                    <a:pt x="1" y="11501"/>
                  </a:cubicBezTo>
                  <a:cubicBezTo>
                    <a:pt x="1" y="17857"/>
                    <a:pt x="5144" y="23001"/>
                    <a:pt x="11488" y="23001"/>
                  </a:cubicBezTo>
                  <a:cubicBezTo>
                    <a:pt x="17844" y="23001"/>
                    <a:pt x="22988" y="17857"/>
                    <a:pt x="22988" y="11501"/>
                  </a:cubicBezTo>
                  <a:cubicBezTo>
                    <a:pt x="22988" y="5157"/>
                    <a:pt x="17844" y="1"/>
                    <a:pt x="1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4884925" y="2412425"/>
              <a:ext cx="52150" cy="956350"/>
            </a:xfrm>
            <a:custGeom>
              <a:avLst/>
              <a:gdLst/>
              <a:ahLst/>
              <a:cxnLst/>
              <a:rect l="l" t="t" r="r" b="b"/>
              <a:pathLst>
                <a:path w="2086" h="38254" extrusionOk="0">
                  <a:moveTo>
                    <a:pt x="1037" y="1"/>
                  </a:moveTo>
                  <a:cubicBezTo>
                    <a:pt x="468" y="1"/>
                    <a:pt x="1" y="468"/>
                    <a:pt x="1" y="1050"/>
                  </a:cubicBezTo>
                  <a:lnTo>
                    <a:pt x="1" y="38253"/>
                  </a:lnTo>
                  <a:lnTo>
                    <a:pt x="2086" y="38253"/>
                  </a:lnTo>
                  <a:lnTo>
                    <a:pt x="2086" y="1050"/>
                  </a:lnTo>
                  <a:cubicBezTo>
                    <a:pt x="2086" y="468"/>
                    <a:pt x="1618" y="1"/>
                    <a:pt x="10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4821100" y="4628350"/>
              <a:ext cx="179475" cy="275850"/>
            </a:xfrm>
            <a:custGeom>
              <a:avLst/>
              <a:gdLst/>
              <a:ahLst/>
              <a:cxnLst/>
              <a:rect l="l" t="t" r="r" b="b"/>
              <a:pathLst>
                <a:path w="7179" h="11034" extrusionOk="0">
                  <a:moveTo>
                    <a:pt x="1" y="1"/>
                  </a:moveTo>
                  <a:lnTo>
                    <a:pt x="1" y="5523"/>
                  </a:lnTo>
                  <a:cubicBezTo>
                    <a:pt x="1" y="8657"/>
                    <a:pt x="2415" y="11033"/>
                    <a:pt x="2415" y="11033"/>
                  </a:cubicBezTo>
                  <a:lnTo>
                    <a:pt x="4778" y="11033"/>
                  </a:lnTo>
                  <a:cubicBezTo>
                    <a:pt x="4778" y="11033"/>
                    <a:pt x="7179" y="8657"/>
                    <a:pt x="7179" y="5523"/>
                  </a:cubicBezTo>
                  <a:lnTo>
                    <a:pt x="71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4821100" y="4754100"/>
              <a:ext cx="179475" cy="150100"/>
            </a:xfrm>
            <a:custGeom>
              <a:avLst/>
              <a:gdLst/>
              <a:ahLst/>
              <a:cxnLst/>
              <a:rect l="l" t="t" r="r" b="b"/>
              <a:pathLst>
                <a:path w="7179" h="6004" extrusionOk="0">
                  <a:moveTo>
                    <a:pt x="1" y="1"/>
                  </a:moveTo>
                  <a:lnTo>
                    <a:pt x="1" y="493"/>
                  </a:lnTo>
                  <a:cubicBezTo>
                    <a:pt x="1" y="3627"/>
                    <a:pt x="2415" y="6003"/>
                    <a:pt x="2415" y="6003"/>
                  </a:cubicBezTo>
                  <a:lnTo>
                    <a:pt x="4778" y="6003"/>
                  </a:lnTo>
                  <a:cubicBezTo>
                    <a:pt x="4778" y="6003"/>
                    <a:pt x="7179" y="3640"/>
                    <a:pt x="7179" y="493"/>
                  </a:cubicBezTo>
                  <a:lnTo>
                    <a:pt x="7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0"/>
            <p:cNvSpPr/>
            <p:nvPr/>
          </p:nvSpPr>
          <p:spPr>
            <a:xfrm>
              <a:off x="4787000" y="4628350"/>
              <a:ext cx="248025" cy="28775"/>
            </a:xfrm>
            <a:custGeom>
              <a:avLst/>
              <a:gdLst/>
              <a:ahLst/>
              <a:cxnLst/>
              <a:rect l="l" t="t" r="r" b="b"/>
              <a:pathLst>
                <a:path w="9921" h="1151" extrusionOk="0">
                  <a:moveTo>
                    <a:pt x="0" y="1"/>
                  </a:moveTo>
                  <a:lnTo>
                    <a:pt x="1365" y="1151"/>
                  </a:lnTo>
                  <a:lnTo>
                    <a:pt x="8543" y="1151"/>
                  </a:lnTo>
                  <a:lnTo>
                    <a:pt x="9920" y="1"/>
                  </a:lnTo>
                  <a:close/>
                </a:path>
              </a:pathLst>
            </a:custGeom>
            <a:solidFill>
              <a:srgbClr val="A87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4616375" y="4904175"/>
              <a:ext cx="589250" cy="282150"/>
            </a:xfrm>
            <a:custGeom>
              <a:avLst/>
              <a:gdLst/>
              <a:ahLst/>
              <a:cxnLst/>
              <a:rect l="l" t="t" r="r" b="b"/>
              <a:pathLst>
                <a:path w="23570" h="11286" extrusionOk="0">
                  <a:moveTo>
                    <a:pt x="10604" y="0"/>
                  </a:moveTo>
                  <a:cubicBezTo>
                    <a:pt x="6143" y="9276"/>
                    <a:pt x="1" y="11285"/>
                    <a:pt x="1" y="11285"/>
                  </a:cubicBezTo>
                  <a:lnTo>
                    <a:pt x="23569" y="11285"/>
                  </a:lnTo>
                  <a:cubicBezTo>
                    <a:pt x="23569" y="11285"/>
                    <a:pt x="17428" y="9276"/>
                    <a:pt x="12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0"/>
            <p:cNvSpPr/>
            <p:nvPr/>
          </p:nvSpPr>
          <p:spPr>
            <a:xfrm>
              <a:off x="4616375" y="5186300"/>
              <a:ext cx="589250" cy="42350"/>
            </a:xfrm>
            <a:custGeom>
              <a:avLst/>
              <a:gdLst/>
              <a:ahLst/>
              <a:cxnLst/>
              <a:rect l="l" t="t" r="r" b="b"/>
              <a:pathLst>
                <a:path w="23570" h="1694" extrusionOk="0">
                  <a:moveTo>
                    <a:pt x="1" y="0"/>
                  </a:moveTo>
                  <a:lnTo>
                    <a:pt x="1" y="1694"/>
                  </a:lnTo>
                  <a:lnTo>
                    <a:pt x="23569" y="1694"/>
                  </a:lnTo>
                  <a:lnTo>
                    <a:pt x="235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0"/>
            <p:cNvSpPr/>
            <p:nvPr/>
          </p:nvSpPr>
          <p:spPr>
            <a:xfrm>
              <a:off x="4833125" y="3809150"/>
              <a:ext cx="155775" cy="736150"/>
            </a:xfrm>
            <a:custGeom>
              <a:avLst/>
              <a:gdLst/>
              <a:ahLst/>
              <a:cxnLst/>
              <a:rect l="l" t="t" r="r" b="b"/>
              <a:pathLst>
                <a:path w="6231" h="29446" extrusionOk="0">
                  <a:moveTo>
                    <a:pt x="2275" y="1"/>
                  </a:moveTo>
                  <a:lnTo>
                    <a:pt x="0" y="29445"/>
                  </a:lnTo>
                  <a:lnTo>
                    <a:pt x="6230" y="29445"/>
                  </a:lnTo>
                  <a:lnTo>
                    <a:pt x="3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0"/>
            <p:cNvSpPr/>
            <p:nvPr/>
          </p:nvSpPr>
          <p:spPr>
            <a:xfrm>
              <a:off x="4887450" y="3809150"/>
              <a:ext cx="47100" cy="39825"/>
            </a:xfrm>
            <a:custGeom>
              <a:avLst/>
              <a:gdLst/>
              <a:ahLst/>
              <a:cxnLst/>
              <a:rect l="l" t="t" r="r" b="b"/>
              <a:pathLst>
                <a:path w="1884" h="1593" extrusionOk="0">
                  <a:moveTo>
                    <a:pt x="102" y="1"/>
                  </a:moveTo>
                  <a:lnTo>
                    <a:pt x="1" y="1429"/>
                  </a:lnTo>
                  <a:cubicBezTo>
                    <a:pt x="302" y="1529"/>
                    <a:pt x="616" y="1592"/>
                    <a:pt x="942" y="1593"/>
                  </a:cubicBezTo>
                  <a:lnTo>
                    <a:pt x="942" y="1593"/>
                  </a:lnTo>
                  <a:cubicBezTo>
                    <a:pt x="1268" y="1592"/>
                    <a:pt x="1582" y="1529"/>
                    <a:pt x="1884" y="1429"/>
                  </a:cubicBezTo>
                  <a:lnTo>
                    <a:pt x="1783" y="1"/>
                  </a:lnTo>
                  <a:close/>
                  <a:moveTo>
                    <a:pt x="942" y="1593"/>
                  </a:moveTo>
                  <a:cubicBezTo>
                    <a:pt x="940" y="1593"/>
                    <a:pt x="938" y="1593"/>
                    <a:pt x="936" y="1593"/>
                  </a:cubicBezTo>
                  <a:lnTo>
                    <a:pt x="948" y="1593"/>
                  </a:lnTo>
                  <a:cubicBezTo>
                    <a:pt x="946" y="1593"/>
                    <a:pt x="944" y="1593"/>
                    <a:pt x="942" y="1593"/>
                  </a:cubicBezTo>
                  <a:close/>
                </a:path>
              </a:pathLst>
            </a:custGeom>
            <a:solidFill>
              <a:srgbClr val="B37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0"/>
            <p:cNvSpPr/>
            <p:nvPr/>
          </p:nvSpPr>
          <p:spPr>
            <a:xfrm>
              <a:off x="4809425" y="4545275"/>
              <a:ext cx="203150" cy="35100"/>
            </a:xfrm>
            <a:custGeom>
              <a:avLst/>
              <a:gdLst/>
              <a:ahLst/>
              <a:cxnLst/>
              <a:rect l="l" t="t" r="r" b="b"/>
              <a:pathLst>
                <a:path w="8126" h="1404" extrusionOk="0">
                  <a:moveTo>
                    <a:pt x="935" y="0"/>
                  </a:moveTo>
                  <a:cubicBezTo>
                    <a:pt x="544" y="0"/>
                    <a:pt x="202" y="278"/>
                    <a:pt x="127" y="683"/>
                  </a:cubicBezTo>
                  <a:lnTo>
                    <a:pt x="0" y="1403"/>
                  </a:lnTo>
                  <a:lnTo>
                    <a:pt x="8126" y="1403"/>
                  </a:lnTo>
                  <a:lnTo>
                    <a:pt x="8000" y="683"/>
                  </a:lnTo>
                  <a:cubicBezTo>
                    <a:pt x="7924" y="291"/>
                    <a:pt x="7583" y="0"/>
                    <a:pt x="7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0"/>
            <p:cNvSpPr/>
            <p:nvPr/>
          </p:nvSpPr>
          <p:spPr>
            <a:xfrm>
              <a:off x="4776250" y="4580350"/>
              <a:ext cx="269200" cy="64475"/>
            </a:xfrm>
            <a:custGeom>
              <a:avLst/>
              <a:gdLst/>
              <a:ahLst/>
              <a:cxnLst/>
              <a:rect l="l" t="t" r="r" b="b"/>
              <a:pathLst>
                <a:path w="10768" h="2579" extrusionOk="0">
                  <a:moveTo>
                    <a:pt x="1251" y="0"/>
                  </a:moveTo>
                  <a:cubicBezTo>
                    <a:pt x="847" y="0"/>
                    <a:pt x="493" y="278"/>
                    <a:pt x="405" y="682"/>
                  </a:cubicBezTo>
                  <a:lnTo>
                    <a:pt x="0" y="2578"/>
                  </a:lnTo>
                  <a:lnTo>
                    <a:pt x="10767" y="2578"/>
                  </a:lnTo>
                  <a:lnTo>
                    <a:pt x="10350" y="682"/>
                  </a:lnTo>
                  <a:cubicBezTo>
                    <a:pt x="10274" y="278"/>
                    <a:pt x="9921" y="0"/>
                    <a:pt x="9516" y="0"/>
                  </a:cubicBezTo>
                  <a:close/>
                </a:path>
              </a:pathLst>
            </a:custGeom>
            <a:solidFill>
              <a:srgbClr val="DB9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0"/>
            <p:cNvSpPr/>
            <p:nvPr/>
          </p:nvSpPr>
          <p:spPr>
            <a:xfrm>
              <a:off x="4809425" y="4580350"/>
              <a:ext cx="23400" cy="64475"/>
            </a:xfrm>
            <a:custGeom>
              <a:avLst/>
              <a:gdLst/>
              <a:ahLst/>
              <a:cxnLst/>
              <a:rect l="l" t="t" r="r" b="b"/>
              <a:pathLst>
                <a:path w="936" h="2579" fill="none" extrusionOk="0">
                  <a:moveTo>
                    <a:pt x="0" y="2578"/>
                  </a:moveTo>
                  <a:lnTo>
                    <a:pt x="304" y="682"/>
                  </a:lnTo>
                  <a:cubicBezTo>
                    <a:pt x="367" y="278"/>
                    <a:pt x="632" y="0"/>
                    <a:pt x="935" y="0"/>
                  </a:cubicBez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0"/>
            <p:cNvSpPr/>
            <p:nvPr/>
          </p:nvSpPr>
          <p:spPr>
            <a:xfrm>
              <a:off x="4988875" y="4580350"/>
              <a:ext cx="23400" cy="64475"/>
            </a:xfrm>
            <a:custGeom>
              <a:avLst/>
              <a:gdLst/>
              <a:ahLst/>
              <a:cxnLst/>
              <a:rect l="l" t="t" r="r" b="b"/>
              <a:pathLst>
                <a:path w="936" h="2579" fill="none" extrusionOk="0">
                  <a:moveTo>
                    <a:pt x="0" y="0"/>
                  </a:moveTo>
                  <a:cubicBezTo>
                    <a:pt x="303" y="0"/>
                    <a:pt x="569" y="291"/>
                    <a:pt x="632" y="682"/>
                  </a:cubicBezTo>
                  <a:lnTo>
                    <a:pt x="935" y="2578"/>
                  </a:ln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0"/>
            <p:cNvSpPr/>
            <p:nvPr/>
          </p:nvSpPr>
          <p:spPr>
            <a:xfrm>
              <a:off x="4844800" y="4580350"/>
              <a:ext cx="15500" cy="64475"/>
            </a:xfrm>
            <a:custGeom>
              <a:avLst/>
              <a:gdLst/>
              <a:ahLst/>
              <a:cxnLst/>
              <a:rect l="l" t="t" r="r" b="b"/>
              <a:pathLst>
                <a:path w="620" h="2579" fill="none" extrusionOk="0">
                  <a:moveTo>
                    <a:pt x="1" y="2578"/>
                  </a:moveTo>
                  <a:lnTo>
                    <a:pt x="203" y="682"/>
                  </a:lnTo>
                  <a:cubicBezTo>
                    <a:pt x="241" y="278"/>
                    <a:pt x="418" y="0"/>
                    <a:pt x="620" y="0"/>
                  </a:cubicBez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0"/>
            <p:cNvSpPr/>
            <p:nvPr/>
          </p:nvSpPr>
          <p:spPr>
            <a:xfrm>
              <a:off x="4962025" y="4580350"/>
              <a:ext cx="15175" cy="64475"/>
            </a:xfrm>
            <a:custGeom>
              <a:avLst/>
              <a:gdLst/>
              <a:ahLst/>
              <a:cxnLst/>
              <a:rect l="l" t="t" r="r" b="b"/>
              <a:pathLst>
                <a:path w="607" h="2579" fill="none" extrusionOk="0">
                  <a:moveTo>
                    <a:pt x="0" y="0"/>
                  </a:moveTo>
                  <a:cubicBezTo>
                    <a:pt x="190" y="0"/>
                    <a:pt x="367" y="291"/>
                    <a:pt x="404" y="682"/>
                  </a:cubicBezTo>
                  <a:lnTo>
                    <a:pt x="607" y="2578"/>
                  </a:ln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0"/>
            <p:cNvSpPr/>
            <p:nvPr/>
          </p:nvSpPr>
          <p:spPr>
            <a:xfrm>
              <a:off x="4884925" y="4580350"/>
              <a:ext cx="5725" cy="64475"/>
            </a:xfrm>
            <a:custGeom>
              <a:avLst/>
              <a:gdLst/>
              <a:ahLst/>
              <a:cxnLst/>
              <a:rect l="l" t="t" r="r" b="b"/>
              <a:pathLst>
                <a:path w="229" h="2579" fill="none" extrusionOk="0">
                  <a:moveTo>
                    <a:pt x="1" y="2578"/>
                  </a:moveTo>
                  <a:lnTo>
                    <a:pt x="76" y="682"/>
                  </a:lnTo>
                  <a:cubicBezTo>
                    <a:pt x="89" y="278"/>
                    <a:pt x="165" y="0"/>
                    <a:pt x="228" y="0"/>
                  </a:cubicBez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0"/>
            <p:cNvSpPr/>
            <p:nvPr/>
          </p:nvSpPr>
          <p:spPr>
            <a:xfrm>
              <a:off x="4931050" y="4580350"/>
              <a:ext cx="6025" cy="64475"/>
            </a:xfrm>
            <a:custGeom>
              <a:avLst/>
              <a:gdLst/>
              <a:ahLst/>
              <a:cxnLst/>
              <a:rect l="l" t="t" r="r" b="b"/>
              <a:pathLst>
                <a:path w="241" h="2579" fill="none" extrusionOk="0">
                  <a:moveTo>
                    <a:pt x="1" y="0"/>
                  </a:moveTo>
                  <a:cubicBezTo>
                    <a:pt x="76" y="0"/>
                    <a:pt x="152" y="291"/>
                    <a:pt x="152" y="682"/>
                  </a:cubicBezTo>
                  <a:lnTo>
                    <a:pt x="241" y="2578"/>
                  </a:ln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0"/>
            <p:cNvSpPr/>
            <p:nvPr/>
          </p:nvSpPr>
          <p:spPr>
            <a:xfrm>
              <a:off x="4863450" y="3304625"/>
              <a:ext cx="95125" cy="266025"/>
            </a:xfrm>
            <a:custGeom>
              <a:avLst/>
              <a:gdLst/>
              <a:ahLst/>
              <a:cxnLst/>
              <a:rect l="l" t="t" r="r" b="b"/>
              <a:pathLst>
                <a:path w="3805" h="10641" extrusionOk="0">
                  <a:moveTo>
                    <a:pt x="0" y="0"/>
                  </a:moveTo>
                  <a:lnTo>
                    <a:pt x="0" y="5055"/>
                  </a:lnTo>
                  <a:cubicBezTo>
                    <a:pt x="0" y="5788"/>
                    <a:pt x="253" y="6496"/>
                    <a:pt x="721" y="7064"/>
                  </a:cubicBezTo>
                  <a:lnTo>
                    <a:pt x="1277" y="7759"/>
                  </a:lnTo>
                  <a:cubicBezTo>
                    <a:pt x="1491" y="8012"/>
                    <a:pt x="1605" y="8341"/>
                    <a:pt x="1605" y="8682"/>
                  </a:cubicBezTo>
                  <a:lnTo>
                    <a:pt x="1605" y="10641"/>
                  </a:lnTo>
                  <a:lnTo>
                    <a:pt x="2199" y="10641"/>
                  </a:lnTo>
                  <a:lnTo>
                    <a:pt x="2199" y="8682"/>
                  </a:lnTo>
                  <a:cubicBezTo>
                    <a:pt x="2199" y="8353"/>
                    <a:pt x="2313" y="8025"/>
                    <a:pt x="2528" y="7759"/>
                  </a:cubicBezTo>
                  <a:lnTo>
                    <a:pt x="3084" y="7077"/>
                  </a:lnTo>
                  <a:cubicBezTo>
                    <a:pt x="3551" y="6508"/>
                    <a:pt x="3804" y="5788"/>
                    <a:pt x="3804" y="5055"/>
                  </a:cubicBezTo>
                  <a:lnTo>
                    <a:pt x="38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0"/>
            <p:cNvSpPr/>
            <p:nvPr/>
          </p:nvSpPr>
          <p:spPr>
            <a:xfrm>
              <a:off x="4871350" y="3464800"/>
              <a:ext cx="79325" cy="106175"/>
            </a:xfrm>
            <a:custGeom>
              <a:avLst/>
              <a:gdLst/>
              <a:ahLst/>
              <a:cxnLst/>
              <a:rect l="l" t="t" r="r" b="b"/>
              <a:pathLst>
                <a:path w="3173" h="4247" extrusionOk="0">
                  <a:moveTo>
                    <a:pt x="3172" y="0"/>
                  </a:moveTo>
                  <a:cubicBezTo>
                    <a:pt x="2831" y="544"/>
                    <a:pt x="2237" y="885"/>
                    <a:pt x="1592" y="897"/>
                  </a:cubicBezTo>
                  <a:lnTo>
                    <a:pt x="1580" y="897"/>
                  </a:lnTo>
                  <a:cubicBezTo>
                    <a:pt x="948" y="872"/>
                    <a:pt x="354" y="544"/>
                    <a:pt x="0" y="0"/>
                  </a:cubicBezTo>
                  <a:lnTo>
                    <a:pt x="0" y="0"/>
                  </a:lnTo>
                  <a:cubicBezTo>
                    <a:pt x="114" y="240"/>
                    <a:pt x="253" y="455"/>
                    <a:pt x="405" y="670"/>
                  </a:cubicBezTo>
                  <a:lnTo>
                    <a:pt x="961" y="1352"/>
                  </a:lnTo>
                  <a:cubicBezTo>
                    <a:pt x="1175" y="1618"/>
                    <a:pt x="1289" y="1934"/>
                    <a:pt x="1289" y="2275"/>
                  </a:cubicBezTo>
                  <a:lnTo>
                    <a:pt x="1289" y="4246"/>
                  </a:lnTo>
                  <a:lnTo>
                    <a:pt x="1883" y="4246"/>
                  </a:lnTo>
                  <a:lnTo>
                    <a:pt x="1883" y="2275"/>
                  </a:lnTo>
                  <a:cubicBezTo>
                    <a:pt x="1883" y="1946"/>
                    <a:pt x="1997" y="1618"/>
                    <a:pt x="2212" y="1352"/>
                  </a:cubicBezTo>
                  <a:lnTo>
                    <a:pt x="2768" y="670"/>
                  </a:lnTo>
                  <a:cubicBezTo>
                    <a:pt x="2932" y="468"/>
                    <a:pt x="3071" y="240"/>
                    <a:pt x="31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0"/>
            <p:cNvSpPr/>
            <p:nvPr/>
          </p:nvSpPr>
          <p:spPr>
            <a:xfrm>
              <a:off x="4779400" y="3539675"/>
              <a:ext cx="262875" cy="52150"/>
            </a:xfrm>
            <a:custGeom>
              <a:avLst/>
              <a:gdLst/>
              <a:ahLst/>
              <a:cxnLst/>
              <a:rect l="l" t="t" r="r" b="b"/>
              <a:pathLst>
                <a:path w="10515" h="2086" extrusionOk="0">
                  <a:moveTo>
                    <a:pt x="1" y="0"/>
                  </a:moveTo>
                  <a:cubicBezTo>
                    <a:pt x="759" y="1479"/>
                    <a:pt x="2389" y="2085"/>
                    <a:pt x="2389" y="2085"/>
                  </a:cubicBezTo>
                  <a:lnTo>
                    <a:pt x="8126" y="2085"/>
                  </a:lnTo>
                  <a:cubicBezTo>
                    <a:pt x="8126" y="2085"/>
                    <a:pt x="9769" y="1479"/>
                    <a:pt x="10515" y="0"/>
                  </a:cubicBezTo>
                  <a:close/>
                </a:path>
              </a:pathLst>
            </a:custGeom>
            <a:solidFill>
              <a:srgbClr val="DB9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0"/>
            <p:cNvSpPr/>
            <p:nvPr/>
          </p:nvSpPr>
          <p:spPr>
            <a:xfrm>
              <a:off x="4962950" y="3539675"/>
              <a:ext cx="43325" cy="52150"/>
            </a:xfrm>
            <a:custGeom>
              <a:avLst/>
              <a:gdLst/>
              <a:ahLst/>
              <a:cxnLst/>
              <a:rect l="l" t="t" r="r" b="b"/>
              <a:pathLst>
                <a:path w="1733" h="2086" fill="none" extrusionOk="0">
                  <a:moveTo>
                    <a:pt x="1" y="2085"/>
                  </a:moveTo>
                  <a:cubicBezTo>
                    <a:pt x="797" y="1618"/>
                    <a:pt x="1416" y="872"/>
                    <a:pt x="1732" y="0"/>
                  </a:cubicBez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0"/>
            <p:cNvSpPr/>
            <p:nvPr/>
          </p:nvSpPr>
          <p:spPr>
            <a:xfrm>
              <a:off x="4815750" y="3539675"/>
              <a:ext cx="43300" cy="52150"/>
            </a:xfrm>
            <a:custGeom>
              <a:avLst/>
              <a:gdLst/>
              <a:ahLst/>
              <a:cxnLst/>
              <a:rect l="l" t="t" r="r" b="b"/>
              <a:pathLst>
                <a:path w="1732" h="2086" fill="none" extrusionOk="0">
                  <a:moveTo>
                    <a:pt x="0" y="0"/>
                  </a:moveTo>
                  <a:cubicBezTo>
                    <a:pt x="316" y="872"/>
                    <a:pt x="923" y="1618"/>
                    <a:pt x="1731" y="2085"/>
                  </a:cubicBez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0"/>
            <p:cNvSpPr/>
            <p:nvPr/>
          </p:nvSpPr>
          <p:spPr>
            <a:xfrm>
              <a:off x="4942750" y="3539675"/>
              <a:ext cx="26250" cy="52150"/>
            </a:xfrm>
            <a:custGeom>
              <a:avLst/>
              <a:gdLst/>
              <a:ahLst/>
              <a:cxnLst/>
              <a:rect l="l" t="t" r="r" b="b"/>
              <a:pathLst>
                <a:path w="1050" h="2086" fill="none" extrusionOk="0">
                  <a:moveTo>
                    <a:pt x="0" y="2085"/>
                  </a:moveTo>
                  <a:cubicBezTo>
                    <a:pt x="0" y="2085"/>
                    <a:pt x="720" y="1479"/>
                    <a:pt x="1049" y="0"/>
                  </a:cubicBez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0"/>
            <p:cNvSpPr/>
            <p:nvPr/>
          </p:nvSpPr>
          <p:spPr>
            <a:xfrm>
              <a:off x="4852700" y="3539675"/>
              <a:ext cx="26575" cy="52150"/>
            </a:xfrm>
            <a:custGeom>
              <a:avLst/>
              <a:gdLst/>
              <a:ahLst/>
              <a:cxnLst/>
              <a:rect l="l" t="t" r="r" b="b"/>
              <a:pathLst>
                <a:path w="1063" h="2086" fill="none" extrusionOk="0">
                  <a:moveTo>
                    <a:pt x="1" y="0"/>
                  </a:moveTo>
                  <a:cubicBezTo>
                    <a:pt x="342" y="1479"/>
                    <a:pt x="1062" y="2085"/>
                    <a:pt x="1062" y="2085"/>
                  </a:cubicBez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0"/>
            <p:cNvSpPr/>
            <p:nvPr/>
          </p:nvSpPr>
          <p:spPr>
            <a:xfrm>
              <a:off x="4923475" y="3539675"/>
              <a:ext cx="10750" cy="52150"/>
            </a:xfrm>
            <a:custGeom>
              <a:avLst/>
              <a:gdLst/>
              <a:ahLst/>
              <a:cxnLst/>
              <a:rect l="l" t="t" r="r" b="b"/>
              <a:pathLst>
                <a:path w="430" h="2086" fill="none" extrusionOk="0">
                  <a:moveTo>
                    <a:pt x="0" y="2085"/>
                  </a:moveTo>
                  <a:cubicBezTo>
                    <a:pt x="0" y="2085"/>
                    <a:pt x="291" y="1479"/>
                    <a:pt x="430" y="0"/>
                  </a:cubicBez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0"/>
            <p:cNvSpPr/>
            <p:nvPr/>
          </p:nvSpPr>
          <p:spPr>
            <a:xfrm>
              <a:off x="4887775" y="3539675"/>
              <a:ext cx="10450" cy="52150"/>
            </a:xfrm>
            <a:custGeom>
              <a:avLst/>
              <a:gdLst/>
              <a:ahLst/>
              <a:cxnLst/>
              <a:rect l="l" t="t" r="r" b="b"/>
              <a:pathLst>
                <a:path w="418" h="2086" fill="none" extrusionOk="0">
                  <a:moveTo>
                    <a:pt x="0" y="0"/>
                  </a:moveTo>
                  <a:cubicBezTo>
                    <a:pt x="139" y="1479"/>
                    <a:pt x="417" y="2085"/>
                    <a:pt x="417" y="2085"/>
                  </a:cubicBezTo>
                </a:path>
              </a:pathLst>
            </a:custGeom>
            <a:noFill/>
            <a:ln w="950" cap="flat" cmpd="sng">
              <a:solidFill>
                <a:srgbClr val="B37827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0"/>
            <p:cNvSpPr/>
            <p:nvPr/>
          </p:nvSpPr>
          <p:spPr>
            <a:xfrm>
              <a:off x="4838175" y="3591800"/>
              <a:ext cx="145650" cy="65725"/>
            </a:xfrm>
            <a:custGeom>
              <a:avLst/>
              <a:gdLst/>
              <a:ahLst/>
              <a:cxnLst/>
              <a:rect l="l" t="t" r="r" b="b"/>
              <a:pathLst>
                <a:path w="5826" h="2629" extrusionOk="0">
                  <a:moveTo>
                    <a:pt x="0" y="0"/>
                  </a:moveTo>
                  <a:lnTo>
                    <a:pt x="0" y="291"/>
                  </a:lnTo>
                  <a:cubicBezTo>
                    <a:pt x="0" y="1580"/>
                    <a:pt x="1049" y="2629"/>
                    <a:pt x="2338" y="2629"/>
                  </a:cubicBezTo>
                  <a:lnTo>
                    <a:pt x="3488" y="2629"/>
                  </a:lnTo>
                  <a:cubicBezTo>
                    <a:pt x="4777" y="2629"/>
                    <a:pt x="5813" y="1580"/>
                    <a:pt x="5826" y="291"/>
                  </a:cubicBezTo>
                  <a:lnTo>
                    <a:pt x="58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0"/>
            <p:cNvSpPr/>
            <p:nvPr/>
          </p:nvSpPr>
          <p:spPr>
            <a:xfrm>
              <a:off x="4884925" y="3657500"/>
              <a:ext cx="52150" cy="95750"/>
            </a:xfrm>
            <a:custGeom>
              <a:avLst/>
              <a:gdLst/>
              <a:ahLst/>
              <a:cxnLst/>
              <a:rect l="l" t="t" r="r" b="b"/>
              <a:pathLst>
                <a:path w="2086" h="3830" extrusionOk="0">
                  <a:moveTo>
                    <a:pt x="228" y="1"/>
                  </a:moveTo>
                  <a:lnTo>
                    <a:pt x="1" y="3830"/>
                  </a:lnTo>
                  <a:lnTo>
                    <a:pt x="2086" y="3830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0"/>
            <p:cNvSpPr/>
            <p:nvPr/>
          </p:nvSpPr>
          <p:spPr>
            <a:xfrm>
              <a:off x="4889975" y="3657500"/>
              <a:ext cx="43625" cy="37625"/>
            </a:xfrm>
            <a:custGeom>
              <a:avLst/>
              <a:gdLst/>
              <a:ahLst/>
              <a:cxnLst/>
              <a:rect l="l" t="t" r="r" b="b"/>
              <a:pathLst>
                <a:path w="1745" h="1505" extrusionOk="0">
                  <a:moveTo>
                    <a:pt x="26" y="1"/>
                  </a:moveTo>
                  <a:lnTo>
                    <a:pt x="1" y="291"/>
                  </a:lnTo>
                  <a:cubicBezTo>
                    <a:pt x="645" y="595"/>
                    <a:pt x="1227" y="1012"/>
                    <a:pt x="1745" y="1505"/>
                  </a:cubicBezTo>
                  <a:lnTo>
                    <a:pt x="16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0"/>
            <p:cNvSpPr/>
            <p:nvPr/>
          </p:nvSpPr>
          <p:spPr>
            <a:xfrm>
              <a:off x="4859650" y="3727950"/>
              <a:ext cx="102700" cy="102725"/>
            </a:xfrm>
            <a:custGeom>
              <a:avLst/>
              <a:gdLst/>
              <a:ahLst/>
              <a:cxnLst/>
              <a:rect l="l" t="t" r="r" b="b"/>
              <a:pathLst>
                <a:path w="4108" h="4109" extrusionOk="0">
                  <a:moveTo>
                    <a:pt x="2048" y="1"/>
                  </a:moveTo>
                  <a:cubicBezTo>
                    <a:pt x="923" y="1"/>
                    <a:pt x="1" y="923"/>
                    <a:pt x="1" y="2061"/>
                  </a:cubicBezTo>
                  <a:cubicBezTo>
                    <a:pt x="1" y="3186"/>
                    <a:pt x="923" y="4108"/>
                    <a:pt x="2048" y="4108"/>
                  </a:cubicBezTo>
                  <a:cubicBezTo>
                    <a:pt x="3185" y="4108"/>
                    <a:pt x="4108" y="3186"/>
                    <a:pt x="4108" y="2061"/>
                  </a:cubicBezTo>
                  <a:cubicBezTo>
                    <a:pt x="4108" y="923"/>
                    <a:pt x="3185" y="1"/>
                    <a:pt x="20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0"/>
            <p:cNvSpPr/>
            <p:nvPr/>
          </p:nvSpPr>
          <p:spPr>
            <a:xfrm>
              <a:off x="5429900" y="423325"/>
              <a:ext cx="2199850" cy="4565850"/>
            </a:xfrm>
            <a:custGeom>
              <a:avLst/>
              <a:gdLst/>
              <a:ahLst/>
              <a:cxnLst/>
              <a:rect l="l" t="t" r="r" b="b"/>
              <a:pathLst>
                <a:path w="87994" h="182634" extrusionOk="0">
                  <a:moveTo>
                    <a:pt x="43991" y="1"/>
                  </a:moveTo>
                  <a:cubicBezTo>
                    <a:pt x="19727" y="1"/>
                    <a:pt x="1" y="19740"/>
                    <a:pt x="1" y="44004"/>
                  </a:cubicBezTo>
                  <a:lnTo>
                    <a:pt x="1" y="182634"/>
                  </a:lnTo>
                  <a:lnTo>
                    <a:pt x="87994" y="182634"/>
                  </a:lnTo>
                  <a:lnTo>
                    <a:pt x="87994" y="44004"/>
                  </a:lnTo>
                  <a:cubicBezTo>
                    <a:pt x="87994" y="19740"/>
                    <a:pt x="68254" y="1"/>
                    <a:pt x="439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0"/>
            <p:cNvSpPr/>
            <p:nvPr/>
          </p:nvSpPr>
          <p:spPr>
            <a:xfrm>
              <a:off x="5489625" y="483350"/>
              <a:ext cx="2080100" cy="4505825"/>
            </a:xfrm>
            <a:custGeom>
              <a:avLst/>
              <a:gdLst/>
              <a:ahLst/>
              <a:cxnLst/>
              <a:rect l="l" t="t" r="r" b="b"/>
              <a:pathLst>
                <a:path w="83204" h="180233" extrusionOk="0">
                  <a:moveTo>
                    <a:pt x="41602" y="1"/>
                  </a:moveTo>
                  <a:cubicBezTo>
                    <a:pt x="18627" y="1"/>
                    <a:pt x="0" y="18628"/>
                    <a:pt x="0" y="41603"/>
                  </a:cubicBezTo>
                  <a:lnTo>
                    <a:pt x="0" y="180233"/>
                  </a:lnTo>
                  <a:lnTo>
                    <a:pt x="83203" y="180233"/>
                  </a:lnTo>
                  <a:lnTo>
                    <a:pt x="83203" y="41603"/>
                  </a:lnTo>
                  <a:cubicBezTo>
                    <a:pt x="83203" y="18628"/>
                    <a:pt x="64576" y="1"/>
                    <a:pt x="416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0"/>
            <p:cNvSpPr/>
            <p:nvPr/>
          </p:nvSpPr>
          <p:spPr>
            <a:xfrm>
              <a:off x="5804925" y="798650"/>
              <a:ext cx="1449500" cy="1449525"/>
            </a:xfrm>
            <a:custGeom>
              <a:avLst/>
              <a:gdLst/>
              <a:ahLst/>
              <a:cxnLst/>
              <a:rect l="l" t="t" r="r" b="b"/>
              <a:pathLst>
                <a:path w="57980" h="57981" fill="none" extrusionOk="0">
                  <a:moveTo>
                    <a:pt x="28990" y="57980"/>
                  </a:moveTo>
                  <a:lnTo>
                    <a:pt x="28990" y="57980"/>
                  </a:lnTo>
                  <a:cubicBezTo>
                    <a:pt x="12978" y="57980"/>
                    <a:pt x="0" y="45002"/>
                    <a:pt x="0" y="28991"/>
                  </a:cubicBezTo>
                  <a:lnTo>
                    <a:pt x="0" y="28991"/>
                  </a:lnTo>
                  <a:cubicBezTo>
                    <a:pt x="0" y="12979"/>
                    <a:pt x="12978" y="1"/>
                    <a:pt x="28990" y="1"/>
                  </a:cubicBezTo>
                  <a:cubicBezTo>
                    <a:pt x="45001" y="1"/>
                    <a:pt x="57980" y="12979"/>
                    <a:pt x="57980" y="28991"/>
                  </a:cubicBezTo>
                  <a:lnTo>
                    <a:pt x="57980" y="28991"/>
                  </a:lnTo>
                  <a:cubicBezTo>
                    <a:pt x="57980" y="44989"/>
                    <a:pt x="45001" y="57980"/>
                    <a:pt x="28990" y="57980"/>
                  </a:cubicBezTo>
                  <a:close/>
                </a:path>
              </a:pathLst>
            </a:custGeom>
            <a:noFill/>
            <a:ln w="4425" cap="flat" cmpd="sng">
              <a:solidFill>
                <a:schemeClr val="accent5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0"/>
            <p:cNvSpPr/>
            <p:nvPr/>
          </p:nvSpPr>
          <p:spPr>
            <a:xfrm>
              <a:off x="5622625" y="616050"/>
              <a:ext cx="1814100" cy="1814400"/>
            </a:xfrm>
            <a:custGeom>
              <a:avLst/>
              <a:gdLst/>
              <a:ahLst/>
              <a:cxnLst/>
              <a:rect l="l" t="t" r="r" b="b"/>
              <a:pathLst>
                <a:path w="72564" h="72576" fill="none" extrusionOk="0">
                  <a:moveTo>
                    <a:pt x="36282" y="72576"/>
                  </a:moveTo>
                  <a:lnTo>
                    <a:pt x="36282" y="72576"/>
                  </a:lnTo>
                  <a:cubicBezTo>
                    <a:pt x="16239" y="72576"/>
                    <a:pt x="0" y="56325"/>
                    <a:pt x="0" y="36295"/>
                  </a:cubicBezTo>
                  <a:lnTo>
                    <a:pt x="0" y="36295"/>
                  </a:lnTo>
                  <a:cubicBezTo>
                    <a:pt x="0" y="16252"/>
                    <a:pt x="16239" y="1"/>
                    <a:pt x="36282" y="1"/>
                  </a:cubicBezTo>
                  <a:cubicBezTo>
                    <a:pt x="56324" y="1"/>
                    <a:pt x="72563" y="16252"/>
                    <a:pt x="72563" y="36295"/>
                  </a:cubicBezTo>
                  <a:lnTo>
                    <a:pt x="72563" y="36295"/>
                  </a:lnTo>
                  <a:cubicBezTo>
                    <a:pt x="72563" y="56325"/>
                    <a:pt x="56324" y="72576"/>
                    <a:pt x="36282" y="72576"/>
                  </a:cubicBezTo>
                  <a:close/>
                </a:path>
              </a:pathLst>
            </a:custGeom>
            <a:noFill/>
            <a:ln w="4425" cap="flat" cmpd="sng">
              <a:solidFill>
                <a:schemeClr val="accent3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0"/>
            <p:cNvSpPr/>
            <p:nvPr/>
          </p:nvSpPr>
          <p:spPr>
            <a:xfrm>
              <a:off x="5594825" y="588575"/>
              <a:ext cx="1869700" cy="1869700"/>
            </a:xfrm>
            <a:custGeom>
              <a:avLst/>
              <a:gdLst/>
              <a:ahLst/>
              <a:cxnLst/>
              <a:rect l="l" t="t" r="r" b="b"/>
              <a:pathLst>
                <a:path w="74788" h="74788" fill="none" extrusionOk="0">
                  <a:moveTo>
                    <a:pt x="37394" y="74787"/>
                  </a:moveTo>
                  <a:lnTo>
                    <a:pt x="37394" y="74787"/>
                  </a:lnTo>
                  <a:cubicBezTo>
                    <a:pt x="16745" y="74787"/>
                    <a:pt x="0" y="58043"/>
                    <a:pt x="0" y="37394"/>
                  </a:cubicBezTo>
                  <a:cubicBezTo>
                    <a:pt x="0" y="16732"/>
                    <a:pt x="16745" y="0"/>
                    <a:pt x="37394" y="0"/>
                  </a:cubicBezTo>
                  <a:cubicBezTo>
                    <a:pt x="58043" y="0"/>
                    <a:pt x="74787" y="16744"/>
                    <a:pt x="74787" y="37394"/>
                  </a:cubicBezTo>
                  <a:cubicBezTo>
                    <a:pt x="74787" y="58043"/>
                    <a:pt x="58043" y="74787"/>
                    <a:pt x="37394" y="74787"/>
                  </a:cubicBezTo>
                  <a:close/>
                </a:path>
              </a:pathLst>
            </a:custGeom>
            <a:noFill/>
            <a:ln w="4425" cap="flat" cmpd="sng">
              <a:solidFill>
                <a:schemeClr val="accent5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0"/>
            <p:cNvSpPr/>
            <p:nvPr/>
          </p:nvSpPr>
          <p:spPr>
            <a:xfrm>
              <a:off x="5755625" y="749375"/>
              <a:ext cx="1548075" cy="1548075"/>
            </a:xfrm>
            <a:custGeom>
              <a:avLst/>
              <a:gdLst/>
              <a:ahLst/>
              <a:cxnLst/>
              <a:rect l="l" t="t" r="r" b="b"/>
              <a:pathLst>
                <a:path w="61923" h="61923" fill="none" extrusionOk="0">
                  <a:moveTo>
                    <a:pt x="30962" y="61923"/>
                  </a:moveTo>
                  <a:lnTo>
                    <a:pt x="30962" y="61923"/>
                  </a:lnTo>
                  <a:cubicBezTo>
                    <a:pt x="13864" y="61923"/>
                    <a:pt x="1" y="48060"/>
                    <a:pt x="1" y="30962"/>
                  </a:cubicBezTo>
                  <a:cubicBezTo>
                    <a:pt x="1" y="13851"/>
                    <a:pt x="13864" y="0"/>
                    <a:pt x="30962" y="0"/>
                  </a:cubicBezTo>
                  <a:cubicBezTo>
                    <a:pt x="48060" y="0"/>
                    <a:pt x="61923" y="13863"/>
                    <a:pt x="61923" y="30962"/>
                  </a:cubicBezTo>
                  <a:cubicBezTo>
                    <a:pt x="61923" y="48060"/>
                    <a:pt x="48060" y="61923"/>
                    <a:pt x="30962" y="61923"/>
                  </a:cubicBezTo>
                  <a:close/>
                </a:path>
              </a:pathLst>
            </a:custGeom>
            <a:noFill/>
            <a:ln w="4425" cap="flat" cmpd="sng">
              <a:solidFill>
                <a:schemeClr val="accent3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0"/>
            <p:cNvSpPr/>
            <p:nvPr/>
          </p:nvSpPr>
          <p:spPr>
            <a:xfrm>
              <a:off x="5567025" y="560450"/>
              <a:ext cx="1925300" cy="1925625"/>
            </a:xfrm>
            <a:custGeom>
              <a:avLst/>
              <a:gdLst/>
              <a:ahLst/>
              <a:cxnLst/>
              <a:rect l="l" t="t" r="r" b="b"/>
              <a:pathLst>
                <a:path w="77012" h="77025" fill="none" extrusionOk="0">
                  <a:moveTo>
                    <a:pt x="38506" y="77024"/>
                  </a:moveTo>
                  <a:lnTo>
                    <a:pt x="38506" y="77024"/>
                  </a:lnTo>
                  <a:cubicBezTo>
                    <a:pt x="17237" y="77024"/>
                    <a:pt x="0" y="59787"/>
                    <a:pt x="0" y="38519"/>
                  </a:cubicBezTo>
                  <a:lnTo>
                    <a:pt x="0" y="38519"/>
                  </a:lnTo>
                  <a:cubicBezTo>
                    <a:pt x="0" y="17250"/>
                    <a:pt x="17237" y="0"/>
                    <a:pt x="38506" y="0"/>
                  </a:cubicBezTo>
                  <a:cubicBezTo>
                    <a:pt x="59774" y="0"/>
                    <a:pt x="77011" y="17250"/>
                    <a:pt x="77011" y="38519"/>
                  </a:cubicBezTo>
                  <a:lnTo>
                    <a:pt x="77011" y="38519"/>
                  </a:lnTo>
                  <a:cubicBezTo>
                    <a:pt x="77011" y="59787"/>
                    <a:pt x="59774" y="77024"/>
                    <a:pt x="38506" y="77024"/>
                  </a:cubicBezTo>
                  <a:close/>
                </a:path>
              </a:pathLst>
            </a:custGeom>
            <a:noFill/>
            <a:ln w="4425" cap="flat" cmpd="sng">
              <a:solidFill>
                <a:schemeClr val="accent3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0"/>
            <p:cNvSpPr/>
            <p:nvPr/>
          </p:nvSpPr>
          <p:spPr>
            <a:xfrm>
              <a:off x="5657375" y="652275"/>
              <a:ext cx="1743325" cy="1741750"/>
            </a:xfrm>
            <a:custGeom>
              <a:avLst/>
              <a:gdLst/>
              <a:ahLst/>
              <a:cxnLst/>
              <a:rect l="l" t="t" r="r" b="b"/>
              <a:pathLst>
                <a:path w="69733" h="69670" extrusionOk="0">
                  <a:moveTo>
                    <a:pt x="34892" y="2747"/>
                  </a:moveTo>
                  <a:cubicBezTo>
                    <a:pt x="52622" y="2747"/>
                    <a:pt x="66990" y="17116"/>
                    <a:pt x="66990" y="34846"/>
                  </a:cubicBezTo>
                  <a:lnTo>
                    <a:pt x="66978" y="34846"/>
                  </a:lnTo>
                  <a:cubicBezTo>
                    <a:pt x="66978" y="52563"/>
                    <a:pt x="52609" y="66931"/>
                    <a:pt x="34879" y="66931"/>
                  </a:cubicBezTo>
                  <a:cubicBezTo>
                    <a:pt x="17162" y="66931"/>
                    <a:pt x="2793" y="52563"/>
                    <a:pt x="2793" y="34846"/>
                  </a:cubicBezTo>
                  <a:cubicBezTo>
                    <a:pt x="2793" y="17116"/>
                    <a:pt x="17162" y="2747"/>
                    <a:pt x="34892" y="2747"/>
                  </a:cubicBezTo>
                  <a:close/>
                  <a:moveTo>
                    <a:pt x="33021" y="1"/>
                  </a:moveTo>
                  <a:cubicBezTo>
                    <a:pt x="32967" y="1"/>
                    <a:pt x="32912" y="2"/>
                    <a:pt x="32857" y="5"/>
                  </a:cubicBezTo>
                  <a:cubicBezTo>
                    <a:pt x="31783" y="68"/>
                    <a:pt x="30810" y="637"/>
                    <a:pt x="30216" y="1534"/>
                  </a:cubicBezTo>
                  <a:cubicBezTo>
                    <a:pt x="29599" y="994"/>
                    <a:pt x="28812" y="704"/>
                    <a:pt x="28007" y="704"/>
                  </a:cubicBezTo>
                  <a:cubicBezTo>
                    <a:pt x="27758" y="704"/>
                    <a:pt x="27507" y="732"/>
                    <a:pt x="27259" y="788"/>
                  </a:cubicBezTo>
                  <a:cubicBezTo>
                    <a:pt x="26210" y="1016"/>
                    <a:pt x="25325" y="1736"/>
                    <a:pt x="24896" y="2709"/>
                  </a:cubicBezTo>
                  <a:cubicBezTo>
                    <a:pt x="24356" y="2384"/>
                    <a:pt x="23747" y="2218"/>
                    <a:pt x="23134" y="2218"/>
                  </a:cubicBezTo>
                  <a:cubicBezTo>
                    <a:pt x="22700" y="2218"/>
                    <a:pt x="22264" y="2301"/>
                    <a:pt x="21850" y="2469"/>
                  </a:cubicBezTo>
                  <a:cubicBezTo>
                    <a:pt x="20852" y="2861"/>
                    <a:pt x="20106" y="3708"/>
                    <a:pt x="19841" y="4744"/>
                  </a:cubicBezTo>
                  <a:cubicBezTo>
                    <a:pt x="19433" y="4579"/>
                    <a:pt x="19005" y="4498"/>
                    <a:pt x="18577" y="4498"/>
                  </a:cubicBezTo>
                  <a:cubicBezTo>
                    <a:pt x="17958" y="4498"/>
                    <a:pt x="17341" y="4668"/>
                    <a:pt x="16795" y="4997"/>
                  </a:cubicBezTo>
                  <a:cubicBezTo>
                    <a:pt x="15885" y="5553"/>
                    <a:pt x="15279" y="6513"/>
                    <a:pt x="15178" y="7574"/>
                  </a:cubicBezTo>
                  <a:cubicBezTo>
                    <a:pt x="14932" y="7521"/>
                    <a:pt x="14684" y="7495"/>
                    <a:pt x="14438" y="7495"/>
                  </a:cubicBezTo>
                  <a:cubicBezTo>
                    <a:pt x="13634" y="7495"/>
                    <a:pt x="12850" y="7775"/>
                    <a:pt x="12221" y="8307"/>
                  </a:cubicBezTo>
                  <a:cubicBezTo>
                    <a:pt x="11412" y="9002"/>
                    <a:pt x="10970" y="10051"/>
                    <a:pt x="11045" y="11113"/>
                  </a:cubicBezTo>
                  <a:cubicBezTo>
                    <a:pt x="10978" y="11109"/>
                    <a:pt x="10910" y="11107"/>
                    <a:pt x="10843" y="11107"/>
                  </a:cubicBezTo>
                  <a:cubicBezTo>
                    <a:pt x="9842" y="11107"/>
                    <a:pt x="8891" y="11544"/>
                    <a:pt x="8240" y="12313"/>
                  </a:cubicBezTo>
                  <a:cubicBezTo>
                    <a:pt x="7545" y="13135"/>
                    <a:pt x="7280" y="14234"/>
                    <a:pt x="7520" y="15271"/>
                  </a:cubicBezTo>
                  <a:cubicBezTo>
                    <a:pt x="6458" y="15384"/>
                    <a:pt x="5498" y="15991"/>
                    <a:pt x="4954" y="16913"/>
                  </a:cubicBezTo>
                  <a:cubicBezTo>
                    <a:pt x="4398" y="17836"/>
                    <a:pt x="4310" y="18961"/>
                    <a:pt x="4727" y="19959"/>
                  </a:cubicBezTo>
                  <a:cubicBezTo>
                    <a:pt x="3691" y="20237"/>
                    <a:pt x="2844" y="20995"/>
                    <a:pt x="2452" y="21994"/>
                  </a:cubicBezTo>
                  <a:cubicBezTo>
                    <a:pt x="2048" y="22992"/>
                    <a:pt x="2149" y="24117"/>
                    <a:pt x="2718" y="25026"/>
                  </a:cubicBezTo>
                  <a:cubicBezTo>
                    <a:pt x="1744" y="25469"/>
                    <a:pt x="1024" y="26353"/>
                    <a:pt x="797" y="27402"/>
                  </a:cubicBezTo>
                  <a:cubicBezTo>
                    <a:pt x="569" y="28451"/>
                    <a:pt x="847" y="29538"/>
                    <a:pt x="1568" y="30347"/>
                  </a:cubicBezTo>
                  <a:cubicBezTo>
                    <a:pt x="670" y="30953"/>
                    <a:pt x="114" y="31926"/>
                    <a:pt x="64" y="33001"/>
                  </a:cubicBezTo>
                  <a:cubicBezTo>
                    <a:pt x="1" y="34075"/>
                    <a:pt x="455" y="35111"/>
                    <a:pt x="1277" y="35793"/>
                  </a:cubicBezTo>
                  <a:cubicBezTo>
                    <a:pt x="493" y="36526"/>
                    <a:pt x="102" y="37575"/>
                    <a:pt x="228" y="38649"/>
                  </a:cubicBezTo>
                  <a:cubicBezTo>
                    <a:pt x="329" y="39711"/>
                    <a:pt x="948" y="40659"/>
                    <a:pt x="1871" y="41202"/>
                  </a:cubicBezTo>
                  <a:cubicBezTo>
                    <a:pt x="1214" y="42049"/>
                    <a:pt x="986" y="43173"/>
                    <a:pt x="1290" y="44210"/>
                  </a:cubicBezTo>
                  <a:cubicBezTo>
                    <a:pt x="1568" y="45246"/>
                    <a:pt x="2338" y="46080"/>
                    <a:pt x="3337" y="46459"/>
                  </a:cubicBezTo>
                  <a:cubicBezTo>
                    <a:pt x="2831" y="47407"/>
                    <a:pt x="2793" y="48544"/>
                    <a:pt x="3248" y="49517"/>
                  </a:cubicBezTo>
                  <a:cubicBezTo>
                    <a:pt x="3703" y="50478"/>
                    <a:pt x="4588" y="51185"/>
                    <a:pt x="5637" y="51413"/>
                  </a:cubicBezTo>
                  <a:cubicBezTo>
                    <a:pt x="5295" y="52424"/>
                    <a:pt x="5447" y="53536"/>
                    <a:pt x="6041" y="54421"/>
                  </a:cubicBezTo>
                  <a:cubicBezTo>
                    <a:pt x="6648" y="55305"/>
                    <a:pt x="7633" y="55849"/>
                    <a:pt x="8695" y="55899"/>
                  </a:cubicBezTo>
                  <a:cubicBezTo>
                    <a:pt x="8339" y="58000"/>
                    <a:pt x="9966" y="59866"/>
                    <a:pt x="12039" y="59866"/>
                  </a:cubicBezTo>
                  <a:cubicBezTo>
                    <a:pt x="12174" y="59866"/>
                    <a:pt x="12310" y="59858"/>
                    <a:pt x="12448" y="59842"/>
                  </a:cubicBezTo>
                  <a:lnTo>
                    <a:pt x="12448" y="59842"/>
                  </a:lnTo>
                  <a:cubicBezTo>
                    <a:pt x="12427" y="61788"/>
                    <a:pt x="14015" y="63272"/>
                    <a:pt x="15843" y="63272"/>
                  </a:cubicBezTo>
                  <a:cubicBezTo>
                    <a:pt x="16152" y="63272"/>
                    <a:pt x="16467" y="63230"/>
                    <a:pt x="16783" y="63140"/>
                  </a:cubicBezTo>
                  <a:cubicBezTo>
                    <a:pt x="17055" y="64869"/>
                    <a:pt x="18536" y="66023"/>
                    <a:pt x="20142" y="66023"/>
                  </a:cubicBezTo>
                  <a:cubicBezTo>
                    <a:pt x="20625" y="66023"/>
                    <a:pt x="21121" y="65918"/>
                    <a:pt x="21597" y="65693"/>
                  </a:cubicBezTo>
                  <a:cubicBezTo>
                    <a:pt x="22088" y="67165"/>
                    <a:pt x="23441" y="68039"/>
                    <a:pt x="24845" y="68039"/>
                  </a:cubicBezTo>
                  <a:cubicBezTo>
                    <a:pt x="25502" y="68039"/>
                    <a:pt x="26170" y="67848"/>
                    <a:pt x="26766" y="67437"/>
                  </a:cubicBezTo>
                  <a:cubicBezTo>
                    <a:pt x="27385" y="68623"/>
                    <a:pt x="28578" y="69264"/>
                    <a:pt x="29789" y="69264"/>
                  </a:cubicBezTo>
                  <a:cubicBezTo>
                    <a:pt x="30628" y="69264"/>
                    <a:pt x="31477" y="68956"/>
                    <a:pt x="32150" y="68309"/>
                  </a:cubicBezTo>
                  <a:cubicBezTo>
                    <a:pt x="32238" y="68435"/>
                    <a:pt x="32352" y="68562"/>
                    <a:pt x="32465" y="68675"/>
                  </a:cubicBezTo>
                  <a:cubicBezTo>
                    <a:pt x="33122" y="69332"/>
                    <a:pt x="33992" y="69669"/>
                    <a:pt x="34867" y="69669"/>
                  </a:cubicBezTo>
                  <a:cubicBezTo>
                    <a:pt x="35559" y="69669"/>
                    <a:pt x="36254" y="69459"/>
                    <a:pt x="36851" y="69029"/>
                  </a:cubicBezTo>
                  <a:cubicBezTo>
                    <a:pt x="37378" y="69319"/>
                    <a:pt x="37948" y="69457"/>
                    <a:pt x="38510" y="69457"/>
                  </a:cubicBezTo>
                  <a:cubicBezTo>
                    <a:pt x="39688" y="69457"/>
                    <a:pt x="40830" y="68852"/>
                    <a:pt x="41463" y="67765"/>
                  </a:cubicBezTo>
                  <a:cubicBezTo>
                    <a:pt x="42087" y="68241"/>
                    <a:pt x="42808" y="68464"/>
                    <a:pt x="43517" y="68464"/>
                  </a:cubicBezTo>
                  <a:cubicBezTo>
                    <a:pt x="44862" y="68464"/>
                    <a:pt x="46165" y="67664"/>
                    <a:pt x="46695" y="66274"/>
                  </a:cubicBezTo>
                  <a:cubicBezTo>
                    <a:pt x="47206" y="66544"/>
                    <a:pt x="47747" y="66670"/>
                    <a:pt x="48277" y="66670"/>
                  </a:cubicBezTo>
                  <a:cubicBezTo>
                    <a:pt x="49828" y="66670"/>
                    <a:pt x="51284" y="65595"/>
                    <a:pt x="51623" y="63936"/>
                  </a:cubicBezTo>
                  <a:cubicBezTo>
                    <a:pt x="51989" y="64058"/>
                    <a:pt x="52356" y="64115"/>
                    <a:pt x="52714" y="64115"/>
                  </a:cubicBezTo>
                  <a:cubicBezTo>
                    <a:pt x="54479" y="64115"/>
                    <a:pt x="56036" y="62733"/>
                    <a:pt x="56110" y="60853"/>
                  </a:cubicBezTo>
                  <a:cubicBezTo>
                    <a:pt x="56298" y="60884"/>
                    <a:pt x="56483" y="60899"/>
                    <a:pt x="56666" y="60899"/>
                  </a:cubicBezTo>
                  <a:cubicBezTo>
                    <a:pt x="58662" y="60899"/>
                    <a:pt x="60295" y="59135"/>
                    <a:pt x="60040" y="57074"/>
                  </a:cubicBezTo>
                  <a:cubicBezTo>
                    <a:pt x="62302" y="57074"/>
                    <a:pt x="63932" y="54913"/>
                    <a:pt x="63313" y="52740"/>
                  </a:cubicBezTo>
                  <a:cubicBezTo>
                    <a:pt x="65562" y="52373"/>
                    <a:pt x="66826" y="49947"/>
                    <a:pt x="65840" y="47900"/>
                  </a:cubicBezTo>
                  <a:cubicBezTo>
                    <a:pt x="66851" y="47559"/>
                    <a:pt x="67660" y="46762"/>
                    <a:pt x="67989" y="45739"/>
                  </a:cubicBezTo>
                  <a:cubicBezTo>
                    <a:pt x="68330" y="44715"/>
                    <a:pt x="68166" y="43603"/>
                    <a:pt x="67546" y="42719"/>
                  </a:cubicBezTo>
                  <a:cubicBezTo>
                    <a:pt x="68494" y="42213"/>
                    <a:pt x="69151" y="41303"/>
                    <a:pt x="69316" y="40242"/>
                  </a:cubicBezTo>
                  <a:cubicBezTo>
                    <a:pt x="69480" y="39180"/>
                    <a:pt x="69126" y="38106"/>
                    <a:pt x="68380" y="37335"/>
                  </a:cubicBezTo>
                  <a:cubicBezTo>
                    <a:pt x="69227" y="36691"/>
                    <a:pt x="69733" y="35680"/>
                    <a:pt x="69720" y="34618"/>
                  </a:cubicBezTo>
                  <a:lnTo>
                    <a:pt x="69733" y="34605"/>
                  </a:lnTo>
                  <a:cubicBezTo>
                    <a:pt x="69733" y="33544"/>
                    <a:pt x="69214" y="32533"/>
                    <a:pt x="68355" y="31901"/>
                  </a:cubicBezTo>
                  <a:cubicBezTo>
                    <a:pt x="69088" y="31118"/>
                    <a:pt x="69429" y="30043"/>
                    <a:pt x="69240" y="28982"/>
                  </a:cubicBezTo>
                  <a:cubicBezTo>
                    <a:pt x="69063" y="27920"/>
                    <a:pt x="68406" y="27011"/>
                    <a:pt x="67445" y="26518"/>
                  </a:cubicBezTo>
                  <a:cubicBezTo>
                    <a:pt x="68052" y="25633"/>
                    <a:pt x="68203" y="24508"/>
                    <a:pt x="67862" y="23497"/>
                  </a:cubicBezTo>
                  <a:cubicBezTo>
                    <a:pt x="67508" y="22486"/>
                    <a:pt x="66700" y="21690"/>
                    <a:pt x="65676" y="21362"/>
                  </a:cubicBezTo>
                  <a:cubicBezTo>
                    <a:pt x="66131" y="20389"/>
                    <a:pt x="66093" y="19264"/>
                    <a:pt x="65588" y="18316"/>
                  </a:cubicBezTo>
                  <a:cubicBezTo>
                    <a:pt x="65082" y="17381"/>
                    <a:pt x="64160" y="16724"/>
                    <a:pt x="63098" y="16572"/>
                  </a:cubicBezTo>
                  <a:cubicBezTo>
                    <a:pt x="63389" y="15536"/>
                    <a:pt x="63174" y="14424"/>
                    <a:pt x="62517" y="13577"/>
                  </a:cubicBezTo>
                  <a:cubicBezTo>
                    <a:pt x="61868" y="12741"/>
                    <a:pt x="60874" y="12250"/>
                    <a:pt x="59815" y="12250"/>
                  </a:cubicBezTo>
                  <a:cubicBezTo>
                    <a:pt x="59801" y="12250"/>
                    <a:pt x="59788" y="12250"/>
                    <a:pt x="59774" y="12250"/>
                  </a:cubicBezTo>
                  <a:cubicBezTo>
                    <a:pt x="59901" y="11189"/>
                    <a:pt x="59509" y="10127"/>
                    <a:pt x="58726" y="9394"/>
                  </a:cubicBezTo>
                  <a:cubicBezTo>
                    <a:pt x="58088" y="8798"/>
                    <a:pt x="57259" y="8470"/>
                    <a:pt x="56400" y="8470"/>
                  </a:cubicBezTo>
                  <a:cubicBezTo>
                    <a:pt x="56203" y="8470"/>
                    <a:pt x="56005" y="8487"/>
                    <a:pt x="55806" y="8522"/>
                  </a:cubicBezTo>
                  <a:cubicBezTo>
                    <a:pt x="55756" y="7448"/>
                    <a:pt x="55200" y="6462"/>
                    <a:pt x="54303" y="5868"/>
                  </a:cubicBezTo>
                  <a:cubicBezTo>
                    <a:pt x="53735" y="5487"/>
                    <a:pt x="53068" y="5288"/>
                    <a:pt x="52396" y="5288"/>
                  </a:cubicBezTo>
                  <a:cubicBezTo>
                    <a:pt x="52021" y="5288"/>
                    <a:pt x="51644" y="5350"/>
                    <a:pt x="51282" y="5477"/>
                  </a:cubicBezTo>
                  <a:cubicBezTo>
                    <a:pt x="51055" y="4428"/>
                    <a:pt x="50347" y="3556"/>
                    <a:pt x="49374" y="3114"/>
                  </a:cubicBezTo>
                  <a:cubicBezTo>
                    <a:pt x="48922" y="2902"/>
                    <a:pt x="48435" y="2797"/>
                    <a:pt x="47949" y="2797"/>
                  </a:cubicBezTo>
                  <a:cubicBezTo>
                    <a:pt x="47388" y="2797"/>
                    <a:pt x="46829" y="2937"/>
                    <a:pt x="46328" y="3215"/>
                  </a:cubicBezTo>
                  <a:cubicBezTo>
                    <a:pt x="45937" y="2216"/>
                    <a:pt x="45090" y="1458"/>
                    <a:pt x="44054" y="1180"/>
                  </a:cubicBezTo>
                  <a:cubicBezTo>
                    <a:pt x="43756" y="1096"/>
                    <a:pt x="43453" y="1056"/>
                    <a:pt x="43152" y="1056"/>
                  </a:cubicBezTo>
                  <a:cubicBezTo>
                    <a:pt x="42406" y="1056"/>
                    <a:pt x="41675" y="1306"/>
                    <a:pt x="41071" y="1774"/>
                  </a:cubicBezTo>
                  <a:cubicBezTo>
                    <a:pt x="40515" y="852"/>
                    <a:pt x="39568" y="245"/>
                    <a:pt x="38493" y="144"/>
                  </a:cubicBezTo>
                  <a:cubicBezTo>
                    <a:pt x="38373" y="131"/>
                    <a:pt x="38252" y="124"/>
                    <a:pt x="38132" y="124"/>
                  </a:cubicBezTo>
                  <a:cubicBezTo>
                    <a:pt x="37197" y="124"/>
                    <a:pt x="36300" y="512"/>
                    <a:pt x="35650" y="1218"/>
                  </a:cubicBezTo>
                  <a:cubicBezTo>
                    <a:pt x="34991" y="439"/>
                    <a:pt x="34025" y="1"/>
                    <a:pt x="330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0"/>
            <p:cNvSpPr/>
            <p:nvPr/>
          </p:nvSpPr>
          <p:spPr>
            <a:xfrm>
              <a:off x="5648225" y="2136950"/>
              <a:ext cx="281500" cy="439150"/>
            </a:xfrm>
            <a:custGeom>
              <a:avLst/>
              <a:gdLst/>
              <a:ahLst/>
              <a:cxnLst/>
              <a:rect l="l" t="t" r="r" b="b"/>
              <a:pathLst>
                <a:path w="11260" h="17566" extrusionOk="0">
                  <a:moveTo>
                    <a:pt x="11260" y="0"/>
                  </a:moveTo>
                  <a:lnTo>
                    <a:pt x="4891" y="4537"/>
                  </a:lnTo>
                  <a:cubicBezTo>
                    <a:pt x="3905" y="7266"/>
                    <a:pt x="1479" y="11626"/>
                    <a:pt x="0" y="13699"/>
                  </a:cubicBezTo>
                  <a:cubicBezTo>
                    <a:pt x="0" y="13699"/>
                    <a:pt x="5396" y="15910"/>
                    <a:pt x="8530" y="17566"/>
                  </a:cubicBezTo>
                  <a:lnTo>
                    <a:pt x="112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0"/>
            <p:cNvSpPr/>
            <p:nvPr/>
          </p:nvSpPr>
          <p:spPr>
            <a:xfrm>
              <a:off x="5648225" y="2221300"/>
              <a:ext cx="219575" cy="354800"/>
            </a:xfrm>
            <a:custGeom>
              <a:avLst/>
              <a:gdLst/>
              <a:ahLst/>
              <a:cxnLst/>
              <a:rect l="l" t="t" r="r" b="b"/>
              <a:pathLst>
                <a:path w="8783" h="14192" extrusionOk="0">
                  <a:moveTo>
                    <a:pt x="6521" y="0"/>
                  </a:moveTo>
                  <a:lnTo>
                    <a:pt x="4891" y="1163"/>
                  </a:lnTo>
                  <a:cubicBezTo>
                    <a:pt x="3905" y="3892"/>
                    <a:pt x="1479" y="8252"/>
                    <a:pt x="0" y="10325"/>
                  </a:cubicBezTo>
                  <a:cubicBezTo>
                    <a:pt x="0" y="10325"/>
                    <a:pt x="5396" y="12536"/>
                    <a:pt x="8530" y="14192"/>
                  </a:cubicBezTo>
                  <a:lnTo>
                    <a:pt x="8783" y="12524"/>
                  </a:lnTo>
                  <a:lnTo>
                    <a:pt x="2110" y="9680"/>
                  </a:lnTo>
                  <a:cubicBezTo>
                    <a:pt x="4499" y="5851"/>
                    <a:pt x="6003" y="1592"/>
                    <a:pt x="65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0"/>
            <p:cNvSpPr/>
            <p:nvPr/>
          </p:nvSpPr>
          <p:spPr>
            <a:xfrm>
              <a:off x="6202675" y="1098800"/>
              <a:ext cx="518450" cy="553200"/>
            </a:xfrm>
            <a:custGeom>
              <a:avLst/>
              <a:gdLst/>
              <a:ahLst/>
              <a:cxnLst/>
              <a:rect l="l" t="t" r="r" b="b"/>
              <a:pathLst>
                <a:path w="20738" h="22128" extrusionOk="0">
                  <a:moveTo>
                    <a:pt x="8316" y="0"/>
                  </a:moveTo>
                  <a:lnTo>
                    <a:pt x="3261" y="1833"/>
                  </a:lnTo>
                  <a:lnTo>
                    <a:pt x="0" y="22128"/>
                  </a:lnTo>
                  <a:lnTo>
                    <a:pt x="20738" y="19550"/>
                  </a:lnTo>
                  <a:lnTo>
                    <a:pt x="13560" y="2616"/>
                  </a:lnTo>
                  <a:lnTo>
                    <a:pt x="8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0"/>
            <p:cNvSpPr/>
            <p:nvPr/>
          </p:nvSpPr>
          <p:spPr>
            <a:xfrm>
              <a:off x="6367900" y="1390700"/>
              <a:ext cx="173800" cy="171900"/>
            </a:xfrm>
            <a:custGeom>
              <a:avLst/>
              <a:gdLst/>
              <a:ahLst/>
              <a:cxnLst/>
              <a:rect l="l" t="t" r="r" b="b"/>
              <a:pathLst>
                <a:path w="6952" h="6876" extrusionOk="0">
                  <a:moveTo>
                    <a:pt x="5700" y="1"/>
                  </a:moveTo>
                  <a:lnTo>
                    <a:pt x="1" y="1025"/>
                  </a:lnTo>
                  <a:lnTo>
                    <a:pt x="215" y="6876"/>
                  </a:lnTo>
                  <a:lnTo>
                    <a:pt x="6951" y="6294"/>
                  </a:lnTo>
                  <a:lnTo>
                    <a:pt x="5700" y="1"/>
                  </a:lnTo>
                  <a:close/>
                </a:path>
              </a:pathLst>
            </a:custGeom>
            <a:solidFill>
              <a:srgbClr val="DE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0"/>
            <p:cNvSpPr/>
            <p:nvPr/>
          </p:nvSpPr>
          <p:spPr>
            <a:xfrm>
              <a:off x="6367900" y="1390700"/>
              <a:ext cx="159875" cy="110875"/>
            </a:xfrm>
            <a:custGeom>
              <a:avLst/>
              <a:gdLst/>
              <a:ahLst/>
              <a:cxnLst/>
              <a:rect l="l" t="t" r="r" b="b"/>
              <a:pathLst>
                <a:path w="6395" h="4435" extrusionOk="0">
                  <a:moveTo>
                    <a:pt x="5700" y="1"/>
                  </a:moveTo>
                  <a:lnTo>
                    <a:pt x="1" y="1025"/>
                  </a:lnTo>
                  <a:lnTo>
                    <a:pt x="51" y="2629"/>
                  </a:lnTo>
                  <a:cubicBezTo>
                    <a:pt x="556" y="3205"/>
                    <a:pt x="2053" y="4434"/>
                    <a:pt x="3849" y="4434"/>
                  </a:cubicBezTo>
                  <a:cubicBezTo>
                    <a:pt x="4658" y="4434"/>
                    <a:pt x="5528" y="4185"/>
                    <a:pt x="6395" y="3514"/>
                  </a:cubicBezTo>
                  <a:lnTo>
                    <a:pt x="5700" y="1"/>
                  </a:lnTo>
                  <a:close/>
                </a:path>
              </a:pathLst>
            </a:custGeom>
            <a:solidFill>
              <a:srgbClr val="5E2323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0"/>
            <p:cNvSpPr/>
            <p:nvPr/>
          </p:nvSpPr>
          <p:spPr>
            <a:xfrm>
              <a:off x="5585025" y="2576075"/>
              <a:ext cx="344700" cy="762375"/>
            </a:xfrm>
            <a:custGeom>
              <a:avLst/>
              <a:gdLst/>
              <a:ahLst/>
              <a:cxnLst/>
              <a:rect l="l" t="t" r="r" b="b"/>
              <a:pathLst>
                <a:path w="13788" h="30495" extrusionOk="0">
                  <a:moveTo>
                    <a:pt x="6496" y="1"/>
                  </a:moveTo>
                  <a:lnTo>
                    <a:pt x="430" y="4436"/>
                  </a:lnTo>
                  <a:cubicBezTo>
                    <a:pt x="1" y="21294"/>
                    <a:pt x="3021" y="30494"/>
                    <a:pt x="3021" y="30494"/>
                  </a:cubicBezTo>
                  <a:lnTo>
                    <a:pt x="13788" y="10110"/>
                  </a:lnTo>
                  <a:lnTo>
                    <a:pt x="64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0"/>
            <p:cNvSpPr/>
            <p:nvPr/>
          </p:nvSpPr>
          <p:spPr>
            <a:xfrm>
              <a:off x="5757850" y="4017350"/>
              <a:ext cx="215800" cy="275525"/>
            </a:xfrm>
            <a:custGeom>
              <a:avLst/>
              <a:gdLst/>
              <a:ahLst/>
              <a:cxnLst/>
              <a:rect l="l" t="t" r="r" b="b"/>
              <a:pathLst>
                <a:path w="8632" h="11021" extrusionOk="0">
                  <a:moveTo>
                    <a:pt x="1289" y="1"/>
                  </a:moveTo>
                  <a:cubicBezTo>
                    <a:pt x="796" y="683"/>
                    <a:pt x="455" y="1454"/>
                    <a:pt x="291" y="2275"/>
                  </a:cubicBezTo>
                  <a:lnTo>
                    <a:pt x="253" y="2591"/>
                  </a:lnTo>
                  <a:cubicBezTo>
                    <a:pt x="0" y="4954"/>
                    <a:pt x="4385" y="8809"/>
                    <a:pt x="7962" y="11020"/>
                  </a:cubicBezTo>
                  <a:lnTo>
                    <a:pt x="8631" y="6762"/>
                  </a:lnTo>
                  <a:cubicBezTo>
                    <a:pt x="5826" y="5030"/>
                    <a:pt x="2477" y="2263"/>
                    <a:pt x="1289" y="1"/>
                  </a:cubicBezTo>
                  <a:close/>
                </a:path>
              </a:pathLst>
            </a:custGeom>
            <a:solidFill>
              <a:srgbClr val="B37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0"/>
            <p:cNvSpPr/>
            <p:nvPr/>
          </p:nvSpPr>
          <p:spPr>
            <a:xfrm>
              <a:off x="5790075" y="3858125"/>
              <a:ext cx="236025" cy="328275"/>
            </a:xfrm>
            <a:custGeom>
              <a:avLst/>
              <a:gdLst/>
              <a:ahLst/>
              <a:cxnLst/>
              <a:rect l="l" t="t" r="r" b="b"/>
              <a:pathLst>
                <a:path w="9441" h="13131" extrusionOk="0">
                  <a:moveTo>
                    <a:pt x="9440" y="0"/>
                  </a:moveTo>
                  <a:cubicBezTo>
                    <a:pt x="6117" y="1428"/>
                    <a:pt x="1946" y="3640"/>
                    <a:pt x="0" y="6382"/>
                  </a:cubicBezTo>
                  <a:cubicBezTo>
                    <a:pt x="1188" y="8632"/>
                    <a:pt x="4537" y="11399"/>
                    <a:pt x="7342" y="13131"/>
                  </a:cubicBezTo>
                  <a:lnTo>
                    <a:pt x="94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0"/>
            <p:cNvSpPr/>
            <p:nvPr/>
          </p:nvSpPr>
          <p:spPr>
            <a:xfrm>
              <a:off x="5838400" y="2445600"/>
              <a:ext cx="1405600" cy="2638350"/>
            </a:xfrm>
            <a:custGeom>
              <a:avLst/>
              <a:gdLst/>
              <a:ahLst/>
              <a:cxnLst/>
              <a:rect l="l" t="t" r="r" b="b"/>
              <a:pathLst>
                <a:path w="56224" h="105534" extrusionOk="0">
                  <a:moveTo>
                    <a:pt x="10035" y="1"/>
                  </a:moveTo>
                  <a:lnTo>
                    <a:pt x="7507" y="56501"/>
                  </a:lnTo>
                  <a:lnTo>
                    <a:pt x="1" y="101907"/>
                  </a:lnTo>
                  <a:cubicBezTo>
                    <a:pt x="1" y="101907"/>
                    <a:pt x="903" y="101730"/>
                    <a:pt x="2442" y="101730"/>
                  </a:cubicBezTo>
                  <a:cubicBezTo>
                    <a:pt x="4741" y="101730"/>
                    <a:pt x="8464" y="102125"/>
                    <a:pt x="12726" y="104093"/>
                  </a:cubicBezTo>
                  <a:cubicBezTo>
                    <a:pt x="14670" y="104991"/>
                    <a:pt x="16359" y="105293"/>
                    <a:pt x="17925" y="105293"/>
                  </a:cubicBezTo>
                  <a:cubicBezTo>
                    <a:pt x="21159" y="105293"/>
                    <a:pt x="23865" y="104002"/>
                    <a:pt x="27197" y="104002"/>
                  </a:cubicBezTo>
                  <a:cubicBezTo>
                    <a:pt x="28155" y="104002"/>
                    <a:pt x="29165" y="104109"/>
                    <a:pt x="30254" y="104384"/>
                  </a:cubicBezTo>
                  <a:cubicBezTo>
                    <a:pt x="33481" y="105193"/>
                    <a:pt x="35957" y="105534"/>
                    <a:pt x="38079" y="105534"/>
                  </a:cubicBezTo>
                  <a:cubicBezTo>
                    <a:pt x="40992" y="105534"/>
                    <a:pt x="43238" y="104892"/>
                    <a:pt x="45848" y="103941"/>
                  </a:cubicBezTo>
                  <a:cubicBezTo>
                    <a:pt x="47981" y="103165"/>
                    <a:pt x="49833" y="102852"/>
                    <a:pt x="51469" y="102852"/>
                  </a:cubicBezTo>
                  <a:cubicBezTo>
                    <a:pt x="53295" y="102852"/>
                    <a:pt x="54851" y="103242"/>
                    <a:pt x="56224" y="103815"/>
                  </a:cubicBezTo>
                  <a:lnTo>
                    <a:pt x="447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0"/>
            <p:cNvSpPr/>
            <p:nvPr/>
          </p:nvSpPr>
          <p:spPr>
            <a:xfrm>
              <a:off x="5765100" y="2685700"/>
              <a:ext cx="409800" cy="1388850"/>
            </a:xfrm>
            <a:custGeom>
              <a:avLst/>
              <a:gdLst/>
              <a:ahLst/>
              <a:cxnLst/>
              <a:rect l="l" t="t" r="r" b="b"/>
              <a:pathLst>
                <a:path w="16392" h="55554" extrusionOk="0">
                  <a:moveTo>
                    <a:pt x="13687" y="1"/>
                  </a:moveTo>
                  <a:lnTo>
                    <a:pt x="1505" y="49438"/>
                  </a:lnTo>
                  <a:lnTo>
                    <a:pt x="1" y="55554"/>
                  </a:lnTo>
                  <a:cubicBezTo>
                    <a:pt x="2452" y="49286"/>
                    <a:pt x="13636" y="46708"/>
                    <a:pt x="16391" y="46708"/>
                  </a:cubicBezTo>
                  <a:lnTo>
                    <a:pt x="136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0"/>
            <p:cNvSpPr/>
            <p:nvPr/>
          </p:nvSpPr>
          <p:spPr>
            <a:xfrm>
              <a:off x="5782175" y="2600100"/>
              <a:ext cx="349125" cy="1359450"/>
            </a:xfrm>
            <a:custGeom>
              <a:avLst/>
              <a:gdLst/>
              <a:ahLst/>
              <a:cxnLst/>
              <a:rect l="l" t="t" r="r" b="b"/>
              <a:pathLst>
                <a:path w="13965" h="54378" extrusionOk="0">
                  <a:moveTo>
                    <a:pt x="13042" y="0"/>
                  </a:moveTo>
                  <a:lnTo>
                    <a:pt x="6572" y="9718"/>
                  </a:lnTo>
                  <a:lnTo>
                    <a:pt x="0" y="54378"/>
                  </a:lnTo>
                  <a:cubicBezTo>
                    <a:pt x="1226" y="49424"/>
                    <a:pt x="10628" y="45785"/>
                    <a:pt x="13964" y="44635"/>
                  </a:cubicBezTo>
                  <a:lnTo>
                    <a:pt x="130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0"/>
            <p:cNvSpPr/>
            <p:nvPr/>
          </p:nvSpPr>
          <p:spPr>
            <a:xfrm>
              <a:off x="5765100" y="3715950"/>
              <a:ext cx="368400" cy="358600"/>
            </a:xfrm>
            <a:custGeom>
              <a:avLst/>
              <a:gdLst/>
              <a:ahLst/>
              <a:cxnLst/>
              <a:rect l="l" t="t" r="r" b="b"/>
              <a:pathLst>
                <a:path w="14736" h="14344" extrusionOk="0">
                  <a:moveTo>
                    <a:pt x="14647" y="1"/>
                  </a:moveTo>
                  <a:cubicBezTo>
                    <a:pt x="11311" y="1151"/>
                    <a:pt x="1909" y="4790"/>
                    <a:pt x="683" y="9744"/>
                  </a:cubicBezTo>
                  <a:lnTo>
                    <a:pt x="557" y="10553"/>
                  </a:lnTo>
                  <a:lnTo>
                    <a:pt x="1" y="14344"/>
                  </a:lnTo>
                  <a:cubicBezTo>
                    <a:pt x="165" y="13523"/>
                    <a:pt x="506" y="12752"/>
                    <a:pt x="999" y="12069"/>
                  </a:cubicBezTo>
                  <a:cubicBezTo>
                    <a:pt x="2945" y="9327"/>
                    <a:pt x="7116" y="7115"/>
                    <a:pt x="10439" y="5687"/>
                  </a:cubicBezTo>
                  <a:cubicBezTo>
                    <a:pt x="12335" y="4866"/>
                    <a:pt x="13978" y="4310"/>
                    <a:pt x="14736" y="4057"/>
                  </a:cubicBezTo>
                  <a:lnTo>
                    <a:pt x="146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0"/>
            <p:cNvSpPr/>
            <p:nvPr/>
          </p:nvSpPr>
          <p:spPr>
            <a:xfrm>
              <a:off x="5929700" y="2392525"/>
              <a:ext cx="302375" cy="557000"/>
            </a:xfrm>
            <a:custGeom>
              <a:avLst/>
              <a:gdLst/>
              <a:ahLst/>
              <a:cxnLst/>
              <a:rect l="l" t="t" r="r" b="b"/>
              <a:pathLst>
                <a:path w="12095" h="22280" extrusionOk="0">
                  <a:moveTo>
                    <a:pt x="10667" y="0"/>
                  </a:moveTo>
                  <a:lnTo>
                    <a:pt x="1" y="22280"/>
                  </a:lnTo>
                  <a:cubicBezTo>
                    <a:pt x="1" y="22280"/>
                    <a:pt x="8480" y="13914"/>
                    <a:pt x="12095" y="5460"/>
                  </a:cubicBezTo>
                  <a:lnTo>
                    <a:pt x="106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0"/>
            <p:cNvSpPr/>
            <p:nvPr/>
          </p:nvSpPr>
          <p:spPr>
            <a:xfrm>
              <a:off x="5646625" y="2164750"/>
              <a:ext cx="620200" cy="1076375"/>
            </a:xfrm>
            <a:custGeom>
              <a:avLst/>
              <a:gdLst/>
              <a:ahLst/>
              <a:cxnLst/>
              <a:rect l="l" t="t" r="r" b="b"/>
              <a:pathLst>
                <a:path w="24808" h="43055" extrusionOk="0">
                  <a:moveTo>
                    <a:pt x="22685" y="0"/>
                  </a:moveTo>
                  <a:lnTo>
                    <a:pt x="4828" y="13850"/>
                  </a:lnTo>
                  <a:lnTo>
                    <a:pt x="1" y="18665"/>
                  </a:lnTo>
                  <a:lnTo>
                    <a:pt x="4462" y="21774"/>
                  </a:lnTo>
                  <a:lnTo>
                    <a:pt x="5258" y="26134"/>
                  </a:lnTo>
                  <a:lnTo>
                    <a:pt x="3324" y="43055"/>
                  </a:lnTo>
                  <a:lnTo>
                    <a:pt x="17023" y="23101"/>
                  </a:lnTo>
                  <a:cubicBezTo>
                    <a:pt x="18413" y="21066"/>
                    <a:pt x="19551" y="18867"/>
                    <a:pt x="20423" y="16567"/>
                  </a:cubicBezTo>
                  <a:lnTo>
                    <a:pt x="24808" y="4827"/>
                  </a:lnTo>
                  <a:lnTo>
                    <a:pt x="226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0"/>
            <p:cNvSpPr/>
            <p:nvPr/>
          </p:nvSpPr>
          <p:spPr>
            <a:xfrm>
              <a:off x="5872200" y="2463300"/>
              <a:ext cx="217075" cy="15175"/>
            </a:xfrm>
            <a:custGeom>
              <a:avLst/>
              <a:gdLst/>
              <a:ahLst/>
              <a:cxnLst/>
              <a:rect l="l" t="t" r="r" b="b"/>
              <a:pathLst>
                <a:path w="8683" h="607" fill="none" extrusionOk="0">
                  <a:moveTo>
                    <a:pt x="1" y="607"/>
                  </a:moveTo>
                  <a:lnTo>
                    <a:pt x="8683" y="0"/>
                  </a:lnTo>
                </a:path>
              </a:pathLst>
            </a:custGeom>
            <a:noFill/>
            <a:ln w="2200" cap="flat" cmpd="sng">
              <a:solidFill>
                <a:schemeClr val="dk1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0"/>
            <p:cNvSpPr/>
            <p:nvPr/>
          </p:nvSpPr>
          <p:spPr>
            <a:xfrm>
              <a:off x="5946450" y="2497725"/>
              <a:ext cx="151050" cy="49625"/>
            </a:xfrm>
            <a:custGeom>
              <a:avLst/>
              <a:gdLst/>
              <a:ahLst/>
              <a:cxnLst/>
              <a:rect l="l" t="t" r="r" b="b"/>
              <a:pathLst>
                <a:path w="6042" h="1985" fill="none" extrusionOk="0">
                  <a:moveTo>
                    <a:pt x="1" y="1"/>
                  </a:moveTo>
                  <a:lnTo>
                    <a:pt x="6041" y="1985"/>
                  </a:lnTo>
                </a:path>
              </a:pathLst>
            </a:custGeom>
            <a:noFill/>
            <a:ln w="2200" cap="flat" cmpd="sng">
              <a:solidFill>
                <a:schemeClr val="dk1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0"/>
            <p:cNvSpPr/>
            <p:nvPr/>
          </p:nvSpPr>
          <p:spPr>
            <a:xfrm>
              <a:off x="6204250" y="1730325"/>
              <a:ext cx="639775" cy="3018125"/>
            </a:xfrm>
            <a:custGeom>
              <a:avLst/>
              <a:gdLst/>
              <a:ahLst/>
              <a:cxnLst/>
              <a:rect l="l" t="t" r="r" b="b"/>
              <a:pathLst>
                <a:path w="25591" h="120725" extrusionOk="0">
                  <a:moveTo>
                    <a:pt x="0" y="1"/>
                  </a:moveTo>
                  <a:lnTo>
                    <a:pt x="0" y="120724"/>
                  </a:lnTo>
                  <a:lnTo>
                    <a:pt x="25591" y="120724"/>
                  </a:lnTo>
                  <a:lnTo>
                    <a:pt x="25591" y="1"/>
                  </a:lnTo>
                  <a:close/>
                </a:path>
              </a:pathLst>
            </a:custGeom>
            <a:solidFill>
              <a:srgbClr val="69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0"/>
            <p:cNvSpPr/>
            <p:nvPr/>
          </p:nvSpPr>
          <p:spPr>
            <a:xfrm>
              <a:off x="6204250" y="1730325"/>
              <a:ext cx="639775" cy="3018125"/>
            </a:xfrm>
            <a:custGeom>
              <a:avLst/>
              <a:gdLst/>
              <a:ahLst/>
              <a:cxnLst/>
              <a:rect l="l" t="t" r="r" b="b"/>
              <a:pathLst>
                <a:path w="25591" h="120725" extrusionOk="0">
                  <a:moveTo>
                    <a:pt x="20334" y="1846"/>
                  </a:moveTo>
                  <a:cubicBezTo>
                    <a:pt x="21091" y="2200"/>
                    <a:pt x="21919" y="2377"/>
                    <a:pt x="22761" y="2377"/>
                  </a:cubicBezTo>
                  <a:cubicBezTo>
                    <a:pt x="22790" y="2377"/>
                    <a:pt x="22819" y="2377"/>
                    <a:pt x="22849" y="2377"/>
                  </a:cubicBezTo>
                  <a:cubicBezTo>
                    <a:pt x="23051" y="2377"/>
                    <a:pt x="23266" y="2364"/>
                    <a:pt x="23455" y="2351"/>
                  </a:cubicBezTo>
                  <a:cubicBezTo>
                    <a:pt x="23544" y="2857"/>
                    <a:pt x="23695" y="3362"/>
                    <a:pt x="23923" y="3830"/>
                  </a:cubicBezTo>
                  <a:cubicBezTo>
                    <a:pt x="23556" y="4614"/>
                    <a:pt x="23379" y="5473"/>
                    <a:pt x="23392" y="6345"/>
                  </a:cubicBezTo>
                  <a:cubicBezTo>
                    <a:pt x="23379" y="7204"/>
                    <a:pt x="23556" y="8063"/>
                    <a:pt x="23923" y="8847"/>
                  </a:cubicBezTo>
                  <a:cubicBezTo>
                    <a:pt x="23556" y="9643"/>
                    <a:pt x="23379" y="10490"/>
                    <a:pt x="23392" y="11362"/>
                  </a:cubicBezTo>
                  <a:cubicBezTo>
                    <a:pt x="23367" y="12234"/>
                    <a:pt x="23556" y="13093"/>
                    <a:pt x="23923" y="13877"/>
                  </a:cubicBezTo>
                  <a:cubicBezTo>
                    <a:pt x="23556" y="14660"/>
                    <a:pt x="23379" y="15519"/>
                    <a:pt x="23392" y="16391"/>
                  </a:cubicBezTo>
                  <a:cubicBezTo>
                    <a:pt x="23379" y="17251"/>
                    <a:pt x="23556" y="18110"/>
                    <a:pt x="23923" y="18894"/>
                  </a:cubicBezTo>
                  <a:cubicBezTo>
                    <a:pt x="23215" y="20498"/>
                    <a:pt x="23215" y="22318"/>
                    <a:pt x="23923" y="23923"/>
                  </a:cubicBezTo>
                  <a:cubicBezTo>
                    <a:pt x="23215" y="25528"/>
                    <a:pt x="23215" y="27348"/>
                    <a:pt x="23923" y="28953"/>
                  </a:cubicBezTo>
                  <a:cubicBezTo>
                    <a:pt x="23215" y="30545"/>
                    <a:pt x="23215" y="32365"/>
                    <a:pt x="23923" y="33970"/>
                  </a:cubicBezTo>
                  <a:cubicBezTo>
                    <a:pt x="23215" y="35575"/>
                    <a:pt x="23215" y="37394"/>
                    <a:pt x="23923" y="38999"/>
                  </a:cubicBezTo>
                  <a:cubicBezTo>
                    <a:pt x="23215" y="40592"/>
                    <a:pt x="23215" y="42411"/>
                    <a:pt x="23923" y="44016"/>
                  </a:cubicBezTo>
                  <a:cubicBezTo>
                    <a:pt x="23215" y="45621"/>
                    <a:pt x="23215" y="47441"/>
                    <a:pt x="23923" y="49046"/>
                  </a:cubicBezTo>
                  <a:cubicBezTo>
                    <a:pt x="23215" y="50638"/>
                    <a:pt x="23215" y="52458"/>
                    <a:pt x="23923" y="54063"/>
                  </a:cubicBezTo>
                  <a:cubicBezTo>
                    <a:pt x="23215" y="55668"/>
                    <a:pt x="23215" y="57488"/>
                    <a:pt x="23923" y="59092"/>
                  </a:cubicBezTo>
                  <a:cubicBezTo>
                    <a:pt x="23215" y="60685"/>
                    <a:pt x="23215" y="62505"/>
                    <a:pt x="23923" y="64109"/>
                  </a:cubicBezTo>
                  <a:cubicBezTo>
                    <a:pt x="23215" y="65714"/>
                    <a:pt x="23215" y="67534"/>
                    <a:pt x="23923" y="69139"/>
                  </a:cubicBezTo>
                  <a:cubicBezTo>
                    <a:pt x="23215" y="70731"/>
                    <a:pt x="23215" y="72551"/>
                    <a:pt x="23923" y="74156"/>
                  </a:cubicBezTo>
                  <a:cubicBezTo>
                    <a:pt x="23215" y="75761"/>
                    <a:pt x="23215" y="77581"/>
                    <a:pt x="23923" y="79186"/>
                  </a:cubicBezTo>
                  <a:cubicBezTo>
                    <a:pt x="23215" y="80778"/>
                    <a:pt x="23215" y="82598"/>
                    <a:pt x="23923" y="84203"/>
                  </a:cubicBezTo>
                  <a:cubicBezTo>
                    <a:pt x="23215" y="85808"/>
                    <a:pt x="23215" y="87627"/>
                    <a:pt x="23923" y="89232"/>
                  </a:cubicBezTo>
                  <a:cubicBezTo>
                    <a:pt x="23215" y="90824"/>
                    <a:pt x="23215" y="92644"/>
                    <a:pt x="23923" y="94249"/>
                  </a:cubicBezTo>
                  <a:cubicBezTo>
                    <a:pt x="23215" y="95854"/>
                    <a:pt x="23215" y="97674"/>
                    <a:pt x="23923" y="99266"/>
                  </a:cubicBezTo>
                  <a:cubicBezTo>
                    <a:pt x="23215" y="100871"/>
                    <a:pt x="23215" y="102691"/>
                    <a:pt x="23923" y="104296"/>
                  </a:cubicBezTo>
                  <a:cubicBezTo>
                    <a:pt x="23215" y="105901"/>
                    <a:pt x="23215" y="107720"/>
                    <a:pt x="23923" y="109313"/>
                  </a:cubicBezTo>
                  <a:cubicBezTo>
                    <a:pt x="23215" y="110918"/>
                    <a:pt x="23215" y="112737"/>
                    <a:pt x="23923" y="114342"/>
                  </a:cubicBezTo>
                  <a:cubicBezTo>
                    <a:pt x="23556" y="115126"/>
                    <a:pt x="23379" y="115985"/>
                    <a:pt x="23392" y="116857"/>
                  </a:cubicBezTo>
                  <a:cubicBezTo>
                    <a:pt x="23379" y="117426"/>
                    <a:pt x="23455" y="118007"/>
                    <a:pt x="23607" y="118550"/>
                  </a:cubicBezTo>
                  <a:cubicBezTo>
                    <a:pt x="23354" y="118525"/>
                    <a:pt x="23089" y="118513"/>
                    <a:pt x="22836" y="118513"/>
                  </a:cubicBezTo>
                  <a:cubicBezTo>
                    <a:pt x="22809" y="118512"/>
                    <a:pt x="22782" y="118512"/>
                    <a:pt x="22755" y="118512"/>
                  </a:cubicBezTo>
                  <a:cubicBezTo>
                    <a:pt x="21923" y="118512"/>
                    <a:pt x="21093" y="118701"/>
                    <a:pt x="20334" y="119043"/>
                  </a:cubicBezTo>
                  <a:cubicBezTo>
                    <a:pt x="19531" y="118689"/>
                    <a:pt x="18675" y="118513"/>
                    <a:pt x="17819" y="118513"/>
                  </a:cubicBezTo>
                  <a:cubicBezTo>
                    <a:pt x="16963" y="118513"/>
                    <a:pt x="16107" y="118689"/>
                    <a:pt x="15304" y="119043"/>
                  </a:cubicBezTo>
                  <a:cubicBezTo>
                    <a:pt x="14508" y="118689"/>
                    <a:pt x="13652" y="118513"/>
                    <a:pt x="12796" y="118513"/>
                  </a:cubicBezTo>
                  <a:cubicBezTo>
                    <a:pt x="11939" y="118513"/>
                    <a:pt x="11083" y="118689"/>
                    <a:pt x="10287" y="119043"/>
                  </a:cubicBezTo>
                  <a:cubicBezTo>
                    <a:pt x="9485" y="118689"/>
                    <a:pt x="8629" y="118513"/>
                    <a:pt x="7772" y="118513"/>
                  </a:cubicBezTo>
                  <a:cubicBezTo>
                    <a:pt x="6916" y="118513"/>
                    <a:pt x="6060" y="118689"/>
                    <a:pt x="5258" y="119043"/>
                  </a:cubicBezTo>
                  <a:cubicBezTo>
                    <a:pt x="4499" y="118701"/>
                    <a:pt x="3669" y="118512"/>
                    <a:pt x="2825" y="118512"/>
                  </a:cubicBezTo>
                  <a:cubicBezTo>
                    <a:pt x="2797" y="118512"/>
                    <a:pt x="2770" y="118512"/>
                    <a:pt x="2743" y="118513"/>
                  </a:cubicBezTo>
                  <a:cubicBezTo>
                    <a:pt x="2490" y="118513"/>
                    <a:pt x="2237" y="118525"/>
                    <a:pt x="1985" y="118550"/>
                  </a:cubicBezTo>
                  <a:cubicBezTo>
                    <a:pt x="2136" y="118007"/>
                    <a:pt x="2212" y="117426"/>
                    <a:pt x="2212" y="116857"/>
                  </a:cubicBezTo>
                  <a:cubicBezTo>
                    <a:pt x="2225" y="115985"/>
                    <a:pt x="2048" y="115126"/>
                    <a:pt x="1681" y="114342"/>
                  </a:cubicBezTo>
                  <a:cubicBezTo>
                    <a:pt x="2389" y="112737"/>
                    <a:pt x="2389" y="110918"/>
                    <a:pt x="1681" y="109325"/>
                  </a:cubicBezTo>
                  <a:cubicBezTo>
                    <a:pt x="2389" y="107720"/>
                    <a:pt x="2389" y="105901"/>
                    <a:pt x="1681" y="104296"/>
                  </a:cubicBezTo>
                  <a:cubicBezTo>
                    <a:pt x="2389" y="102691"/>
                    <a:pt x="2389" y="100871"/>
                    <a:pt x="1681" y="99279"/>
                  </a:cubicBezTo>
                  <a:cubicBezTo>
                    <a:pt x="2389" y="97674"/>
                    <a:pt x="2389" y="95854"/>
                    <a:pt x="1681" y="94249"/>
                  </a:cubicBezTo>
                  <a:cubicBezTo>
                    <a:pt x="2389" y="92644"/>
                    <a:pt x="2389" y="90824"/>
                    <a:pt x="1681" y="89232"/>
                  </a:cubicBezTo>
                  <a:cubicBezTo>
                    <a:pt x="2389" y="87627"/>
                    <a:pt x="2389" y="85808"/>
                    <a:pt x="1681" y="84203"/>
                  </a:cubicBezTo>
                  <a:cubicBezTo>
                    <a:pt x="2389" y="82598"/>
                    <a:pt x="2389" y="80778"/>
                    <a:pt x="1681" y="79186"/>
                  </a:cubicBezTo>
                  <a:cubicBezTo>
                    <a:pt x="2389" y="77581"/>
                    <a:pt x="2389" y="75761"/>
                    <a:pt x="1681" y="74156"/>
                  </a:cubicBezTo>
                  <a:cubicBezTo>
                    <a:pt x="2389" y="72551"/>
                    <a:pt x="2389" y="70731"/>
                    <a:pt x="1681" y="69139"/>
                  </a:cubicBezTo>
                  <a:cubicBezTo>
                    <a:pt x="2389" y="67534"/>
                    <a:pt x="2389" y="65714"/>
                    <a:pt x="1681" y="64109"/>
                  </a:cubicBezTo>
                  <a:cubicBezTo>
                    <a:pt x="2389" y="62505"/>
                    <a:pt x="2389" y="60685"/>
                    <a:pt x="1681" y="59092"/>
                  </a:cubicBezTo>
                  <a:cubicBezTo>
                    <a:pt x="2389" y="57488"/>
                    <a:pt x="2389" y="55668"/>
                    <a:pt x="1681" y="54063"/>
                  </a:cubicBezTo>
                  <a:cubicBezTo>
                    <a:pt x="2389" y="52458"/>
                    <a:pt x="2389" y="50638"/>
                    <a:pt x="1681" y="49046"/>
                  </a:cubicBezTo>
                  <a:cubicBezTo>
                    <a:pt x="2389" y="47441"/>
                    <a:pt x="2389" y="45621"/>
                    <a:pt x="1681" y="44016"/>
                  </a:cubicBezTo>
                  <a:cubicBezTo>
                    <a:pt x="2389" y="42411"/>
                    <a:pt x="2389" y="40592"/>
                    <a:pt x="1681" y="38999"/>
                  </a:cubicBezTo>
                  <a:cubicBezTo>
                    <a:pt x="2389" y="37394"/>
                    <a:pt x="2389" y="35575"/>
                    <a:pt x="1681" y="33970"/>
                  </a:cubicBezTo>
                  <a:cubicBezTo>
                    <a:pt x="2389" y="32365"/>
                    <a:pt x="2389" y="30545"/>
                    <a:pt x="1681" y="28953"/>
                  </a:cubicBezTo>
                  <a:cubicBezTo>
                    <a:pt x="2389" y="27348"/>
                    <a:pt x="2389" y="25528"/>
                    <a:pt x="1681" y="23923"/>
                  </a:cubicBezTo>
                  <a:cubicBezTo>
                    <a:pt x="2389" y="22318"/>
                    <a:pt x="2389" y="20498"/>
                    <a:pt x="1681" y="18906"/>
                  </a:cubicBezTo>
                  <a:cubicBezTo>
                    <a:pt x="2048" y="18110"/>
                    <a:pt x="2225" y="17251"/>
                    <a:pt x="2212" y="16391"/>
                  </a:cubicBezTo>
                  <a:cubicBezTo>
                    <a:pt x="2225" y="15519"/>
                    <a:pt x="2048" y="14660"/>
                    <a:pt x="1694" y="13877"/>
                  </a:cubicBezTo>
                  <a:cubicBezTo>
                    <a:pt x="2048" y="13093"/>
                    <a:pt x="2237" y="12234"/>
                    <a:pt x="2225" y="11362"/>
                  </a:cubicBezTo>
                  <a:cubicBezTo>
                    <a:pt x="2237" y="10502"/>
                    <a:pt x="2048" y="9643"/>
                    <a:pt x="1694" y="8860"/>
                  </a:cubicBezTo>
                  <a:cubicBezTo>
                    <a:pt x="2048" y="8063"/>
                    <a:pt x="2237" y="7204"/>
                    <a:pt x="2225" y="6345"/>
                  </a:cubicBezTo>
                  <a:cubicBezTo>
                    <a:pt x="2237" y="5473"/>
                    <a:pt x="2048" y="4614"/>
                    <a:pt x="1694" y="3830"/>
                  </a:cubicBezTo>
                  <a:cubicBezTo>
                    <a:pt x="1909" y="3362"/>
                    <a:pt x="2060" y="2857"/>
                    <a:pt x="2136" y="2351"/>
                  </a:cubicBezTo>
                  <a:cubicBezTo>
                    <a:pt x="2338" y="2364"/>
                    <a:pt x="2541" y="2377"/>
                    <a:pt x="2755" y="2377"/>
                  </a:cubicBezTo>
                  <a:cubicBezTo>
                    <a:pt x="2784" y="2377"/>
                    <a:pt x="2813" y="2377"/>
                    <a:pt x="2841" y="2377"/>
                  </a:cubicBezTo>
                  <a:cubicBezTo>
                    <a:pt x="3672" y="2377"/>
                    <a:pt x="4500" y="2200"/>
                    <a:pt x="5258" y="1846"/>
                  </a:cubicBezTo>
                  <a:cubicBezTo>
                    <a:pt x="6027" y="2200"/>
                    <a:pt x="6856" y="2377"/>
                    <a:pt x="7686" y="2377"/>
                  </a:cubicBezTo>
                  <a:cubicBezTo>
                    <a:pt x="7715" y="2377"/>
                    <a:pt x="7744" y="2377"/>
                    <a:pt x="7772" y="2377"/>
                  </a:cubicBezTo>
                  <a:cubicBezTo>
                    <a:pt x="7801" y="2377"/>
                    <a:pt x="7830" y="2377"/>
                    <a:pt x="7860" y="2377"/>
                  </a:cubicBezTo>
                  <a:cubicBezTo>
                    <a:pt x="8702" y="2377"/>
                    <a:pt x="9530" y="2200"/>
                    <a:pt x="10287" y="1846"/>
                  </a:cubicBezTo>
                  <a:cubicBezTo>
                    <a:pt x="11045" y="2200"/>
                    <a:pt x="11873" y="2377"/>
                    <a:pt x="12715" y="2377"/>
                  </a:cubicBezTo>
                  <a:cubicBezTo>
                    <a:pt x="12744" y="2377"/>
                    <a:pt x="12773" y="2377"/>
                    <a:pt x="12802" y="2377"/>
                  </a:cubicBezTo>
                  <a:cubicBezTo>
                    <a:pt x="12831" y="2377"/>
                    <a:pt x="12859" y="2377"/>
                    <a:pt x="12888" y="2377"/>
                  </a:cubicBezTo>
                  <a:cubicBezTo>
                    <a:pt x="13719" y="2377"/>
                    <a:pt x="14547" y="2200"/>
                    <a:pt x="15317" y="1846"/>
                  </a:cubicBezTo>
                  <a:cubicBezTo>
                    <a:pt x="16074" y="2200"/>
                    <a:pt x="16902" y="2377"/>
                    <a:pt x="17733" y="2377"/>
                  </a:cubicBezTo>
                  <a:cubicBezTo>
                    <a:pt x="17762" y="2377"/>
                    <a:pt x="17790" y="2377"/>
                    <a:pt x="17819" y="2377"/>
                  </a:cubicBezTo>
                  <a:cubicBezTo>
                    <a:pt x="17848" y="2377"/>
                    <a:pt x="17877" y="2377"/>
                    <a:pt x="17906" y="2377"/>
                  </a:cubicBezTo>
                  <a:cubicBezTo>
                    <a:pt x="18748" y="2377"/>
                    <a:pt x="19576" y="2200"/>
                    <a:pt x="20334" y="1846"/>
                  </a:cubicBezTo>
                  <a:close/>
                  <a:moveTo>
                    <a:pt x="0" y="1"/>
                  </a:moveTo>
                  <a:lnTo>
                    <a:pt x="0" y="120724"/>
                  </a:lnTo>
                  <a:lnTo>
                    <a:pt x="25591" y="120724"/>
                  </a:lnTo>
                  <a:lnTo>
                    <a:pt x="255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0"/>
            <p:cNvSpPr/>
            <p:nvPr/>
          </p:nvSpPr>
          <p:spPr>
            <a:xfrm>
              <a:off x="6408025" y="1730325"/>
              <a:ext cx="162400" cy="59450"/>
            </a:xfrm>
            <a:custGeom>
              <a:avLst/>
              <a:gdLst/>
              <a:ahLst/>
              <a:cxnLst/>
              <a:rect l="l" t="t" r="r" b="b"/>
              <a:pathLst>
                <a:path w="6496" h="2378" extrusionOk="0">
                  <a:moveTo>
                    <a:pt x="0" y="1"/>
                  </a:moveTo>
                  <a:lnTo>
                    <a:pt x="0" y="2364"/>
                  </a:lnTo>
                  <a:cubicBezTo>
                    <a:pt x="746" y="2326"/>
                    <a:pt x="1466" y="2162"/>
                    <a:pt x="2136" y="1846"/>
                  </a:cubicBezTo>
                  <a:cubicBezTo>
                    <a:pt x="2894" y="2200"/>
                    <a:pt x="3722" y="2377"/>
                    <a:pt x="4564" y="2377"/>
                  </a:cubicBezTo>
                  <a:cubicBezTo>
                    <a:pt x="4593" y="2377"/>
                    <a:pt x="4622" y="2377"/>
                    <a:pt x="4651" y="2377"/>
                  </a:cubicBezTo>
                  <a:cubicBezTo>
                    <a:pt x="4686" y="2377"/>
                    <a:pt x="4720" y="2378"/>
                    <a:pt x="4755" y="2378"/>
                  </a:cubicBezTo>
                  <a:cubicBezTo>
                    <a:pt x="5341" y="2378"/>
                    <a:pt x="5935" y="2278"/>
                    <a:pt x="6496" y="2111"/>
                  </a:cubicBezTo>
                  <a:lnTo>
                    <a:pt x="6496" y="1"/>
                  </a:lnTo>
                  <a:close/>
                </a:path>
              </a:pathLst>
            </a:custGeom>
            <a:solidFill>
              <a:srgbClr val="B37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0"/>
            <p:cNvSpPr/>
            <p:nvPr/>
          </p:nvSpPr>
          <p:spPr>
            <a:xfrm>
              <a:off x="6318925" y="4018300"/>
              <a:ext cx="155475" cy="222125"/>
            </a:xfrm>
            <a:custGeom>
              <a:avLst/>
              <a:gdLst/>
              <a:ahLst/>
              <a:cxnLst/>
              <a:rect l="l" t="t" r="r" b="b"/>
              <a:pathLst>
                <a:path w="6219" h="8885" extrusionOk="0">
                  <a:moveTo>
                    <a:pt x="1846" y="1"/>
                  </a:moveTo>
                  <a:cubicBezTo>
                    <a:pt x="1" y="3059"/>
                    <a:pt x="1138" y="7444"/>
                    <a:pt x="2806" y="8884"/>
                  </a:cubicBezTo>
                  <a:cubicBezTo>
                    <a:pt x="3147" y="8366"/>
                    <a:pt x="3324" y="7760"/>
                    <a:pt x="3299" y="7141"/>
                  </a:cubicBezTo>
                  <a:lnTo>
                    <a:pt x="3299" y="7141"/>
                  </a:lnTo>
                  <a:cubicBezTo>
                    <a:pt x="3386" y="7155"/>
                    <a:pt x="3469" y="7161"/>
                    <a:pt x="3549" y="7161"/>
                  </a:cubicBezTo>
                  <a:cubicBezTo>
                    <a:pt x="4391" y="7161"/>
                    <a:pt x="4795" y="6401"/>
                    <a:pt x="4714" y="5662"/>
                  </a:cubicBezTo>
                  <a:cubicBezTo>
                    <a:pt x="5586" y="5498"/>
                    <a:pt x="6117" y="5030"/>
                    <a:pt x="6218" y="4285"/>
                  </a:cubicBezTo>
                  <a:lnTo>
                    <a:pt x="6218" y="4285"/>
                  </a:lnTo>
                  <a:cubicBezTo>
                    <a:pt x="6048" y="4294"/>
                    <a:pt x="5871" y="4300"/>
                    <a:pt x="5690" y="4300"/>
                  </a:cubicBezTo>
                  <a:cubicBezTo>
                    <a:pt x="3879" y="4300"/>
                    <a:pt x="1708" y="3712"/>
                    <a:pt x="1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0"/>
            <p:cNvSpPr/>
            <p:nvPr/>
          </p:nvSpPr>
          <p:spPr>
            <a:xfrm>
              <a:off x="6319250" y="4285575"/>
              <a:ext cx="221800" cy="245200"/>
            </a:xfrm>
            <a:custGeom>
              <a:avLst/>
              <a:gdLst/>
              <a:ahLst/>
              <a:cxnLst/>
              <a:rect l="l" t="t" r="r" b="b"/>
              <a:pathLst>
                <a:path w="8872" h="9808" extrusionOk="0">
                  <a:moveTo>
                    <a:pt x="4436" y="1"/>
                  </a:moveTo>
                  <a:cubicBezTo>
                    <a:pt x="4224" y="1"/>
                    <a:pt x="4013" y="76"/>
                    <a:pt x="3842" y="228"/>
                  </a:cubicBezTo>
                  <a:cubicBezTo>
                    <a:pt x="2528" y="1416"/>
                    <a:pt x="3084" y="1985"/>
                    <a:pt x="3400" y="2705"/>
                  </a:cubicBezTo>
                  <a:cubicBezTo>
                    <a:pt x="3514" y="2983"/>
                    <a:pt x="3602" y="3261"/>
                    <a:pt x="3653" y="3539"/>
                  </a:cubicBezTo>
                  <a:cubicBezTo>
                    <a:pt x="3438" y="3349"/>
                    <a:pt x="3236" y="3147"/>
                    <a:pt x="3059" y="2907"/>
                  </a:cubicBezTo>
                  <a:cubicBezTo>
                    <a:pt x="2704" y="2428"/>
                    <a:pt x="2495" y="1869"/>
                    <a:pt x="1682" y="1869"/>
                  </a:cubicBezTo>
                  <a:cubicBezTo>
                    <a:pt x="1423" y="1869"/>
                    <a:pt x="1102" y="1926"/>
                    <a:pt x="695" y="2060"/>
                  </a:cubicBezTo>
                  <a:cubicBezTo>
                    <a:pt x="253" y="2199"/>
                    <a:pt x="0" y="2642"/>
                    <a:pt x="102" y="3084"/>
                  </a:cubicBezTo>
                  <a:cubicBezTo>
                    <a:pt x="468" y="4828"/>
                    <a:pt x="1239" y="4626"/>
                    <a:pt x="2022" y="4702"/>
                  </a:cubicBezTo>
                  <a:cubicBezTo>
                    <a:pt x="2313" y="4740"/>
                    <a:pt x="2591" y="4815"/>
                    <a:pt x="2869" y="4904"/>
                  </a:cubicBezTo>
                  <a:cubicBezTo>
                    <a:pt x="2591" y="4992"/>
                    <a:pt x="2313" y="5068"/>
                    <a:pt x="2022" y="5106"/>
                  </a:cubicBezTo>
                  <a:cubicBezTo>
                    <a:pt x="1226" y="5194"/>
                    <a:pt x="468" y="4992"/>
                    <a:pt x="102" y="6724"/>
                  </a:cubicBezTo>
                  <a:cubicBezTo>
                    <a:pt x="0" y="7166"/>
                    <a:pt x="266" y="7608"/>
                    <a:pt x="695" y="7747"/>
                  </a:cubicBezTo>
                  <a:cubicBezTo>
                    <a:pt x="1102" y="7882"/>
                    <a:pt x="1423" y="7939"/>
                    <a:pt x="1682" y="7939"/>
                  </a:cubicBezTo>
                  <a:cubicBezTo>
                    <a:pt x="2495" y="7939"/>
                    <a:pt x="2704" y="7380"/>
                    <a:pt x="3059" y="6900"/>
                  </a:cubicBezTo>
                  <a:cubicBezTo>
                    <a:pt x="3236" y="6660"/>
                    <a:pt x="3438" y="6458"/>
                    <a:pt x="3653" y="6269"/>
                  </a:cubicBezTo>
                  <a:lnTo>
                    <a:pt x="3653" y="6269"/>
                  </a:lnTo>
                  <a:cubicBezTo>
                    <a:pt x="3602" y="6547"/>
                    <a:pt x="3514" y="6825"/>
                    <a:pt x="3400" y="7103"/>
                  </a:cubicBezTo>
                  <a:cubicBezTo>
                    <a:pt x="3084" y="7823"/>
                    <a:pt x="2528" y="8392"/>
                    <a:pt x="3842" y="9580"/>
                  </a:cubicBezTo>
                  <a:cubicBezTo>
                    <a:pt x="4013" y="9731"/>
                    <a:pt x="4224" y="9807"/>
                    <a:pt x="4436" y="9807"/>
                  </a:cubicBezTo>
                  <a:cubicBezTo>
                    <a:pt x="4648" y="9807"/>
                    <a:pt x="4859" y="9731"/>
                    <a:pt x="5030" y="9580"/>
                  </a:cubicBezTo>
                  <a:cubicBezTo>
                    <a:pt x="6357" y="8392"/>
                    <a:pt x="5788" y="7823"/>
                    <a:pt x="5472" y="7103"/>
                  </a:cubicBezTo>
                  <a:cubicBezTo>
                    <a:pt x="5359" y="6825"/>
                    <a:pt x="5283" y="6547"/>
                    <a:pt x="5220" y="6269"/>
                  </a:cubicBezTo>
                  <a:lnTo>
                    <a:pt x="5220" y="6269"/>
                  </a:lnTo>
                  <a:cubicBezTo>
                    <a:pt x="5434" y="6458"/>
                    <a:pt x="5637" y="6660"/>
                    <a:pt x="5814" y="6900"/>
                  </a:cubicBezTo>
                  <a:cubicBezTo>
                    <a:pt x="6178" y="7380"/>
                    <a:pt x="6382" y="7939"/>
                    <a:pt x="7197" y="7939"/>
                  </a:cubicBezTo>
                  <a:cubicBezTo>
                    <a:pt x="7458" y="7939"/>
                    <a:pt x="7780" y="7882"/>
                    <a:pt x="8189" y="7747"/>
                  </a:cubicBezTo>
                  <a:cubicBezTo>
                    <a:pt x="8619" y="7608"/>
                    <a:pt x="8872" y="7166"/>
                    <a:pt x="8783" y="6724"/>
                  </a:cubicBezTo>
                  <a:cubicBezTo>
                    <a:pt x="8417" y="4980"/>
                    <a:pt x="7646" y="5194"/>
                    <a:pt x="6862" y="5106"/>
                  </a:cubicBezTo>
                  <a:cubicBezTo>
                    <a:pt x="6572" y="5068"/>
                    <a:pt x="6281" y="4992"/>
                    <a:pt x="6003" y="4904"/>
                  </a:cubicBezTo>
                  <a:cubicBezTo>
                    <a:pt x="6281" y="4815"/>
                    <a:pt x="6572" y="4740"/>
                    <a:pt x="6862" y="4702"/>
                  </a:cubicBezTo>
                  <a:cubicBezTo>
                    <a:pt x="7646" y="4626"/>
                    <a:pt x="8417" y="4815"/>
                    <a:pt x="8783" y="3084"/>
                  </a:cubicBezTo>
                  <a:cubicBezTo>
                    <a:pt x="8872" y="2642"/>
                    <a:pt x="8619" y="2199"/>
                    <a:pt x="8189" y="2060"/>
                  </a:cubicBezTo>
                  <a:cubicBezTo>
                    <a:pt x="7780" y="1926"/>
                    <a:pt x="7458" y="1869"/>
                    <a:pt x="7197" y="1869"/>
                  </a:cubicBezTo>
                  <a:cubicBezTo>
                    <a:pt x="6382" y="1869"/>
                    <a:pt x="6178" y="2428"/>
                    <a:pt x="5814" y="2907"/>
                  </a:cubicBezTo>
                  <a:cubicBezTo>
                    <a:pt x="5637" y="3147"/>
                    <a:pt x="5434" y="3349"/>
                    <a:pt x="5220" y="3539"/>
                  </a:cubicBezTo>
                  <a:cubicBezTo>
                    <a:pt x="5283" y="3261"/>
                    <a:pt x="5359" y="2983"/>
                    <a:pt x="5472" y="2705"/>
                  </a:cubicBezTo>
                  <a:cubicBezTo>
                    <a:pt x="5788" y="1985"/>
                    <a:pt x="6357" y="1416"/>
                    <a:pt x="5030" y="228"/>
                  </a:cubicBezTo>
                  <a:cubicBezTo>
                    <a:pt x="4859" y="76"/>
                    <a:pt x="4648" y="1"/>
                    <a:pt x="44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0"/>
            <p:cNvSpPr/>
            <p:nvPr/>
          </p:nvSpPr>
          <p:spPr>
            <a:xfrm>
              <a:off x="6394450" y="4381300"/>
              <a:ext cx="62875" cy="53850"/>
            </a:xfrm>
            <a:custGeom>
              <a:avLst/>
              <a:gdLst/>
              <a:ahLst/>
              <a:cxnLst/>
              <a:rect l="l" t="t" r="r" b="b"/>
              <a:pathLst>
                <a:path w="2515" h="2154" extrusionOk="0">
                  <a:moveTo>
                    <a:pt x="1441" y="1"/>
                  </a:moveTo>
                  <a:cubicBezTo>
                    <a:pt x="480" y="1"/>
                    <a:pt x="0" y="1163"/>
                    <a:pt x="670" y="1833"/>
                  </a:cubicBezTo>
                  <a:cubicBezTo>
                    <a:pt x="891" y="2054"/>
                    <a:pt x="1163" y="2153"/>
                    <a:pt x="1429" y="2153"/>
                  </a:cubicBezTo>
                  <a:cubicBezTo>
                    <a:pt x="1984" y="2153"/>
                    <a:pt x="2515" y="1724"/>
                    <a:pt x="2515" y="1075"/>
                  </a:cubicBezTo>
                  <a:cubicBezTo>
                    <a:pt x="2515" y="481"/>
                    <a:pt x="2035" y="1"/>
                    <a:pt x="1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0"/>
            <p:cNvSpPr/>
            <p:nvPr/>
          </p:nvSpPr>
          <p:spPr>
            <a:xfrm>
              <a:off x="6318925" y="3922900"/>
              <a:ext cx="388300" cy="736450"/>
            </a:xfrm>
            <a:custGeom>
              <a:avLst/>
              <a:gdLst/>
              <a:ahLst/>
              <a:cxnLst/>
              <a:rect l="l" t="t" r="r" b="b"/>
              <a:pathLst>
                <a:path w="15532" h="29458" fill="none" extrusionOk="0">
                  <a:moveTo>
                    <a:pt x="2806" y="12700"/>
                  </a:moveTo>
                  <a:cubicBezTo>
                    <a:pt x="1138" y="11260"/>
                    <a:pt x="1" y="6875"/>
                    <a:pt x="1846" y="3817"/>
                  </a:cubicBezTo>
                  <a:cubicBezTo>
                    <a:pt x="3704" y="758"/>
                    <a:pt x="6130" y="0"/>
                    <a:pt x="8910" y="152"/>
                  </a:cubicBezTo>
                  <a:cubicBezTo>
                    <a:pt x="11728" y="316"/>
                    <a:pt x="15532" y="2843"/>
                    <a:pt x="15532" y="8303"/>
                  </a:cubicBezTo>
                  <a:cubicBezTo>
                    <a:pt x="15532" y="13762"/>
                    <a:pt x="12385" y="21218"/>
                    <a:pt x="3173" y="29457"/>
                  </a:cubicBezTo>
                </a:path>
              </a:pathLst>
            </a:custGeom>
            <a:noFill/>
            <a:ln w="3475" cap="flat" cmpd="sng">
              <a:solidFill>
                <a:schemeClr val="accent6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0"/>
            <p:cNvSpPr/>
            <p:nvPr/>
          </p:nvSpPr>
          <p:spPr>
            <a:xfrm>
              <a:off x="6552100" y="3987650"/>
              <a:ext cx="168400" cy="311225"/>
            </a:xfrm>
            <a:custGeom>
              <a:avLst/>
              <a:gdLst/>
              <a:ahLst/>
              <a:cxnLst/>
              <a:rect l="l" t="t" r="r" b="b"/>
              <a:pathLst>
                <a:path w="6736" h="12449" extrusionOk="0">
                  <a:moveTo>
                    <a:pt x="708" y="1"/>
                  </a:moveTo>
                  <a:cubicBezTo>
                    <a:pt x="708" y="1"/>
                    <a:pt x="228" y="1353"/>
                    <a:pt x="859" y="1934"/>
                  </a:cubicBezTo>
                  <a:cubicBezTo>
                    <a:pt x="38" y="2781"/>
                    <a:pt x="771" y="3754"/>
                    <a:pt x="771" y="3754"/>
                  </a:cubicBezTo>
                  <a:cubicBezTo>
                    <a:pt x="771" y="3754"/>
                    <a:pt x="0" y="4184"/>
                    <a:pt x="278" y="5195"/>
                  </a:cubicBezTo>
                  <a:cubicBezTo>
                    <a:pt x="2578" y="5258"/>
                    <a:pt x="3387" y="7899"/>
                    <a:pt x="2982" y="12448"/>
                  </a:cubicBezTo>
                  <a:cubicBezTo>
                    <a:pt x="6736" y="5056"/>
                    <a:pt x="3185" y="456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0"/>
            <p:cNvSpPr/>
            <p:nvPr/>
          </p:nvSpPr>
          <p:spPr>
            <a:xfrm>
              <a:off x="6552400" y="4473875"/>
              <a:ext cx="90375" cy="31925"/>
            </a:xfrm>
            <a:custGeom>
              <a:avLst/>
              <a:gdLst/>
              <a:ahLst/>
              <a:cxnLst/>
              <a:rect l="l" t="t" r="r" b="b"/>
              <a:pathLst>
                <a:path w="3615" h="1277" fill="none" extrusionOk="0">
                  <a:moveTo>
                    <a:pt x="1" y="948"/>
                  </a:moveTo>
                  <a:cubicBezTo>
                    <a:pt x="620" y="203"/>
                    <a:pt x="2010" y="0"/>
                    <a:pt x="2831" y="379"/>
                  </a:cubicBezTo>
                  <a:cubicBezTo>
                    <a:pt x="3526" y="721"/>
                    <a:pt x="3615" y="1277"/>
                    <a:pt x="3615" y="1277"/>
                  </a:cubicBezTo>
                </a:path>
              </a:pathLst>
            </a:custGeom>
            <a:noFill/>
            <a:ln w="3475" cap="flat" cmpd="sng">
              <a:solidFill>
                <a:schemeClr val="accent6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0"/>
            <p:cNvSpPr/>
            <p:nvPr/>
          </p:nvSpPr>
          <p:spPr>
            <a:xfrm>
              <a:off x="6637075" y="4354125"/>
              <a:ext cx="79000" cy="125450"/>
            </a:xfrm>
            <a:custGeom>
              <a:avLst/>
              <a:gdLst/>
              <a:ahLst/>
              <a:cxnLst/>
              <a:rect l="l" t="t" r="r" b="b"/>
              <a:pathLst>
                <a:path w="3160" h="5018" extrusionOk="0">
                  <a:moveTo>
                    <a:pt x="1997" y="1"/>
                  </a:moveTo>
                  <a:cubicBezTo>
                    <a:pt x="1504" y="1454"/>
                    <a:pt x="0" y="3729"/>
                    <a:pt x="0" y="3729"/>
                  </a:cubicBezTo>
                  <a:cubicBezTo>
                    <a:pt x="1011" y="3741"/>
                    <a:pt x="1959" y="4222"/>
                    <a:pt x="2578" y="5018"/>
                  </a:cubicBezTo>
                  <a:cubicBezTo>
                    <a:pt x="3084" y="4285"/>
                    <a:pt x="2477" y="3577"/>
                    <a:pt x="2477" y="3577"/>
                  </a:cubicBezTo>
                  <a:cubicBezTo>
                    <a:pt x="2477" y="3577"/>
                    <a:pt x="3160" y="2768"/>
                    <a:pt x="2553" y="1934"/>
                  </a:cubicBezTo>
                  <a:cubicBezTo>
                    <a:pt x="2806" y="1113"/>
                    <a:pt x="2755" y="481"/>
                    <a:pt x="1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0"/>
            <p:cNvSpPr/>
            <p:nvPr/>
          </p:nvSpPr>
          <p:spPr>
            <a:xfrm>
              <a:off x="6506275" y="4182575"/>
              <a:ext cx="65750" cy="65750"/>
            </a:xfrm>
            <a:custGeom>
              <a:avLst/>
              <a:gdLst/>
              <a:ahLst/>
              <a:cxnLst/>
              <a:rect l="l" t="t" r="r" b="b"/>
              <a:pathLst>
                <a:path w="2630" h="2630" extrusionOk="0">
                  <a:moveTo>
                    <a:pt x="1315" y="1"/>
                  </a:moveTo>
                  <a:cubicBezTo>
                    <a:pt x="1050" y="822"/>
                    <a:pt x="835" y="1037"/>
                    <a:pt x="1" y="1315"/>
                  </a:cubicBezTo>
                  <a:cubicBezTo>
                    <a:pt x="835" y="1581"/>
                    <a:pt x="1050" y="1795"/>
                    <a:pt x="1315" y="2629"/>
                  </a:cubicBezTo>
                  <a:cubicBezTo>
                    <a:pt x="1593" y="1795"/>
                    <a:pt x="1808" y="1581"/>
                    <a:pt x="2629" y="1315"/>
                  </a:cubicBezTo>
                  <a:cubicBezTo>
                    <a:pt x="1808" y="1037"/>
                    <a:pt x="1593" y="822"/>
                    <a:pt x="1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0"/>
            <p:cNvSpPr/>
            <p:nvPr/>
          </p:nvSpPr>
          <p:spPr>
            <a:xfrm>
              <a:off x="6531550" y="4541475"/>
              <a:ext cx="65750" cy="65750"/>
            </a:xfrm>
            <a:custGeom>
              <a:avLst/>
              <a:gdLst/>
              <a:ahLst/>
              <a:cxnLst/>
              <a:rect l="l" t="t" r="r" b="b"/>
              <a:pathLst>
                <a:path w="2630" h="2630" extrusionOk="0">
                  <a:moveTo>
                    <a:pt x="1315" y="1"/>
                  </a:moveTo>
                  <a:cubicBezTo>
                    <a:pt x="1050" y="822"/>
                    <a:pt x="822" y="1037"/>
                    <a:pt x="1" y="1315"/>
                  </a:cubicBezTo>
                  <a:cubicBezTo>
                    <a:pt x="822" y="1580"/>
                    <a:pt x="1050" y="1795"/>
                    <a:pt x="1315" y="2629"/>
                  </a:cubicBezTo>
                  <a:cubicBezTo>
                    <a:pt x="1580" y="1795"/>
                    <a:pt x="1795" y="1580"/>
                    <a:pt x="2629" y="1315"/>
                  </a:cubicBezTo>
                  <a:cubicBezTo>
                    <a:pt x="1795" y="1037"/>
                    <a:pt x="1580" y="822"/>
                    <a:pt x="1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0"/>
            <p:cNvSpPr/>
            <p:nvPr/>
          </p:nvSpPr>
          <p:spPr>
            <a:xfrm>
              <a:off x="6449400" y="3997450"/>
              <a:ext cx="65750" cy="65725"/>
            </a:xfrm>
            <a:custGeom>
              <a:avLst/>
              <a:gdLst/>
              <a:ahLst/>
              <a:cxnLst/>
              <a:rect l="l" t="t" r="r" b="b"/>
              <a:pathLst>
                <a:path w="2630" h="2629" extrusionOk="0">
                  <a:moveTo>
                    <a:pt x="1315" y="0"/>
                  </a:moveTo>
                  <a:cubicBezTo>
                    <a:pt x="1050" y="822"/>
                    <a:pt x="835" y="1037"/>
                    <a:pt x="1" y="1315"/>
                  </a:cubicBezTo>
                  <a:cubicBezTo>
                    <a:pt x="835" y="1580"/>
                    <a:pt x="1050" y="1795"/>
                    <a:pt x="1315" y="2629"/>
                  </a:cubicBezTo>
                  <a:cubicBezTo>
                    <a:pt x="1581" y="1795"/>
                    <a:pt x="1808" y="1580"/>
                    <a:pt x="2630" y="1315"/>
                  </a:cubicBezTo>
                  <a:cubicBezTo>
                    <a:pt x="1808" y="1037"/>
                    <a:pt x="1581" y="822"/>
                    <a:pt x="13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0"/>
            <p:cNvSpPr/>
            <p:nvPr/>
          </p:nvSpPr>
          <p:spPr>
            <a:xfrm>
              <a:off x="6610225" y="4483350"/>
              <a:ext cx="67000" cy="136825"/>
            </a:xfrm>
            <a:custGeom>
              <a:avLst/>
              <a:gdLst/>
              <a:ahLst/>
              <a:cxnLst/>
              <a:rect l="l" t="t" r="r" b="b"/>
              <a:pathLst>
                <a:path w="2680" h="5473" extrusionOk="0">
                  <a:moveTo>
                    <a:pt x="506" y="0"/>
                  </a:moveTo>
                  <a:cubicBezTo>
                    <a:pt x="1112" y="481"/>
                    <a:pt x="1213" y="1618"/>
                    <a:pt x="0" y="2136"/>
                  </a:cubicBezTo>
                  <a:cubicBezTo>
                    <a:pt x="0" y="2136"/>
                    <a:pt x="316" y="2743"/>
                    <a:pt x="733" y="2743"/>
                  </a:cubicBezTo>
                  <a:cubicBezTo>
                    <a:pt x="742" y="2743"/>
                    <a:pt x="750" y="2743"/>
                    <a:pt x="759" y="2743"/>
                  </a:cubicBezTo>
                  <a:lnTo>
                    <a:pt x="759" y="2743"/>
                  </a:lnTo>
                  <a:cubicBezTo>
                    <a:pt x="493" y="3185"/>
                    <a:pt x="594" y="3766"/>
                    <a:pt x="973" y="4108"/>
                  </a:cubicBezTo>
                  <a:cubicBezTo>
                    <a:pt x="493" y="4537"/>
                    <a:pt x="733" y="5472"/>
                    <a:pt x="733" y="5472"/>
                  </a:cubicBezTo>
                  <a:cubicBezTo>
                    <a:pt x="733" y="5472"/>
                    <a:pt x="2502" y="4980"/>
                    <a:pt x="2591" y="2819"/>
                  </a:cubicBezTo>
                  <a:cubicBezTo>
                    <a:pt x="2679" y="670"/>
                    <a:pt x="518" y="0"/>
                    <a:pt x="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0"/>
            <p:cNvSpPr/>
            <p:nvPr/>
          </p:nvSpPr>
          <p:spPr>
            <a:xfrm>
              <a:off x="6554300" y="3320100"/>
              <a:ext cx="155450" cy="222125"/>
            </a:xfrm>
            <a:custGeom>
              <a:avLst/>
              <a:gdLst/>
              <a:ahLst/>
              <a:cxnLst/>
              <a:rect l="l" t="t" r="r" b="b"/>
              <a:pathLst>
                <a:path w="6218" h="8885" extrusionOk="0">
                  <a:moveTo>
                    <a:pt x="4373" y="0"/>
                  </a:moveTo>
                  <a:lnTo>
                    <a:pt x="4373" y="0"/>
                  </a:lnTo>
                  <a:cubicBezTo>
                    <a:pt x="4511" y="3712"/>
                    <a:pt x="2329" y="4299"/>
                    <a:pt x="526" y="4299"/>
                  </a:cubicBezTo>
                  <a:cubicBezTo>
                    <a:pt x="346" y="4299"/>
                    <a:pt x="170" y="4293"/>
                    <a:pt x="1" y="4284"/>
                  </a:cubicBezTo>
                  <a:lnTo>
                    <a:pt x="1" y="4284"/>
                  </a:lnTo>
                  <a:cubicBezTo>
                    <a:pt x="102" y="5030"/>
                    <a:pt x="632" y="5497"/>
                    <a:pt x="1504" y="5662"/>
                  </a:cubicBezTo>
                  <a:cubicBezTo>
                    <a:pt x="1412" y="6401"/>
                    <a:pt x="1826" y="7161"/>
                    <a:pt x="2670" y="7161"/>
                  </a:cubicBezTo>
                  <a:cubicBezTo>
                    <a:pt x="2749" y="7161"/>
                    <a:pt x="2833" y="7154"/>
                    <a:pt x="2920" y="7140"/>
                  </a:cubicBezTo>
                  <a:lnTo>
                    <a:pt x="2920" y="7140"/>
                  </a:lnTo>
                  <a:cubicBezTo>
                    <a:pt x="2882" y="7760"/>
                    <a:pt x="3059" y="8366"/>
                    <a:pt x="3413" y="8884"/>
                  </a:cubicBezTo>
                  <a:cubicBezTo>
                    <a:pt x="5081" y="7444"/>
                    <a:pt x="6218" y="3046"/>
                    <a:pt x="4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0"/>
            <p:cNvSpPr/>
            <p:nvPr/>
          </p:nvSpPr>
          <p:spPr>
            <a:xfrm>
              <a:off x="6487325" y="3587375"/>
              <a:ext cx="221800" cy="244950"/>
            </a:xfrm>
            <a:custGeom>
              <a:avLst/>
              <a:gdLst/>
              <a:ahLst/>
              <a:cxnLst/>
              <a:rect l="l" t="t" r="r" b="b"/>
              <a:pathLst>
                <a:path w="8872" h="9798" extrusionOk="0">
                  <a:moveTo>
                    <a:pt x="4441" y="0"/>
                  </a:moveTo>
                  <a:cubicBezTo>
                    <a:pt x="4228" y="0"/>
                    <a:pt x="4013" y="76"/>
                    <a:pt x="3842" y="228"/>
                  </a:cubicBezTo>
                  <a:cubicBezTo>
                    <a:pt x="2528" y="1416"/>
                    <a:pt x="3084" y="1984"/>
                    <a:pt x="3400" y="2705"/>
                  </a:cubicBezTo>
                  <a:cubicBezTo>
                    <a:pt x="3514" y="2983"/>
                    <a:pt x="3602" y="3261"/>
                    <a:pt x="3665" y="3539"/>
                  </a:cubicBezTo>
                  <a:cubicBezTo>
                    <a:pt x="3438" y="3349"/>
                    <a:pt x="3236" y="3147"/>
                    <a:pt x="3059" y="2907"/>
                  </a:cubicBezTo>
                  <a:cubicBezTo>
                    <a:pt x="2704" y="2428"/>
                    <a:pt x="2495" y="1869"/>
                    <a:pt x="1682" y="1869"/>
                  </a:cubicBezTo>
                  <a:cubicBezTo>
                    <a:pt x="1423" y="1869"/>
                    <a:pt x="1102" y="1926"/>
                    <a:pt x="695" y="2060"/>
                  </a:cubicBezTo>
                  <a:cubicBezTo>
                    <a:pt x="266" y="2199"/>
                    <a:pt x="0" y="2642"/>
                    <a:pt x="102" y="3084"/>
                  </a:cubicBezTo>
                  <a:cubicBezTo>
                    <a:pt x="468" y="4815"/>
                    <a:pt x="1239" y="4613"/>
                    <a:pt x="2022" y="4701"/>
                  </a:cubicBezTo>
                  <a:cubicBezTo>
                    <a:pt x="2313" y="4739"/>
                    <a:pt x="2591" y="4815"/>
                    <a:pt x="2869" y="4904"/>
                  </a:cubicBezTo>
                  <a:cubicBezTo>
                    <a:pt x="2591" y="4992"/>
                    <a:pt x="2313" y="5055"/>
                    <a:pt x="2022" y="5106"/>
                  </a:cubicBezTo>
                  <a:cubicBezTo>
                    <a:pt x="1239" y="5182"/>
                    <a:pt x="468" y="4979"/>
                    <a:pt x="102" y="6723"/>
                  </a:cubicBezTo>
                  <a:cubicBezTo>
                    <a:pt x="0" y="7166"/>
                    <a:pt x="266" y="7608"/>
                    <a:pt x="695" y="7747"/>
                  </a:cubicBezTo>
                  <a:cubicBezTo>
                    <a:pt x="1098" y="7880"/>
                    <a:pt x="1416" y="7936"/>
                    <a:pt x="1674" y="7936"/>
                  </a:cubicBezTo>
                  <a:cubicBezTo>
                    <a:pt x="2494" y="7936"/>
                    <a:pt x="2703" y="7368"/>
                    <a:pt x="3059" y="6888"/>
                  </a:cubicBezTo>
                  <a:cubicBezTo>
                    <a:pt x="3236" y="6660"/>
                    <a:pt x="3438" y="6445"/>
                    <a:pt x="3665" y="6256"/>
                  </a:cubicBezTo>
                  <a:lnTo>
                    <a:pt x="3665" y="6256"/>
                  </a:lnTo>
                  <a:cubicBezTo>
                    <a:pt x="3602" y="6546"/>
                    <a:pt x="3514" y="6824"/>
                    <a:pt x="3400" y="7102"/>
                  </a:cubicBezTo>
                  <a:cubicBezTo>
                    <a:pt x="3084" y="7823"/>
                    <a:pt x="2528" y="8391"/>
                    <a:pt x="3842" y="9579"/>
                  </a:cubicBezTo>
                  <a:cubicBezTo>
                    <a:pt x="4013" y="9725"/>
                    <a:pt x="4228" y="9797"/>
                    <a:pt x="4441" y="9797"/>
                  </a:cubicBezTo>
                  <a:cubicBezTo>
                    <a:pt x="4654" y="9797"/>
                    <a:pt x="4866" y="9725"/>
                    <a:pt x="5030" y="9579"/>
                  </a:cubicBezTo>
                  <a:cubicBezTo>
                    <a:pt x="6357" y="8391"/>
                    <a:pt x="5788" y="7823"/>
                    <a:pt x="5472" y="7102"/>
                  </a:cubicBezTo>
                  <a:cubicBezTo>
                    <a:pt x="5359" y="6824"/>
                    <a:pt x="5283" y="6546"/>
                    <a:pt x="5220" y="6256"/>
                  </a:cubicBezTo>
                  <a:lnTo>
                    <a:pt x="5220" y="6256"/>
                  </a:lnTo>
                  <a:cubicBezTo>
                    <a:pt x="5434" y="6445"/>
                    <a:pt x="5637" y="6660"/>
                    <a:pt x="5814" y="6888"/>
                  </a:cubicBezTo>
                  <a:cubicBezTo>
                    <a:pt x="6178" y="7377"/>
                    <a:pt x="6389" y="7938"/>
                    <a:pt x="7204" y="7938"/>
                  </a:cubicBezTo>
                  <a:cubicBezTo>
                    <a:pt x="7463" y="7938"/>
                    <a:pt x="7784" y="7881"/>
                    <a:pt x="8189" y="7747"/>
                  </a:cubicBezTo>
                  <a:cubicBezTo>
                    <a:pt x="8619" y="7608"/>
                    <a:pt x="8872" y="7166"/>
                    <a:pt x="8783" y="6723"/>
                  </a:cubicBezTo>
                  <a:cubicBezTo>
                    <a:pt x="8417" y="4992"/>
                    <a:pt x="7646" y="5182"/>
                    <a:pt x="6862" y="5106"/>
                  </a:cubicBezTo>
                  <a:cubicBezTo>
                    <a:pt x="6572" y="5055"/>
                    <a:pt x="6281" y="4992"/>
                    <a:pt x="6003" y="4904"/>
                  </a:cubicBezTo>
                  <a:cubicBezTo>
                    <a:pt x="6281" y="4815"/>
                    <a:pt x="6572" y="4739"/>
                    <a:pt x="6862" y="4701"/>
                  </a:cubicBezTo>
                  <a:cubicBezTo>
                    <a:pt x="7646" y="4613"/>
                    <a:pt x="8417" y="4828"/>
                    <a:pt x="8783" y="3084"/>
                  </a:cubicBezTo>
                  <a:cubicBezTo>
                    <a:pt x="8872" y="2642"/>
                    <a:pt x="8619" y="2199"/>
                    <a:pt x="8189" y="2060"/>
                  </a:cubicBezTo>
                  <a:cubicBezTo>
                    <a:pt x="7780" y="1926"/>
                    <a:pt x="7458" y="1869"/>
                    <a:pt x="7197" y="1869"/>
                  </a:cubicBezTo>
                  <a:cubicBezTo>
                    <a:pt x="6382" y="1869"/>
                    <a:pt x="6178" y="2428"/>
                    <a:pt x="5814" y="2907"/>
                  </a:cubicBezTo>
                  <a:cubicBezTo>
                    <a:pt x="5637" y="3147"/>
                    <a:pt x="5434" y="3349"/>
                    <a:pt x="5220" y="3539"/>
                  </a:cubicBezTo>
                  <a:cubicBezTo>
                    <a:pt x="5283" y="3261"/>
                    <a:pt x="5359" y="2983"/>
                    <a:pt x="5472" y="2705"/>
                  </a:cubicBezTo>
                  <a:cubicBezTo>
                    <a:pt x="5788" y="1984"/>
                    <a:pt x="6357" y="1416"/>
                    <a:pt x="5030" y="228"/>
                  </a:cubicBezTo>
                  <a:cubicBezTo>
                    <a:pt x="4866" y="76"/>
                    <a:pt x="4654" y="0"/>
                    <a:pt x="44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0"/>
            <p:cNvSpPr/>
            <p:nvPr/>
          </p:nvSpPr>
          <p:spPr>
            <a:xfrm>
              <a:off x="6571350" y="3683100"/>
              <a:ext cx="62900" cy="53850"/>
            </a:xfrm>
            <a:custGeom>
              <a:avLst/>
              <a:gdLst/>
              <a:ahLst/>
              <a:cxnLst/>
              <a:rect l="l" t="t" r="r" b="b"/>
              <a:pathLst>
                <a:path w="2516" h="2154" extrusionOk="0">
                  <a:moveTo>
                    <a:pt x="1075" y="0"/>
                  </a:moveTo>
                  <a:cubicBezTo>
                    <a:pt x="481" y="0"/>
                    <a:pt x="1" y="481"/>
                    <a:pt x="1" y="1075"/>
                  </a:cubicBezTo>
                  <a:cubicBezTo>
                    <a:pt x="1" y="1724"/>
                    <a:pt x="532" y="2153"/>
                    <a:pt x="1083" y="2153"/>
                  </a:cubicBezTo>
                  <a:cubicBezTo>
                    <a:pt x="1347" y="2153"/>
                    <a:pt x="1616" y="2054"/>
                    <a:pt x="1833" y="1833"/>
                  </a:cubicBezTo>
                  <a:cubicBezTo>
                    <a:pt x="2516" y="1150"/>
                    <a:pt x="2036" y="0"/>
                    <a:pt x="10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0"/>
            <p:cNvSpPr/>
            <p:nvPr/>
          </p:nvSpPr>
          <p:spPr>
            <a:xfrm>
              <a:off x="6321450" y="3224675"/>
              <a:ext cx="388300" cy="736475"/>
            </a:xfrm>
            <a:custGeom>
              <a:avLst/>
              <a:gdLst/>
              <a:ahLst/>
              <a:cxnLst/>
              <a:rect l="l" t="t" r="r" b="b"/>
              <a:pathLst>
                <a:path w="15532" h="29459" fill="none" extrusionOk="0">
                  <a:moveTo>
                    <a:pt x="12727" y="12701"/>
                  </a:moveTo>
                  <a:cubicBezTo>
                    <a:pt x="14395" y="11261"/>
                    <a:pt x="15532" y="6863"/>
                    <a:pt x="13687" y="3817"/>
                  </a:cubicBezTo>
                  <a:cubicBezTo>
                    <a:pt x="11829" y="759"/>
                    <a:pt x="9403" y="1"/>
                    <a:pt x="6610" y="153"/>
                  </a:cubicBezTo>
                  <a:cubicBezTo>
                    <a:pt x="3792" y="317"/>
                    <a:pt x="1" y="2844"/>
                    <a:pt x="1" y="8304"/>
                  </a:cubicBezTo>
                  <a:cubicBezTo>
                    <a:pt x="1" y="13763"/>
                    <a:pt x="3148" y="21219"/>
                    <a:pt x="12360" y="29458"/>
                  </a:cubicBezTo>
                </a:path>
              </a:pathLst>
            </a:custGeom>
            <a:noFill/>
            <a:ln w="3475" cap="flat" cmpd="sng">
              <a:solidFill>
                <a:schemeClr val="accent6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0"/>
            <p:cNvSpPr/>
            <p:nvPr/>
          </p:nvSpPr>
          <p:spPr>
            <a:xfrm>
              <a:off x="6308200" y="3289775"/>
              <a:ext cx="168400" cy="311200"/>
            </a:xfrm>
            <a:custGeom>
              <a:avLst/>
              <a:gdLst/>
              <a:ahLst/>
              <a:cxnLst/>
              <a:rect l="l" t="t" r="r" b="b"/>
              <a:pathLst>
                <a:path w="6736" h="12448" extrusionOk="0">
                  <a:moveTo>
                    <a:pt x="6028" y="0"/>
                  </a:moveTo>
                  <a:cubicBezTo>
                    <a:pt x="3551" y="442"/>
                    <a:pt x="0" y="5055"/>
                    <a:pt x="3753" y="12448"/>
                  </a:cubicBezTo>
                  <a:cubicBezTo>
                    <a:pt x="3349" y="7898"/>
                    <a:pt x="4145" y="5245"/>
                    <a:pt x="6445" y="5194"/>
                  </a:cubicBezTo>
                  <a:cubicBezTo>
                    <a:pt x="6736" y="4183"/>
                    <a:pt x="5965" y="3753"/>
                    <a:pt x="5965" y="3753"/>
                  </a:cubicBezTo>
                  <a:cubicBezTo>
                    <a:pt x="5965" y="3753"/>
                    <a:pt x="6698" y="2780"/>
                    <a:pt x="5864" y="1934"/>
                  </a:cubicBezTo>
                  <a:cubicBezTo>
                    <a:pt x="6496" y="1352"/>
                    <a:pt x="6028" y="0"/>
                    <a:pt x="6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0"/>
            <p:cNvSpPr/>
            <p:nvPr/>
          </p:nvSpPr>
          <p:spPr>
            <a:xfrm>
              <a:off x="6385600" y="3775350"/>
              <a:ext cx="90375" cy="31925"/>
            </a:xfrm>
            <a:custGeom>
              <a:avLst/>
              <a:gdLst/>
              <a:ahLst/>
              <a:cxnLst/>
              <a:rect l="l" t="t" r="r" b="b"/>
              <a:pathLst>
                <a:path w="3615" h="1277" fill="none" extrusionOk="0">
                  <a:moveTo>
                    <a:pt x="3614" y="948"/>
                  </a:moveTo>
                  <a:cubicBezTo>
                    <a:pt x="3008" y="215"/>
                    <a:pt x="1618" y="1"/>
                    <a:pt x="796" y="392"/>
                  </a:cubicBezTo>
                  <a:cubicBezTo>
                    <a:pt x="101" y="721"/>
                    <a:pt x="0" y="1277"/>
                    <a:pt x="0" y="1277"/>
                  </a:cubicBezTo>
                </a:path>
              </a:pathLst>
            </a:custGeom>
            <a:noFill/>
            <a:ln w="3475" cap="flat" cmpd="sng">
              <a:solidFill>
                <a:schemeClr val="accent6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0"/>
            <p:cNvSpPr/>
            <p:nvPr/>
          </p:nvSpPr>
          <p:spPr>
            <a:xfrm>
              <a:off x="6312625" y="3655925"/>
              <a:ext cx="78675" cy="125450"/>
            </a:xfrm>
            <a:custGeom>
              <a:avLst/>
              <a:gdLst/>
              <a:ahLst/>
              <a:cxnLst/>
              <a:rect l="l" t="t" r="r" b="b"/>
              <a:pathLst>
                <a:path w="3147" h="5018" extrusionOk="0">
                  <a:moveTo>
                    <a:pt x="1163" y="1"/>
                  </a:moveTo>
                  <a:lnTo>
                    <a:pt x="1163" y="13"/>
                  </a:lnTo>
                  <a:cubicBezTo>
                    <a:pt x="404" y="481"/>
                    <a:pt x="341" y="1113"/>
                    <a:pt x="594" y="1934"/>
                  </a:cubicBezTo>
                  <a:cubicBezTo>
                    <a:pt x="0" y="2768"/>
                    <a:pt x="670" y="3577"/>
                    <a:pt x="670" y="3577"/>
                  </a:cubicBezTo>
                  <a:cubicBezTo>
                    <a:pt x="670" y="3577"/>
                    <a:pt x="76" y="4285"/>
                    <a:pt x="581" y="5018"/>
                  </a:cubicBezTo>
                  <a:cubicBezTo>
                    <a:pt x="1188" y="4221"/>
                    <a:pt x="2136" y="3741"/>
                    <a:pt x="3147" y="3729"/>
                  </a:cubicBezTo>
                  <a:cubicBezTo>
                    <a:pt x="3147" y="3729"/>
                    <a:pt x="1643" y="1454"/>
                    <a:pt x="1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0"/>
            <p:cNvSpPr/>
            <p:nvPr/>
          </p:nvSpPr>
          <p:spPr>
            <a:xfrm>
              <a:off x="6456350" y="3484375"/>
              <a:ext cx="65750" cy="65750"/>
            </a:xfrm>
            <a:custGeom>
              <a:avLst/>
              <a:gdLst/>
              <a:ahLst/>
              <a:cxnLst/>
              <a:rect l="l" t="t" r="r" b="b"/>
              <a:pathLst>
                <a:path w="2630" h="2630" extrusionOk="0">
                  <a:moveTo>
                    <a:pt x="1315" y="1"/>
                  </a:moveTo>
                  <a:cubicBezTo>
                    <a:pt x="1050" y="822"/>
                    <a:pt x="835" y="1037"/>
                    <a:pt x="1" y="1315"/>
                  </a:cubicBezTo>
                  <a:cubicBezTo>
                    <a:pt x="835" y="1580"/>
                    <a:pt x="1050" y="1795"/>
                    <a:pt x="1315" y="2629"/>
                  </a:cubicBezTo>
                  <a:cubicBezTo>
                    <a:pt x="1581" y="1795"/>
                    <a:pt x="1808" y="1580"/>
                    <a:pt x="2630" y="1315"/>
                  </a:cubicBezTo>
                  <a:cubicBezTo>
                    <a:pt x="1808" y="1037"/>
                    <a:pt x="1581" y="822"/>
                    <a:pt x="1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0"/>
            <p:cNvSpPr/>
            <p:nvPr/>
          </p:nvSpPr>
          <p:spPr>
            <a:xfrm>
              <a:off x="6431400" y="3843275"/>
              <a:ext cx="65750" cy="65750"/>
            </a:xfrm>
            <a:custGeom>
              <a:avLst/>
              <a:gdLst/>
              <a:ahLst/>
              <a:cxnLst/>
              <a:rect l="l" t="t" r="r" b="b"/>
              <a:pathLst>
                <a:path w="2630" h="2630" extrusionOk="0">
                  <a:moveTo>
                    <a:pt x="1315" y="1"/>
                  </a:moveTo>
                  <a:cubicBezTo>
                    <a:pt x="1037" y="822"/>
                    <a:pt x="822" y="1037"/>
                    <a:pt x="1" y="1315"/>
                  </a:cubicBezTo>
                  <a:cubicBezTo>
                    <a:pt x="822" y="1580"/>
                    <a:pt x="1037" y="1795"/>
                    <a:pt x="1315" y="2629"/>
                  </a:cubicBezTo>
                  <a:cubicBezTo>
                    <a:pt x="1580" y="1795"/>
                    <a:pt x="1795" y="1580"/>
                    <a:pt x="2629" y="1315"/>
                  </a:cubicBezTo>
                  <a:cubicBezTo>
                    <a:pt x="1795" y="1037"/>
                    <a:pt x="1580" y="822"/>
                    <a:pt x="1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0"/>
            <p:cNvSpPr/>
            <p:nvPr/>
          </p:nvSpPr>
          <p:spPr>
            <a:xfrm>
              <a:off x="6513225" y="3298925"/>
              <a:ext cx="65750" cy="65750"/>
            </a:xfrm>
            <a:custGeom>
              <a:avLst/>
              <a:gdLst/>
              <a:ahLst/>
              <a:cxnLst/>
              <a:rect l="l" t="t" r="r" b="b"/>
              <a:pathLst>
                <a:path w="2630" h="2630" extrusionOk="0">
                  <a:moveTo>
                    <a:pt x="1315" y="1"/>
                  </a:moveTo>
                  <a:cubicBezTo>
                    <a:pt x="1050" y="835"/>
                    <a:pt x="835" y="1050"/>
                    <a:pt x="1" y="1315"/>
                  </a:cubicBezTo>
                  <a:cubicBezTo>
                    <a:pt x="835" y="1593"/>
                    <a:pt x="1050" y="1808"/>
                    <a:pt x="1315" y="2629"/>
                  </a:cubicBezTo>
                  <a:cubicBezTo>
                    <a:pt x="1593" y="1808"/>
                    <a:pt x="1808" y="1593"/>
                    <a:pt x="2629" y="1315"/>
                  </a:cubicBezTo>
                  <a:cubicBezTo>
                    <a:pt x="1808" y="1050"/>
                    <a:pt x="1593" y="835"/>
                    <a:pt x="1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0"/>
            <p:cNvSpPr/>
            <p:nvPr/>
          </p:nvSpPr>
          <p:spPr>
            <a:xfrm>
              <a:off x="6351150" y="3785150"/>
              <a:ext cx="67000" cy="136825"/>
            </a:xfrm>
            <a:custGeom>
              <a:avLst/>
              <a:gdLst/>
              <a:ahLst/>
              <a:cxnLst/>
              <a:rect l="l" t="t" r="r" b="b"/>
              <a:pathLst>
                <a:path w="2680" h="5473" extrusionOk="0">
                  <a:moveTo>
                    <a:pt x="2174" y="0"/>
                  </a:moveTo>
                  <a:cubicBezTo>
                    <a:pt x="2174" y="0"/>
                    <a:pt x="1" y="658"/>
                    <a:pt x="102" y="2818"/>
                  </a:cubicBezTo>
                  <a:cubicBezTo>
                    <a:pt x="190" y="4979"/>
                    <a:pt x="1947" y="5472"/>
                    <a:pt x="1947" y="5472"/>
                  </a:cubicBezTo>
                  <a:cubicBezTo>
                    <a:pt x="1947" y="5472"/>
                    <a:pt x="2187" y="4537"/>
                    <a:pt x="1694" y="4107"/>
                  </a:cubicBezTo>
                  <a:cubicBezTo>
                    <a:pt x="2086" y="3766"/>
                    <a:pt x="2187" y="3185"/>
                    <a:pt x="1934" y="2743"/>
                  </a:cubicBezTo>
                  <a:lnTo>
                    <a:pt x="1934" y="2743"/>
                  </a:lnTo>
                  <a:cubicBezTo>
                    <a:pt x="1942" y="2743"/>
                    <a:pt x="1951" y="2743"/>
                    <a:pt x="1959" y="2743"/>
                  </a:cubicBezTo>
                  <a:cubicBezTo>
                    <a:pt x="2364" y="2743"/>
                    <a:pt x="2680" y="2136"/>
                    <a:pt x="2680" y="2136"/>
                  </a:cubicBezTo>
                  <a:cubicBezTo>
                    <a:pt x="1467" y="1618"/>
                    <a:pt x="1580" y="480"/>
                    <a:pt x="2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0"/>
            <p:cNvSpPr/>
            <p:nvPr/>
          </p:nvSpPr>
          <p:spPr>
            <a:xfrm>
              <a:off x="6318925" y="2623775"/>
              <a:ext cx="155475" cy="222125"/>
            </a:xfrm>
            <a:custGeom>
              <a:avLst/>
              <a:gdLst/>
              <a:ahLst/>
              <a:cxnLst/>
              <a:rect l="l" t="t" r="r" b="b"/>
              <a:pathLst>
                <a:path w="6219" h="8885" extrusionOk="0">
                  <a:moveTo>
                    <a:pt x="1846" y="1"/>
                  </a:moveTo>
                  <a:cubicBezTo>
                    <a:pt x="1" y="3059"/>
                    <a:pt x="1138" y="7444"/>
                    <a:pt x="2806" y="8885"/>
                  </a:cubicBezTo>
                  <a:cubicBezTo>
                    <a:pt x="3147" y="8367"/>
                    <a:pt x="3324" y="7760"/>
                    <a:pt x="3299" y="7141"/>
                  </a:cubicBezTo>
                  <a:lnTo>
                    <a:pt x="3299" y="7141"/>
                  </a:lnTo>
                  <a:cubicBezTo>
                    <a:pt x="3386" y="7155"/>
                    <a:pt x="3469" y="7162"/>
                    <a:pt x="3549" y="7162"/>
                  </a:cubicBezTo>
                  <a:cubicBezTo>
                    <a:pt x="4391" y="7162"/>
                    <a:pt x="4795" y="6402"/>
                    <a:pt x="4714" y="5662"/>
                  </a:cubicBezTo>
                  <a:cubicBezTo>
                    <a:pt x="5586" y="5498"/>
                    <a:pt x="6117" y="5031"/>
                    <a:pt x="6218" y="4285"/>
                  </a:cubicBezTo>
                  <a:lnTo>
                    <a:pt x="6218" y="4285"/>
                  </a:lnTo>
                  <a:cubicBezTo>
                    <a:pt x="6048" y="4294"/>
                    <a:pt x="5871" y="4300"/>
                    <a:pt x="5690" y="4300"/>
                  </a:cubicBezTo>
                  <a:cubicBezTo>
                    <a:pt x="3879" y="4300"/>
                    <a:pt x="1708" y="3713"/>
                    <a:pt x="1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0"/>
            <p:cNvSpPr/>
            <p:nvPr/>
          </p:nvSpPr>
          <p:spPr>
            <a:xfrm>
              <a:off x="6319250" y="2891050"/>
              <a:ext cx="221800" cy="245200"/>
            </a:xfrm>
            <a:custGeom>
              <a:avLst/>
              <a:gdLst/>
              <a:ahLst/>
              <a:cxnLst/>
              <a:rect l="l" t="t" r="r" b="b"/>
              <a:pathLst>
                <a:path w="8872" h="9808" extrusionOk="0">
                  <a:moveTo>
                    <a:pt x="4436" y="1"/>
                  </a:moveTo>
                  <a:cubicBezTo>
                    <a:pt x="4224" y="1"/>
                    <a:pt x="4013" y="77"/>
                    <a:pt x="3842" y="228"/>
                  </a:cubicBezTo>
                  <a:cubicBezTo>
                    <a:pt x="2528" y="1416"/>
                    <a:pt x="3084" y="1985"/>
                    <a:pt x="3400" y="2705"/>
                  </a:cubicBezTo>
                  <a:cubicBezTo>
                    <a:pt x="3514" y="2983"/>
                    <a:pt x="3602" y="3261"/>
                    <a:pt x="3653" y="3552"/>
                  </a:cubicBezTo>
                  <a:cubicBezTo>
                    <a:pt x="3438" y="3350"/>
                    <a:pt x="3236" y="3148"/>
                    <a:pt x="3059" y="2920"/>
                  </a:cubicBezTo>
                  <a:cubicBezTo>
                    <a:pt x="2703" y="2440"/>
                    <a:pt x="2494" y="1871"/>
                    <a:pt x="1674" y="1871"/>
                  </a:cubicBezTo>
                  <a:cubicBezTo>
                    <a:pt x="1416" y="1871"/>
                    <a:pt x="1098" y="1928"/>
                    <a:pt x="695" y="2061"/>
                  </a:cubicBezTo>
                  <a:cubicBezTo>
                    <a:pt x="253" y="2200"/>
                    <a:pt x="0" y="2642"/>
                    <a:pt x="102" y="3084"/>
                  </a:cubicBezTo>
                  <a:cubicBezTo>
                    <a:pt x="468" y="4828"/>
                    <a:pt x="1239" y="4626"/>
                    <a:pt x="2022" y="4702"/>
                  </a:cubicBezTo>
                  <a:cubicBezTo>
                    <a:pt x="2313" y="4740"/>
                    <a:pt x="2591" y="4816"/>
                    <a:pt x="2869" y="4904"/>
                  </a:cubicBezTo>
                  <a:cubicBezTo>
                    <a:pt x="2591" y="4993"/>
                    <a:pt x="2313" y="5069"/>
                    <a:pt x="2022" y="5106"/>
                  </a:cubicBezTo>
                  <a:cubicBezTo>
                    <a:pt x="1226" y="5195"/>
                    <a:pt x="468" y="4993"/>
                    <a:pt x="102" y="6724"/>
                  </a:cubicBezTo>
                  <a:cubicBezTo>
                    <a:pt x="0" y="7166"/>
                    <a:pt x="253" y="7609"/>
                    <a:pt x="695" y="7748"/>
                  </a:cubicBezTo>
                  <a:cubicBezTo>
                    <a:pt x="1102" y="7882"/>
                    <a:pt x="1423" y="7939"/>
                    <a:pt x="1682" y="7939"/>
                  </a:cubicBezTo>
                  <a:cubicBezTo>
                    <a:pt x="2495" y="7939"/>
                    <a:pt x="2704" y="7380"/>
                    <a:pt x="3059" y="6901"/>
                  </a:cubicBezTo>
                  <a:cubicBezTo>
                    <a:pt x="3236" y="6661"/>
                    <a:pt x="3438" y="6459"/>
                    <a:pt x="3653" y="6269"/>
                  </a:cubicBezTo>
                  <a:lnTo>
                    <a:pt x="3653" y="6269"/>
                  </a:lnTo>
                  <a:cubicBezTo>
                    <a:pt x="3602" y="6547"/>
                    <a:pt x="3514" y="6825"/>
                    <a:pt x="3400" y="7103"/>
                  </a:cubicBezTo>
                  <a:cubicBezTo>
                    <a:pt x="3084" y="7823"/>
                    <a:pt x="2528" y="8392"/>
                    <a:pt x="3842" y="9580"/>
                  </a:cubicBezTo>
                  <a:cubicBezTo>
                    <a:pt x="4013" y="9732"/>
                    <a:pt x="4224" y="9807"/>
                    <a:pt x="4436" y="9807"/>
                  </a:cubicBezTo>
                  <a:cubicBezTo>
                    <a:pt x="4648" y="9807"/>
                    <a:pt x="4859" y="9732"/>
                    <a:pt x="5030" y="9580"/>
                  </a:cubicBezTo>
                  <a:cubicBezTo>
                    <a:pt x="6357" y="8392"/>
                    <a:pt x="5788" y="7823"/>
                    <a:pt x="5472" y="7103"/>
                  </a:cubicBezTo>
                  <a:cubicBezTo>
                    <a:pt x="5359" y="6825"/>
                    <a:pt x="5283" y="6547"/>
                    <a:pt x="5220" y="6269"/>
                  </a:cubicBezTo>
                  <a:lnTo>
                    <a:pt x="5220" y="6269"/>
                  </a:lnTo>
                  <a:cubicBezTo>
                    <a:pt x="5434" y="6459"/>
                    <a:pt x="5637" y="6661"/>
                    <a:pt x="5814" y="6901"/>
                  </a:cubicBezTo>
                  <a:cubicBezTo>
                    <a:pt x="6178" y="7380"/>
                    <a:pt x="6382" y="7939"/>
                    <a:pt x="7197" y="7939"/>
                  </a:cubicBezTo>
                  <a:cubicBezTo>
                    <a:pt x="7458" y="7939"/>
                    <a:pt x="7780" y="7882"/>
                    <a:pt x="8189" y="7748"/>
                  </a:cubicBezTo>
                  <a:cubicBezTo>
                    <a:pt x="8619" y="7609"/>
                    <a:pt x="8872" y="7166"/>
                    <a:pt x="8783" y="6724"/>
                  </a:cubicBezTo>
                  <a:cubicBezTo>
                    <a:pt x="8417" y="4980"/>
                    <a:pt x="7646" y="5182"/>
                    <a:pt x="6862" y="5106"/>
                  </a:cubicBezTo>
                  <a:cubicBezTo>
                    <a:pt x="6572" y="5069"/>
                    <a:pt x="6281" y="4993"/>
                    <a:pt x="6003" y="4904"/>
                  </a:cubicBezTo>
                  <a:cubicBezTo>
                    <a:pt x="6281" y="4816"/>
                    <a:pt x="6572" y="4740"/>
                    <a:pt x="6862" y="4702"/>
                  </a:cubicBezTo>
                  <a:cubicBezTo>
                    <a:pt x="7646" y="4626"/>
                    <a:pt x="8417" y="4816"/>
                    <a:pt x="8783" y="3084"/>
                  </a:cubicBezTo>
                  <a:cubicBezTo>
                    <a:pt x="8872" y="2642"/>
                    <a:pt x="8619" y="2200"/>
                    <a:pt x="8189" y="2061"/>
                  </a:cubicBezTo>
                  <a:cubicBezTo>
                    <a:pt x="7780" y="1927"/>
                    <a:pt x="7459" y="1870"/>
                    <a:pt x="7199" y="1870"/>
                  </a:cubicBezTo>
                  <a:cubicBezTo>
                    <a:pt x="6382" y="1870"/>
                    <a:pt x="6178" y="2431"/>
                    <a:pt x="5814" y="2920"/>
                  </a:cubicBezTo>
                  <a:cubicBezTo>
                    <a:pt x="5637" y="3148"/>
                    <a:pt x="5434" y="3350"/>
                    <a:pt x="5220" y="3552"/>
                  </a:cubicBezTo>
                  <a:cubicBezTo>
                    <a:pt x="5283" y="3261"/>
                    <a:pt x="5359" y="2983"/>
                    <a:pt x="5472" y="2705"/>
                  </a:cubicBezTo>
                  <a:cubicBezTo>
                    <a:pt x="5788" y="1985"/>
                    <a:pt x="6357" y="1416"/>
                    <a:pt x="5030" y="228"/>
                  </a:cubicBezTo>
                  <a:cubicBezTo>
                    <a:pt x="4859" y="77"/>
                    <a:pt x="4648" y="1"/>
                    <a:pt x="44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0"/>
            <p:cNvSpPr/>
            <p:nvPr/>
          </p:nvSpPr>
          <p:spPr>
            <a:xfrm>
              <a:off x="6394450" y="2986800"/>
              <a:ext cx="62875" cy="53825"/>
            </a:xfrm>
            <a:custGeom>
              <a:avLst/>
              <a:gdLst/>
              <a:ahLst/>
              <a:cxnLst/>
              <a:rect l="l" t="t" r="r" b="b"/>
              <a:pathLst>
                <a:path w="2515" h="2153" extrusionOk="0">
                  <a:moveTo>
                    <a:pt x="1441" y="0"/>
                  </a:moveTo>
                  <a:cubicBezTo>
                    <a:pt x="480" y="0"/>
                    <a:pt x="0" y="1163"/>
                    <a:pt x="670" y="1832"/>
                  </a:cubicBezTo>
                  <a:cubicBezTo>
                    <a:pt x="891" y="2054"/>
                    <a:pt x="1163" y="2153"/>
                    <a:pt x="1429" y="2153"/>
                  </a:cubicBezTo>
                  <a:cubicBezTo>
                    <a:pt x="1984" y="2153"/>
                    <a:pt x="2515" y="1723"/>
                    <a:pt x="2515" y="1074"/>
                  </a:cubicBezTo>
                  <a:cubicBezTo>
                    <a:pt x="2515" y="480"/>
                    <a:pt x="2035" y="0"/>
                    <a:pt x="14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0"/>
            <p:cNvSpPr/>
            <p:nvPr/>
          </p:nvSpPr>
          <p:spPr>
            <a:xfrm>
              <a:off x="6318925" y="2528375"/>
              <a:ext cx="388300" cy="736450"/>
            </a:xfrm>
            <a:custGeom>
              <a:avLst/>
              <a:gdLst/>
              <a:ahLst/>
              <a:cxnLst/>
              <a:rect l="l" t="t" r="r" b="b"/>
              <a:pathLst>
                <a:path w="15532" h="29458" fill="none" extrusionOk="0">
                  <a:moveTo>
                    <a:pt x="2806" y="12701"/>
                  </a:moveTo>
                  <a:cubicBezTo>
                    <a:pt x="1138" y="11260"/>
                    <a:pt x="1" y="6875"/>
                    <a:pt x="1846" y="3817"/>
                  </a:cubicBezTo>
                  <a:cubicBezTo>
                    <a:pt x="3704" y="759"/>
                    <a:pt x="6130" y="0"/>
                    <a:pt x="8910" y="152"/>
                  </a:cubicBezTo>
                  <a:cubicBezTo>
                    <a:pt x="11728" y="316"/>
                    <a:pt x="15532" y="2844"/>
                    <a:pt x="15532" y="8303"/>
                  </a:cubicBezTo>
                  <a:cubicBezTo>
                    <a:pt x="15532" y="13762"/>
                    <a:pt x="12385" y="21218"/>
                    <a:pt x="3173" y="29458"/>
                  </a:cubicBezTo>
                </a:path>
              </a:pathLst>
            </a:custGeom>
            <a:noFill/>
            <a:ln w="3475" cap="flat" cmpd="sng">
              <a:solidFill>
                <a:schemeClr val="accent6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0"/>
            <p:cNvSpPr/>
            <p:nvPr/>
          </p:nvSpPr>
          <p:spPr>
            <a:xfrm>
              <a:off x="6552100" y="2593150"/>
              <a:ext cx="168400" cy="311200"/>
            </a:xfrm>
            <a:custGeom>
              <a:avLst/>
              <a:gdLst/>
              <a:ahLst/>
              <a:cxnLst/>
              <a:rect l="l" t="t" r="r" b="b"/>
              <a:pathLst>
                <a:path w="6736" h="12448" extrusionOk="0">
                  <a:moveTo>
                    <a:pt x="708" y="0"/>
                  </a:moveTo>
                  <a:cubicBezTo>
                    <a:pt x="708" y="0"/>
                    <a:pt x="228" y="1352"/>
                    <a:pt x="859" y="1946"/>
                  </a:cubicBezTo>
                  <a:cubicBezTo>
                    <a:pt x="38" y="2780"/>
                    <a:pt x="771" y="3753"/>
                    <a:pt x="771" y="3753"/>
                  </a:cubicBezTo>
                  <a:cubicBezTo>
                    <a:pt x="771" y="3753"/>
                    <a:pt x="0" y="4196"/>
                    <a:pt x="278" y="5207"/>
                  </a:cubicBezTo>
                  <a:cubicBezTo>
                    <a:pt x="2578" y="5257"/>
                    <a:pt x="3387" y="7898"/>
                    <a:pt x="2982" y="12448"/>
                  </a:cubicBezTo>
                  <a:cubicBezTo>
                    <a:pt x="6736" y="5055"/>
                    <a:pt x="3185" y="455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0"/>
            <p:cNvSpPr/>
            <p:nvPr/>
          </p:nvSpPr>
          <p:spPr>
            <a:xfrm>
              <a:off x="6552400" y="3079350"/>
              <a:ext cx="90375" cy="31950"/>
            </a:xfrm>
            <a:custGeom>
              <a:avLst/>
              <a:gdLst/>
              <a:ahLst/>
              <a:cxnLst/>
              <a:rect l="l" t="t" r="r" b="b"/>
              <a:pathLst>
                <a:path w="3615" h="1278" fill="none" extrusionOk="0">
                  <a:moveTo>
                    <a:pt x="1" y="949"/>
                  </a:moveTo>
                  <a:cubicBezTo>
                    <a:pt x="620" y="203"/>
                    <a:pt x="2010" y="1"/>
                    <a:pt x="2831" y="380"/>
                  </a:cubicBezTo>
                  <a:cubicBezTo>
                    <a:pt x="3526" y="721"/>
                    <a:pt x="3615" y="1277"/>
                    <a:pt x="3615" y="1277"/>
                  </a:cubicBezTo>
                </a:path>
              </a:pathLst>
            </a:custGeom>
            <a:noFill/>
            <a:ln w="3475" cap="flat" cmpd="sng">
              <a:solidFill>
                <a:schemeClr val="accent6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0"/>
            <p:cNvSpPr/>
            <p:nvPr/>
          </p:nvSpPr>
          <p:spPr>
            <a:xfrm>
              <a:off x="6637075" y="2959925"/>
              <a:ext cx="79000" cy="125150"/>
            </a:xfrm>
            <a:custGeom>
              <a:avLst/>
              <a:gdLst/>
              <a:ahLst/>
              <a:cxnLst/>
              <a:rect l="l" t="t" r="r" b="b"/>
              <a:pathLst>
                <a:path w="3160" h="5006" extrusionOk="0">
                  <a:moveTo>
                    <a:pt x="1997" y="1"/>
                  </a:moveTo>
                  <a:cubicBezTo>
                    <a:pt x="1504" y="1442"/>
                    <a:pt x="0" y="3716"/>
                    <a:pt x="0" y="3716"/>
                  </a:cubicBezTo>
                  <a:cubicBezTo>
                    <a:pt x="1011" y="3729"/>
                    <a:pt x="1959" y="4209"/>
                    <a:pt x="2578" y="5005"/>
                  </a:cubicBezTo>
                  <a:cubicBezTo>
                    <a:pt x="3084" y="4272"/>
                    <a:pt x="2477" y="3565"/>
                    <a:pt x="2477" y="3565"/>
                  </a:cubicBezTo>
                  <a:cubicBezTo>
                    <a:pt x="2477" y="3565"/>
                    <a:pt x="3160" y="2756"/>
                    <a:pt x="2553" y="1922"/>
                  </a:cubicBezTo>
                  <a:cubicBezTo>
                    <a:pt x="2806" y="1100"/>
                    <a:pt x="2755" y="468"/>
                    <a:pt x="1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0"/>
            <p:cNvSpPr/>
            <p:nvPr/>
          </p:nvSpPr>
          <p:spPr>
            <a:xfrm>
              <a:off x="6506275" y="2788075"/>
              <a:ext cx="65750" cy="65725"/>
            </a:xfrm>
            <a:custGeom>
              <a:avLst/>
              <a:gdLst/>
              <a:ahLst/>
              <a:cxnLst/>
              <a:rect l="l" t="t" r="r" b="b"/>
              <a:pathLst>
                <a:path w="2630" h="2629" extrusionOk="0">
                  <a:moveTo>
                    <a:pt x="1315" y="0"/>
                  </a:moveTo>
                  <a:cubicBezTo>
                    <a:pt x="1050" y="822"/>
                    <a:pt x="835" y="1049"/>
                    <a:pt x="1" y="1315"/>
                  </a:cubicBezTo>
                  <a:cubicBezTo>
                    <a:pt x="835" y="1580"/>
                    <a:pt x="1050" y="1795"/>
                    <a:pt x="1315" y="2629"/>
                  </a:cubicBezTo>
                  <a:cubicBezTo>
                    <a:pt x="1593" y="1795"/>
                    <a:pt x="1808" y="1580"/>
                    <a:pt x="2629" y="1315"/>
                  </a:cubicBezTo>
                  <a:cubicBezTo>
                    <a:pt x="1808" y="1049"/>
                    <a:pt x="1593" y="822"/>
                    <a:pt x="13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0"/>
            <p:cNvSpPr/>
            <p:nvPr/>
          </p:nvSpPr>
          <p:spPr>
            <a:xfrm>
              <a:off x="6531550" y="3146975"/>
              <a:ext cx="65750" cy="65725"/>
            </a:xfrm>
            <a:custGeom>
              <a:avLst/>
              <a:gdLst/>
              <a:ahLst/>
              <a:cxnLst/>
              <a:rect l="l" t="t" r="r" b="b"/>
              <a:pathLst>
                <a:path w="2630" h="2629" extrusionOk="0">
                  <a:moveTo>
                    <a:pt x="1315" y="0"/>
                  </a:moveTo>
                  <a:cubicBezTo>
                    <a:pt x="1050" y="822"/>
                    <a:pt x="822" y="1036"/>
                    <a:pt x="1" y="1314"/>
                  </a:cubicBezTo>
                  <a:cubicBezTo>
                    <a:pt x="822" y="1580"/>
                    <a:pt x="1050" y="1795"/>
                    <a:pt x="1315" y="2629"/>
                  </a:cubicBezTo>
                  <a:cubicBezTo>
                    <a:pt x="1580" y="1795"/>
                    <a:pt x="1795" y="1580"/>
                    <a:pt x="2629" y="1314"/>
                  </a:cubicBezTo>
                  <a:cubicBezTo>
                    <a:pt x="1795" y="1036"/>
                    <a:pt x="1580" y="822"/>
                    <a:pt x="13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0"/>
            <p:cNvSpPr/>
            <p:nvPr/>
          </p:nvSpPr>
          <p:spPr>
            <a:xfrm>
              <a:off x="6449400" y="2602925"/>
              <a:ext cx="65750" cy="65750"/>
            </a:xfrm>
            <a:custGeom>
              <a:avLst/>
              <a:gdLst/>
              <a:ahLst/>
              <a:cxnLst/>
              <a:rect l="l" t="t" r="r" b="b"/>
              <a:pathLst>
                <a:path w="2630" h="2630" extrusionOk="0">
                  <a:moveTo>
                    <a:pt x="1315" y="1"/>
                  </a:moveTo>
                  <a:cubicBezTo>
                    <a:pt x="1050" y="822"/>
                    <a:pt x="835" y="1037"/>
                    <a:pt x="1" y="1315"/>
                  </a:cubicBezTo>
                  <a:cubicBezTo>
                    <a:pt x="835" y="1581"/>
                    <a:pt x="1050" y="1795"/>
                    <a:pt x="1315" y="2629"/>
                  </a:cubicBezTo>
                  <a:cubicBezTo>
                    <a:pt x="1581" y="1795"/>
                    <a:pt x="1808" y="1581"/>
                    <a:pt x="2630" y="1315"/>
                  </a:cubicBezTo>
                  <a:cubicBezTo>
                    <a:pt x="1808" y="1037"/>
                    <a:pt x="1581" y="822"/>
                    <a:pt x="1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0"/>
            <p:cNvSpPr/>
            <p:nvPr/>
          </p:nvSpPr>
          <p:spPr>
            <a:xfrm>
              <a:off x="6610225" y="3088825"/>
              <a:ext cx="67325" cy="136825"/>
            </a:xfrm>
            <a:custGeom>
              <a:avLst/>
              <a:gdLst/>
              <a:ahLst/>
              <a:cxnLst/>
              <a:rect l="l" t="t" r="r" b="b"/>
              <a:pathLst>
                <a:path w="2693" h="5473" extrusionOk="0">
                  <a:moveTo>
                    <a:pt x="506" y="1"/>
                  </a:moveTo>
                  <a:cubicBezTo>
                    <a:pt x="1112" y="481"/>
                    <a:pt x="1213" y="1631"/>
                    <a:pt x="0" y="2149"/>
                  </a:cubicBezTo>
                  <a:cubicBezTo>
                    <a:pt x="0" y="2149"/>
                    <a:pt x="310" y="2745"/>
                    <a:pt x="721" y="2745"/>
                  </a:cubicBezTo>
                  <a:cubicBezTo>
                    <a:pt x="734" y="2745"/>
                    <a:pt x="746" y="2744"/>
                    <a:pt x="759" y="2743"/>
                  </a:cubicBezTo>
                  <a:lnTo>
                    <a:pt x="759" y="2743"/>
                  </a:lnTo>
                  <a:cubicBezTo>
                    <a:pt x="506" y="3185"/>
                    <a:pt x="594" y="3767"/>
                    <a:pt x="973" y="4108"/>
                  </a:cubicBezTo>
                  <a:cubicBezTo>
                    <a:pt x="493" y="4538"/>
                    <a:pt x="733" y="5473"/>
                    <a:pt x="733" y="5473"/>
                  </a:cubicBezTo>
                  <a:cubicBezTo>
                    <a:pt x="733" y="5473"/>
                    <a:pt x="2502" y="4967"/>
                    <a:pt x="2591" y="2819"/>
                  </a:cubicBezTo>
                  <a:cubicBezTo>
                    <a:pt x="2692" y="671"/>
                    <a:pt x="518" y="1"/>
                    <a:pt x="5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0"/>
            <p:cNvSpPr/>
            <p:nvPr/>
          </p:nvSpPr>
          <p:spPr>
            <a:xfrm>
              <a:off x="6554300" y="1925575"/>
              <a:ext cx="155450" cy="222125"/>
            </a:xfrm>
            <a:custGeom>
              <a:avLst/>
              <a:gdLst/>
              <a:ahLst/>
              <a:cxnLst/>
              <a:rect l="l" t="t" r="r" b="b"/>
              <a:pathLst>
                <a:path w="6218" h="8885" extrusionOk="0">
                  <a:moveTo>
                    <a:pt x="4373" y="1"/>
                  </a:moveTo>
                  <a:lnTo>
                    <a:pt x="4373" y="1"/>
                  </a:lnTo>
                  <a:cubicBezTo>
                    <a:pt x="4511" y="3712"/>
                    <a:pt x="2329" y="4300"/>
                    <a:pt x="526" y="4300"/>
                  </a:cubicBezTo>
                  <a:cubicBezTo>
                    <a:pt x="346" y="4300"/>
                    <a:pt x="170" y="4294"/>
                    <a:pt x="1" y="4285"/>
                  </a:cubicBezTo>
                  <a:lnTo>
                    <a:pt x="1" y="4285"/>
                  </a:lnTo>
                  <a:cubicBezTo>
                    <a:pt x="102" y="5030"/>
                    <a:pt x="632" y="5498"/>
                    <a:pt x="1504" y="5662"/>
                  </a:cubicBezTo>
                  <a:cubicBezTo>
                    <a:pt x="1412" y="6401"/>
                    <a:pt x="1826" y="7162"/>
                    <a:pt x="2670" y="7162"/>
                  </a:cubicBezTo>
                  <a:cubicBezTo>
                    <a:pt x="2749" y="7162"/>
                    <a:pt x="2833" y="7155"/>
                    <a:pt x="2920" y="7141"/>
                  </a:cubicBezTo>
                  <a:lnTo>
                    <a:pt x="2920" y="7141"/>
                  </a:lnTo>
                  <a:cubicBezTo>
                    <a:pt x="2882" y="7760"/>
                    <a:pt x="3059" y="8367"/>
                    <a:pt x="3413" y="8885"/>
                  </a:cubicBezTo>
                  <a:cubicBezTo>
                    <a:pt x="5081" y="7444"/>
                    <a:pt x="6218" y="3059"/>
                    <a:pt x="4373" y="1"/>
                  </a:cubicBezTo>
                  <a:close/>
                </a:path>
              </a:pathLst>
            </a:custGeom>
            <a:solidFill>
              <a:srgbClr val="DB9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0"/>
            <p:cNvSpPr/>
            <p:nvPr/>
          </p:nvSpPr>
          <p:spPr>
            <a:xfrm>
              <a:off x="6487325" y="2192850"/>
              <a:ext cx="221800" cy="245200"/>
            </a:xfrm>
            <a:custGeom>
              <a:avLst/>
              <a:gdLst/>
              <a:ahLst/>
              <a:cxnLst/>
              <a:rect l="l" t="t" r="r" b="b"/>
              <a:pathLst>
                <a:path w="8872" h="9808" extrusionOk="0">
                  <a:moveTo>
                    <a:pt x="4441" y="1"/>
                  </a:moveTo>
                  <a:cubicBezTo>
                    <a:pt x="4228" y="1"/>
                    <a:pt x="4013" y="77"/>
                    <a:pt x="3842" y="228"/>
                  </a:cubicBezTo>
                  <a:cubicBezTo>
                    <a:pt x="2528" y="1416"/>
                    <a:pt x="3084" y="1985"/>
                    <a:pt x="3400" y="2705"/>
                  </a:cubicBezTo>
                  <a:cubicBezTo>
                    <a:pt x="3514" y="2983"/>
                    <a:pt x="3602" y="3261"/>
                    <a:pt x="3665" y="3539"/>
                  </a:cubicBezTo>
                  <a:cubicBezTo>
                    <a:pt x="3438" y="3350"/>
                    <a:pt x="3236" y="3147"/>
                    <a:pt x="3059" y="2907"/>
                  </a:cubicBezTo>
                  <a:cubicBezTo>
                    <a:pt x="2704" y="2428"/>
                    <a:pt x="2495" y="1869"/>
                    <a:pt x="1682" y="1869"/>
                  </a:cubicBezTo>
                  <a:cubicBezTo>
                    <a:pt x="1423" y="1869"/>
                    <a:pt x="1102" y="1926"/>
                    <a:pt x="695" y="2061"/>
                  </a:cubicBezTo>
                  <a:cubicBezTo>
                    <a:pt x="266" y="2200"/>
                    <a:pt x="0" y="2642"/>
                    <a:pt x="102" y="3084"/>
                  </a:cubicBezTo>
                  <a:cubicBezTo>
                    <a:pt x="468" y="4816"/>
                    <a:pt x="1239" y="4613"/>
                    <a:pt x="2022" y="4702"/>
                  </a:cubicBezTo>
                  <a:cubicBezTo>
                    <a:pt x="2313" y="4740"/>
                    <a:pt x="2591" y="4816"/>
                    <a:pt x="2869" y="4904"/>
                  </a:cubicBezTo>
                  <a:cubicBezTo>
                    <a:pt x="2591" y="4992"/>
                    <a:pt x="2313" y="5056"/>
                    <a:pt x="2022" y="5094"/>
                  </a:cubicBezTo>
                  <a:cubicBezTo>
                    <a:pt x="1239" y="5182"/>
                    <a:pt x="468" y="4980"/>
                    <a:pt x="102" y="6724"/>
                  </a:cubicBezTo>
                  <a:cubicBezTo>
                    <a:pt x="0" y="7166"/>
                    <a:pt x="266" y="7608"/>
                    <a:pt x="695" y="7747"/>
                  </a:cubicBezTo>
                  <a:cubicBezTo>
                    <a:pt x="1102" y="7882"/>
                    <a:pt x="1423" y="7939"/>
                    <a:pt x="1682" y="7939"/>
                  </a:cubicBezTo>
                  <a:cubicBezTo>
                    <a:pt x="2495" y="7939"/>
                    <a:pt x="2704" y="7380"/>
                    <a:pt x="3059" y="6901"/>
                  </a:cubicBezTo>
                  <a:cubicBezTo>
                    <a:pt x="3236" y="6661"/>
                    <a:pt x="3438" y="6458"/>
                    <a:pt x="3665" y="6269"/>
                  </a:cubicBezTo>
                  <a:lnTo>
                    <a:pt x="3665" y="6269"/>
                  </a:lnTo>
                  <a:cubicBezTo>
                    <a:pt x="3602" y="6547"/>
                    <a:pt x="3514" y="6825"/>
                    <a:pt x="3400" y="7103"/>
                  </a:cubicBezTo>
                  <a:cubicBezTo>
                    <a:pt x="3084" y="7823"/>
                    <a:pt x="2528" y="8392"/>
                    <a:pt x="3842" y="9580"/>
                  </a:cubicBezTo>
                  <a:cubicBezTo>
                    <a:pt x="4013" y="9731"/>
                    <a:pt x="4228" y="9807"/>
                    <a:pt x="4441" y="9807"/>
                  </a:cubicBezTo>
                  <a:cubicBezTo>
                    <a:pt x="4654" y="9807"/>
                    <a:pt x="4866" y="9731"/>
                    <a:pt x="5030" y="9580"/>
                  </a:cubicBezTo>
                  <a:cubicBezTo>
                    <a:pt x="6357" y="8392"/>
                    <a:pt x="5788" y="7823"/>
                    <a:pt x="5472" y="7103"/>
                  </a:cubicBezTo>
                  <a:cubicBezTo>
                    <a:pt x="5359" y="6825"/>
                    <a:pt x="5283" y="6547"/>
                    <a:pt x="5220" y="6269"/>
                  </a:cubicBezTo>
                  <a:lnTo>
                    <a:pt x="5220" y="6269"/>
                  </a:lnTo>
                  <a:cubicBezTo>
                    <a:pt x="5434" y="6458"/>
                    <a:pt x="5637" y="6661"/>
                    <a:pt x="5814" y="6901"/>
                  </a:cubicBezTo>
                  <a:cubicBezTo>
                    <a:pt x="6178" y="7380"/>
                    <a:pt x="6389" y="7939"/>
                    <a:pt x="7203" y="7939"/>
                  </a:cubicBezTo>
                  <a:cubicBezTo>
                    <a:pt x="7462" y="7939"/>
                    <a:pt x="7783" y="7882"/>
                    <a:pt x="8189" y="7747"/>
                  </a:cubicBezTo>
                  <a:cubicBezTo>
                    <a:pt x="8619" y="7608"/>
                    <a:pt x="8872" y="7166"/>
                    <a:pt x="8783" y="6724"/>
                  </a:cubicBezTo>
                  <a:cubicBezTo>
                    <a:pt x="8417" y="4992"/>
                    <a:pt x="7646" y="5182"/>
                    <a:pt x="6862" y="5094"/>
                  </a:cubicBezTo>
                  <a:cubicBezTo>
                    <a:pt x="6572" y="5056"/>
                    <a:pt x="6281" y="4992"/>
                    <a:pt x="6003" y="4904"/>
                  </a:cubicBezTo>
                  <a:cubicBezTo>
                    <a:pt x="6281" y="4816"/>
                    <a:pt x="6572" y="4740"/>
                    <a:pt x="6862" y="4702"/>
                  </a:cubicBezTo>
                  <a:cubicBezTo>
                    <a:pt x="7646" y="4626"/>
                    <a:pt x="8417" y="4816"/>
                    <a:pt x="8783" y="3084"/>
                  </a:cubicBezTo>
                  <a:cubicBezTo>
                    <a:pt x="8872" y="2642"/>
                    <a:pt x="8619" y="2200"/>
                    <a:pt x="8189" y="2061"/>
                  </a:cubicBezTo>
                  <a:cubicBezTo>
                    <a:pt x="7780" y="1926"/>
                    <a:pt x="7458" y="1869"/>
                    <a:pt x="7197" y="1869"/>
                  </a:cubicBezTo>
                  <a:cubicBezTo>
                    <a:pt x="6382" y="1869"/>
                    <a:pt x="6178" y="2428"/>
                    <a:pt x="5814" y="2907"/>
                  </a:cubicBezTo>
                  <a:cubicBezTo>
                    <a:pt x="5637" y="3147"/>
                    <a:pt x="5434" y="3350"/>
                    <a:pt x="5220" y="3539"/>
                  </a:cubicBezTo>
                  <a:cubicBezTo>
                    <a:pt x="5283" y="3261"/>
                    <a:pt x="5359" y="2983"/>
                    <a:pt x="5472" y="2705"/>
                  </a:cubicBezTo>
                  <a:cubicBezTo>
                    <a:pt x="5788" y="1985"/>
                    <a:pt x="6357" y="1416"/>
                    <a:pt x="5030" y="228"/>
                  </a:cubicBezTo>
                  <a:cubicBezTo>
                    <a:pt x="4866" y="77"/>
                    <a:pt x="4654" y="1"/>
                    <a:pt x="4441" y="1"/>
                  </a:cubicBezTo>
                  <a:close/>
                </a:path>
              </a:pathLst>
            </a:custGeom>
            <a:solidFill>
              <a:srgbClr val="DEB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0"/>
            <p:cNvSpPr/>
            <p:nvPr/>
          </p:nvSpPr>
          <p:spPr>
            <a:xfrm>
              <a:off x="6571350" y="2288575"/>
              <a:ext cx="62900" cy="53850"/>
            </a:xfrm>
            <a:custGeom>
              <a:avLst/>
              <a:gdLst/>
              <a:ahLst/>
              <a:cxnLst/>
              <a:rect l="l" t="t" r="r" b="b"/>
              <a:pathLst>
                <a:path w="2516" h="2154" extrusionOk="0">
                  <a:moveTo>
                    <a:pt x="1075" y="1"/>
                  </a:moveTo>
                  <a:cubicBezTo>
                    <a:pt x="481" y="1"/>
                    <a:pt x="1" y="481"/>
                    <a:pt x="1" y="1075"/>
                  </a:cubicBezTo>
                  <a:cubicBezTo>
                    <a:pt x="1" y="1724"/>
                    <a:pt x="532" y="2154"/>
                    <a:pt x="1083" y="2154"/>
                  </a:cubicBezTo>
                  <a:cubicBezTo>
                    <a:pt x="1347" y="2154"/>
                    <a:pt x="1616" y="2055"/>
                    <a:pt x="1833" y="1833"/>
                  </a:cubicBezTo>
                  <a:cubicBezTo>
                    <a:pt x="2516" y="1151"/>
                    <a:pt x="2036" y="1"/>
                    <a:pt x="1075" y="1"/>
                  </a:cubicBezTo>
                  <a:close/>
                </a:path>
              </a:pathLst>
            </a:custGeom>
            <a:solidFill>
              <a:srgbClr val="FFE2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0"/>
            <p:cNvSpPr/>
            <p:nvPr/>
          </p:nvSpPr>
          <p:spPr>
            <a:xfrm>
              <a:off x="6321450" y="1830175"/>
              <a:ext cx="388300" cy="736450"/>
            </a:xfrm>
            <a:custGeom>
              <a:avLst/>
              <a:gdLst/>
              <a:ahLst/>
              <a:cxnLst/>
              <a:rect l="l" t="t" r="r" b="b"/>
              <a:pathLst>
                <a:path w="15532" h="29458" fill="none" extrusionOk="0">
                  <a:moveTo>
                    <a:pt x="12727" y="12701"/>
                  </a:moveTo>
                  <a:cubicBezTo>
                    <a:pt x="14395" y="11260"/>
                    <a:pt x="15532" y="6862"/>
                    <a:pt x="13687" y="3817"/>
                  </a:cubicBezTo>
                  <a:cubicBezTo>
                    <a:pt x="11829" y="759"/>
                    <a:pt x="9403" y="0"/>
                    <a:pt x="6610" y="152"/>
                  </a:cubicBezTo>
                  <a:cubicBezTo>
                    <a:pt x="3792" y="316"/>
                    <a:pt x="1" y="2844"/>
                    <a:pt x="1" y="8303"/>
                  </a:cubicBezTo>
                  <a:cubicBezTo>
                    <a:pt x="1" y="13762"/>
                    <a:pt x="3148" y="21218"/>
                    <a:pt x="12360" y="29458"/>
                  </a:cubicBezTo>
                </a:path>
              </a:pathLst>
            </a:custGeom>
            <a:noFill/>
            <a:ln w="3475" cap="flat" cmpd="sng">
              <a:solidFill>
                <a:schemeClr val="accent6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0"/>
            <p:cNvSpPr/>
            <p:nvPr/>
          </p:nvSpPr>
          <p:spPr>
            <a:xfrm>
              <a:off x="6308200" y="1894925"/>
              <a:ext cx="168400" cy="311225"/>
            </a:xfrm>
            <a:custGeom>
              <a:avLst/>
              <a:gdLst/>
              <a:ahLst/>
              <a:cxnLst/>
              <a:rect l="l" t="t" r="r" b="b"/>
              <a:pathLst>
                <a:path w="6736" h="12449" extrusionOk="0">
                  <a:moveTo>
                    <a:pt x="6028" y="1"/>
                  </a:moveTo>
                  <a:lnTo>
                    <a:pt x="6028" y="1"/>
                  </a:lnTo>
                  <a:cubicBezTo>
                    <a:pt x="3551" y="456"/>
                    <a:pt x="0" y="5056"/>
                    <a:pt x="3753" y="12449"/>
                  </a:cubicBezTo>
                  <a:cubicBezTo>
                    <a:pt x="3349" y="7899"/>
                    <a:pt x="4145" y="5258"/>
                    <a:pt x="6445" y="5207"/>
                  </a:cubicBezTo>
                  <a:cubicBezTo>
                    <a:pt x="6736" y="4196"/>
                    <a:pt x="5965" y="3754"/>
                    <a:pt x="5965" y="3754"/>
                  </a:cubicBezTo>
                  <a:cubicBezTo>
                    <a:pt x="5965" y="3754"/>
                    <a:pt x="6698" y="2781"/>
                    <a:pt x="5864" y="1934"/>
                  </a:cubicBezTo>
                  <a:cubicBezTo>
                    <a:pt x="6496" y="1353"/>
                    <a:pt x="6028" y="1"/>
                    <a:pt x="60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0"/>
            <p:cNvSpPr/>
            <p:nvPr/>
          </p:nvSpPr>
          <p:spPr>
            <a:xfrm>
              <a:off x="6385600" y="2381150"/>
              <a:ext cx="90375" cy="31925"/>
            </a:xfrm>
            <a:custGeom>
              <a:avLst/>
              <a:gdLst/>
              <a:ahLst/>
              <a:cxnLst/>
              <a:rect l="l" t="t" r="r" b="b"/>
              <a:pathLst>
                <a:path w="3615" h="1277" fill="none" extrusionOk="0">
                  <a:moveTo>
                    <a:pt x="3614" y="948"/>
                  </a:moveTo>
                  <a:cubicBezTo>
                    <a:pt x="3008" y="203"/>
                    <a:pt x="1618" y="1"/>
                    <a:pt x="796" y="380"/>
                  </a:cubicBezTo>
                  <a:cubicBezTo>
                    <a:pt x="101" y="721"/>
                    <a:pt x="0" y="1277"/>
                    <a:pt x="0" y="1277"/>
                  </a:cubicBezTo>
                </a:path>
              </a:pathLst>
            </a:custGeom>
            <a:noFill/>
            <a:ln w="3475" cap="flat" cmpd="sng">
              <a:solidFill>
                <a:schemeClr val="accent6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0"/>
            <p:cNvSpPr/>
            <p:nvPr/>
          </p:nvSpPr>
          <p:spPr>
            <a:xfrm>
              <a:off x="6312625" y="2261425"/>
              <a:ext cx="78675" cy="125450"/>
            </a:xfrm>
            <a:custGeom>
              <a:avLst/>
              <a:gdLst/>
              <a:ahLst/>
              <a:cxnLst/>
              <a:rect l="l" t="t" r="r" b="b"/>
              <a:pathLst>
                <a:path w="3147" h="5018" extrusionOk="0">
                  <a:moveTo>
                    <a:pt x="1163" y="0"/>
                  </a:moveTo>
                  <a:lnTo>
                    <a:pt x="1163" y="13"/>
                  </a:lnTo>
                  <a:cubicBezTo>
                    <a:pt x="404" y="480"/>
                    <a:pt x="341" y="1112"/>
                    <a:pt x="594" y="1934"/>
                  </a:cubicBezTo>
                  <a:cubicBezTo>
                    <a:pt x="0" y="2768"/>
                    <a:pt x="670" y="3576"/>
                    <a:pt x="670" y="3576"/>
                  </a:cubicBezTo>
                  <a:cubicBezTo>
                    <a:pt x="670" y="3576"/>
                    <a:pt x="76" y="4284"/>
                    <a:pt x="581" y="5017"/>
                  </a:cubicBezTo>
                  <a:cubicBezTo>
                    <a:pt x="1201" y="4221"/>
                    <a:pt x="2136" y="3741"/>
                    <a:pt x="3147" y="3728"/>
                  </a:cubicBezTo>
                  <a:cubicBezTo>
                    <a:pt x="3147" y="3728"/>
                    <a:pt x="1643" y="1453"/>
                    <a:pt x="1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0"/>
            <p:cNvSpPr/>
            <p:nvPr/>
          </p:nvSpPr>
          <p:spPr>
            <a:xfrm>
              <a:off x="6456350" y="2089875"/>
              <a:ext cx="65750" cy="65725"/>
            </a:xfrm>
            <a:custGeom>
              <a:avLst/>
              <a:gdLst/>
              <a:ahLst/>
              <a:cxnLst/>
              <a:rect l="l" t="t" r="r" b="b"/>
              <a:pathLst>
                <a:path w="2630" h="2629" extrusionOk="0">
                  <a:moveTo>
                    <a:pt x="1315" y="0"/>
                  </a:moveTo>
                  <a:cubicBezTo>
                    <a:pt x="1050" y="821"/>
                    <a:pt x="835" y="1036"/>
                    <a:pt x="1" y="1314"/>
                  </a:cubicBezTo>
                  <a:cubicBezTo>
                    <a:pt x="835" y="1580"/>
                    <a:pt x="1050" y="1795"/>
                    <a:pt x="1315" y="2629"/>
                  </a:cubicBezTo>
                  <a:cubicBezTo>
                    <a:pt x="1581" y="1795"/>
                    <a:pt x="1808" y="1580"/>
                    <a:pt x="2630" y="1314"/>
                  </a:cubicBezTo>
                  <a:cubicBezTo>
                    <a:pt x="1808" y="1036"/>
                    <a:pt x="1581" y="821"/>
                    <a:pt x="13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0"/>
            <p:cNvSpPr/>
            <p:nvPr/>
          </p:nvSpPr>
          <p:spPr>
            <a:xfrm>
              <a:off x="6431400" y="2448750"/>
              <a:ext cx="65750" cy="65750"/>
            </a:xfrm>
            <a:custGeom>
              <a:avLst/>
              <a:gdLst/>
              <a:ahLst/>
              <a:cxnLst/>
              <a:rect l="l" t="t" r="r" b="b"/>
              <a:pathLst>
                <a:path w="2630" h="2630" extrusionOk="0">
                  <a:moveTo>
                    <a:pt x="1315" y="1"/>
                  </a:moveTo>
                  <a:cubicBezTo>
                    <a:pt x="1037" y="822"/>
                    <a:pt x="822" y="1037"/>
                    <a:pt x="1" y="1315"/>
                  </a:cubicBezTo>
                  <a:cubicBezTo>
                    <a:pt x="822" y="1581"/>
                    <a:pt x="1037" y="1795"/>
                    <a:pt x="1315" y="2629"/>
                  </a:cubicBezTo>
                  <a:cubicBezTo>
                    <a:pt x="1580" y="1795"/>
                    <a:pt x="1795" y="1581"/>
                    <a:pt x="2629" y="1315"/>
                  </a:cubicBezTo>
                  <a:cubicBezTo>
                    <a:pt x="1795" y="1037"/>
                    <a:pt x="1580" y="822"/>
                    <a:pt x="1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0"/>
            <p:cNvSpPr/>
            <p:nvPr/>
          </p:nvSpPr>
          <p:spPr>
            <a:xfrm>
              <a:off x="6513225" y="1904725"/>
              <a:ext cx="65750" cy="65750"/>
            </a:xfrm>
            <a:custGeom>
              <a:avLst/>
              <a:gdLst/>
              <a:ahLst/>
              <a:cxnLst/>
              <a:rect l="l" t="t" r="r" b="b"/>
              <a:pathLst>
                <a:path w="2630" h="2630" extrusionOk="0">
                  <a:moveTo>
                    <a:pt x="1315" y="1"/>
                  </a:moveTo>
                  <a:cubicBezTo>
                    <a:pt x="1050" y="822"/>
                    <a:pt x="835" y="1037"/>
                    <a:pt x="1" y="1315"/>
                  </a:cubicBezTo>
                  <a:cubicBezTo>
                    <a:pt x="835" y="1580"/>
                    <a:pt x="1050" y="1795"/>
                    <a:pt x="1315" y="2629"/>
                  </a:cubicBezTo>
                  <a:cubicBezTo>
                    <a:pt x="1593" y="1795"/>
                    <a:pt x="1808" y="1580"/>
                    <a:pt x="2629" y="1315"/>
                  </a:cubicBezTo>
                  <a:cubicBezTo>
                    <a:pt x="1808" y="1037"/>
                    <a:pt x="1593" y="822"/>
                    <a:pt x="1315" y="1"/>
                  </a:cubicBezTo>
                  <a:close/>
                </a:path>
              </a:pathLst>
            </a:custGeom>
            <a:solidFill>
              <a:srgbClr val="FFE2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0"/>
            <p:cNvSpPr/>
            <p:nvPr/>
          </p:nvSpPr>
          <p:spPr>
            <a:xfrm>
              <a:off x="6351150" y="2390625"/>
              <a:ext cx="67000" cy="136825"/>
            </a:xfrm>
            <a:custGeom>
              <a:avLst/>
              <a:gdLst/>
              <a:ahLst/>
              <a:cxnLst/>
              <a:rect l="l" t="t" r="r" b="b"/>
              <a:pathLst>
                <a:path w="2680" h="5473" extrusionOk="0">
                  <a:moveTo>
                    <a:pt x="2174" y="1"/>
                  </a:moveTo>
                  <a:cubicBezTo>
                    <a:pt x="2174" y="1"/>
                    <a:pt x="1" y="658"/>
                    <a:pt x="102" y="2819"/>
                  </a:cubicBezTo>
                  <a:cubicBezTo>
                    <a:pt x="190" y="4980"/>
                    <a:pt x="1947" y="5473"/>
                    <a:pt x="1947" y="5473"/>
                  </a:cubicBezTo>
                  <a:cubicBezTo>
                    <a:pt x="1947" y="5473"/>
                    <a:pt x="2187" y="4537"/>
                    <a:pt x="1694" y="4108"/>
                  </a:cubicBezTo>
                  <a:cubicBezTo>
                    <a:pt x="2086" y="3767"/>
                    <a:pt x="2174" y="3185"/>
                    <a:pt x="1922" y="2743"/>
                  </a:cubicBezTo>
                  <a:lnTo>
                    <a:pt x="1922" y="2743"/>
                  </a:lnTo>
                  <a:cubicBezTo>
                    <a:pt x="1930" y="2743"/>
                    <a:pt x="1938" y="2744"/>
                    <a:pt x="1947" y="2744"/>
                  </a:cubicBezTo>
                  <a:cubicBezTo>
                    <a:pt x="2364" y="2744"/>
                    <a:pt x="2680" y="2136"/>
                    <a:pt x="2680" y="2136"/>
                  </a:cubicBezTo>
                  <a:cubicBezTo>
                    <a:pt x="1467" y="1618"/>
                    <a:pt x="1568" y="481"/>
                    <a:pt x="21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0"/>
            <p:cNvSpPr/>
            <p:nvPr/>
          </p:nvSpPr>
          <p:spPr>
            <a:xfrm>
              <a:off x="5730675" y="1756550"/>
              <a:ext cx="731400" cy="790900"/>
            </a:xfrm>
            <a:custGeom>
              <a:avLst/>
              <a:gdLst/>
              <a:ahLst/>
              <a:cxnLst/>
              <a:rect l="l" t="t" r="r" b="b"/>
              <a:pathLst>
                <a:path w="29256" h="31636" extrusionOk="0">
                  <a:moveTo>
                    <a:pt x="29255" y="1"/>
                  </a:moveTo>
                  <a:cubicBezTo>
                    <a:pt x="29255" y="2"/>
                    <a:pt x="8770" y="24606"/>
                    <a:pt x="0" y="31632"/>
                  </a:cubicBezTo>
                  <a:cubicBezTo>
                    <a:pt x="112" y="31634"/>
                    <a:pt x="224" y="31635"/>
                    <a:pt x="335" y="31635"/>
                  </a:cubicBezTo>
                  <a:cubicBezTo>
                    <a:pt x="19139" y="31635"/>
                    <a:pt x="29255" y="2"/>
                    <a:pt x="292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0"/>
            <p:cNvSpPr/>
            <p:nvPr/>
          </p:nvSpPr>
          <p:spPr>
            <a:xfrm>
              <a:off x="6916350" y="3506125"/>
              <a:ext cx="358925" cy="249650"/>
            </a:xfrm>
            <a:custGeom>
              <a:avLst/>
              <a:gdLst/>
              <a:ahLst/>
              <a:cxnLst/>
              <a:rect l="l" t="t" r="r" b="b"/>
              <a:pathLst>
                <a:path w="14357" h="9986" extrusionOk="0">
                  <a:moveTo>
                    <a:pt x="1689" y="0"/>
                  </a:moveTo>
                  <a:cubicBezTo>
                    <a:pt x="1104" y="0"/>
                    <a:pt x="539" y="10"/>
                    <a:pt x="1" y="28"/>
                  </a:cubicBezTo>
                  <a:lnTo>
                    <a:pt x="266" y="9986"/>
                  </a:lnTo>
                  <a:cubicBezTo>
                    <a:pt x="291" y="9721"/>
                    <a:pt x="329" y="9455"/>
                    <a:pt x="405" y="9202"/>
                  </a:cubicBezTo>
                  <a:cubicBezTo>
                    <a:pt x="1378" y="5866"/>
                    <a:pt x="10856" y="4590"/>
                    <a:pt x="14357" y="1974"/>
                  </a:cubicBezTo>
                  <a:cubicBezTo>
                    <a:pt x="13232" y="1380"/>
                    <a:pt x="11273" y="938"/>
                    <a:pt x="7950" y="432"/>
                  </a:cubicBezTo>
                  <a:cubicBezTo>
                    <a:pt x="5803" y="112"/>
                    <a:pt x="3634" y="0"/>
                    <a:pt x="1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0"/>
            <p:cNvSpPr/>
            <p:nvPr/>
          </p:nvSpPr>
          <p:spPr>
            <a:xfrm>
              <a:off x="6923000" y="3555475"/>
              <a:ext cx="386725" cy="302350"/>
            </a:xfrm>
            <a:custGeom>
              <a:avLst/>
              <a:gdLst/>
              <a:ahLst/>
              <a:cxnLst/>
              <a:rect l="l" t="t" r="r" b="b"/>
              <a:pathLst>
                <a:path w="15469" h="12094" extrusionOk="0">
                  <a:moveTo>
                    <a:pt x="14091" y="0"/>
                  </a:moveTo>
                  <a:cubicBezTo>
                    <a:pt x="10603" y="2616"/>
                    <a:pt x="1125" y="3892"/>
                    <a:pt x="152" y="7228"/>
                  </a:cubicBezTo>
                  <a:cubicBezTo>
                    <a:pt x="76" y="7481"/>
                    <a:pt x="25" y="7747"/>
                    <a:pt x="0" y="8012"/>
                  </a:cubicBezTo>
                  <a:lnTo>
                    <a:pt x="0" y="8037"/>
                  </a:lnTo>
                  <a:lnTo>
                    <a:pt x="25" y="8808"/>
                  </a:lnTo>
                  <a:lnTo>
                    <a:pt x="114" y="12094"/>
                  </a:lnTo>
                  <a:cubicBezTo>
                    <a:pt x="139" y="11892"/>
                    <a:pt x="177" y="11689"/>
                    <a:pt x="240" y="11487"/>
                  </a:cubicBezTo>
                  <a:cubicBezTo>
                    <a:pt x="329" y="11209"/>
                    <a:pt x="455" y="10944"/>
                    <a:pt x="632" y="10716"/>
                  </a:cubicBezTo>
                  <a:cubicBezTo>
                    <a:pt x="2452" y="8265"/>
                    <a:pt x="9137" y="6988"/>
                    <a:pt x="12877" y="5055"/>
                  </a:cubicBezTo>
                  <a:cubicBezTo>
                    <a:pt x="14432" y="4259"/>
                    <a:pt x="15468" y="3349"/>
                    <a:pt x="15468" y="2199"/>
                  </a:cubicBezTo>
                  <a:lnTo>
                    <a:pt x="15392" y="1479"/>
                  </a:lnTo>
                  <a:cubicBezTo>
                    <a:pt x="15241" y="872"/>
                    <a:pt x="14861" y="404"/>
                    <a:pt x="140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0"/>
            <p:cNvSpPr/>
            <p:nvPr/>
          </p:nvSpPr>
          <p:spPr>
            <a:xfrm>
              <a:off x="6305675" y="1164200"/>
              <a:ext cx="231900" cy="293400"/>
            </a:xfrm>
            <a:custGeom>
              <a:avLst/>
              <a:gdLst/>
              <a:ahLst/>
              <a:cxnLst/>
              <a:rect l="l" t="t" r="r" b="b"/>
              <a:pathLst>
                <a:path w="9276" h="11736" extrusionOk="0">
                  <a:moveTo>
                    <a:pt x="3652" y="0"/>
                  </a:moveTo>
                  <a:cubicBezTo>
                    <a:pt x="3538" y="746"/>
                    <a:pt x="2818" y="2161"/>
                    <a:pt x="1352" y="3501"/>
                  </a:cubicBezTo>
                  <a:cubicBezTo>
                    <a:pt x="455" y="4335"/>
                    <a:pt x="152" y="5586"/>
                    <a:pt x="51" y="6432"/>
                  </a:cubicBezTo>
                  <a:cubicBezTo>
                    <a:pt x="0" y="6951"/>
                    <a:pt x="76" y="7481"/>
                    <a:pt x="278" y="7962"/>
                  </a:cubicBezTo>
                  <a:cubicBezTo>
                    <a:pt x="442" y="8353"/>
                    <a:pt x="670" y="8871"/>
                    <a:pt x="923" y="9440"/>
                  </a:cubicBezTo>
                  <a:cubicBezTo>
                    <a:pt x="1405" y="10511"/>
                    <a:pt x="2874" y="11735"/>
                    <a:pt x="4727" y="11735"/>
                  </a:cubicBezTo>
                  <a:cubicBezTo>
                    <a:pt x="4864" y="11735"/>
                    <a:pt x="5003" y="11729"/>
                    <a:pt x="5143" y="11715"/>
                  </a:cubicBezTo>
                  <a:cubicBezTo>
                    <a:pt x="7178" y="11513"/>
                    <a:pt x="8808" y="9440"/>
                    <a:pt x="9048" y="7431"/>
                  </a:cubicBezTo>
                  <a:cubicBezTo>
                    <a:pt x="9276" y="5421"/>
                    <a:pt x="8935" y="3159"/>
                    <a:pt x="6748" y="2186"/>
                  </a:cubicBezTo>
                  <a:cubicBezTo>
                    <a:pt x="4562" y="1213"/>
                    <a:pt x="3652" y="0"/>
                    <a:pt x="3652" y="0"/>
                  </a:cubicBezTo>
                  <a:close/>
                </a:path>
              </a:pathLst>
            </a:custGeom>
            <a:solidFill>
              <a:srgbClr val="DE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6437100" y="1260925"/>
              <a:ext cx="50575" cy="18300"/>
            </a:xfrm>
            <a:custGeom>
              <a:avLst/>
              <a:gdLst/>
              <a:ahLst/>
              <a:cxnLst/>
              <a:rect l="l" t="t" r="r" b="b"/>
              <a:pathLst>
                <a:path w="2023" h="732" extrusionOk="0">
                  <a:moveTo>
                    <a:pt x="1250" y="0"/>
                  </a:moveTo>
                  <a:cubicBezTo>
                    <a:pt x="376" y="0"/>
                    <a:pt x="0" y="595"/>
                    <a:pt x="0" y="605"/>
                  </a:cubicBezTo>
                  <a:lnTo>
                    <a:pt x="202" y="731"/>
                  </a:lnTo>
                  <a:cubicBezTo>
                    <a:pt x="212" y="701"/>
                    <a:pt x="515" y="233"/>
                    <a:pt x="1235" y="233"/>
                  </a:cubicBezTo>
                  <a:cubicBezTo>
                    <a:pt x="1438" y="233"/>
                    <a:pt x="1674" y="270"/>
                    <a:pt x="1946" y="365"/>
                  </a:cubicBezTo>
                  <a:lnTo>
                    <a:pt x="2022" y="137"/>
                  </a:lnTo>
                  <a:cubicBezTo>
                    <a:pt x="1731" y="39"/>
                    <a:pt x="1474" y="0"/>
                    <a:pt x="1250" y="0"/>
                  </a:cubicBezTo>
                  <a:close/>
                </a:path>
              </a:pathLst>
            </a:custGeom>
            <a:solidFill>
              <a:srgbClr val="5E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0"/>
            <p:cNvSpPr/>
            <p:nvPr/>
          </p:nvSpPr>
          <p:spPr>
            <a:xfrm>
              <a:off x="6451300" y="1263075"/>
              <a:ext cx="23725" cy="21200"/>
            </a:xfrm>
            <a:custGeom>
              <a:avLst/>
              <a:gdLst/>
              <a:ahLst/>
              <a:cxnLst/>
              <a:rect l="l" t="t" r="r" b="b"/>
              <a:pathLst>
                <a:path w="949" h="848" extrusionOk="0">
                  <a:moveTo>
                    <a:pt x="468" y="1"/>
                  </a:moveTo>
                  <a:cubicBezTo>
                    <a:pt x="216" y="1"/>
                    <a:pt x="1" y="114"/>
                    <a:pt x="1" y="380"/>
                  </a:cubicBezTo>
                  <a:cubicBezTo>
                    <a:pt x="1" y="632"/>
                    <a:pt x="216" y="847"/>
                    <a:pt x="468" y="847"/>
                  </a:cubicBezTo>
                  <a:cubicBezTo>
                    <a:pt x="734" y="847"/>
                    <a:pt x="949" y="632"/>
                    <a:pt x="949" y="380"/>
                  </a:cubicBezTo>
                  <a:cubicBezTo>
                    <a:pt x="949" y="114"/>
                    <a:pt x="734" y="1"/>
                    <a:pt x="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0"/>
            <p:cNvSpPr/>
            <p:nvPr/>
          </p:nvSpPr>
          <p:spPr>
            <a:xfrm>
              <a:off x="6324300" y="1287100"/>
              <a:ext cx="50900" cy="19600"/>
            </a:xfrm>
            <a:custGeom>
              <a:avLst/>
              <a:gdLst/>
              <a:ahLst/>
              <a:cxnLst/>
              <a:rect l="l" t="t" r="r" b="b"/>
              <a:pathLst>
                <a:path w="2036" h="784" extrusionOk="0">
                  <a:moveTo>
                    <a:pt x="1331" y="0"/>
                  </a:moveTo>
                  <a:cubicBezTo>
                    <a:pt x="970" y="0"/>
                    <a:pt x="501" y="129"/>
                    <a:pt x="1" y="607"/>
                  </a:cubicBezTo>
                  <a:lnTo>
                    <a:pt x="165" y="783"/>
                  </a:lnTo>
                  <a:cubicBezTo>
                    <a:pt x="623" y="350"/>
                    <a:pt x="1037" y="235"/>
                    <a:pt x="1347" y="235"/>
                  </a:cubicBezTo>
                  <a:cubicBezTo>
                    <a:pt x="1677" y="235"/>
                    <a:pt x="1889" y="366"/>
                    <a:pt x="1909" y="379"/>
                  </a:cubicBezTo>
                  <a:lnTo>
                    <a:pt x="2035" y="177"/>
                  </a:lnTo>
                  <a:cubicBezTo>
                    <a:pt x="2028" y="177"/>
                    <a:pt x="1753" y="0"/>
                    <a:pt x="1331" y="0"/>
                  </a:cubicBezTo>
                  <a:close/>
                </a:path>
              </a:pathLst>
            </a:custGeom>
            <a:solidFill>
              <a:srgbClr val="5E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0"/>
            <p:cNvSpPr/>
            <p:nvPr/>
          </p:nvSpPr>
          <p:spPr>
            <a:xfrm>
              <a:off x="6336300" y="1289275"/>
              <a:ext cx="27200" cy="22025"/>
            </a:xfrm>
            <a:custGeom>
              <a:avLst/>
              <a:gdLst/>
              <a:ahLst/>
              <a:cxnLst/>
              <a:rect l="l" t="t" r="r" b="b"/>
              <a:pathLst>
                <a:path w="1088" h="881" extrusionOk="0">
                  <a:moveTo>
                    <a:pt x="647" y="1"/>
                  </a:moveTo>
                  <a:cubicBezTo>
                    <a:pt x="558" y="1"/>
                    <a:pt x="462" y="25"/>
                    <a:pt x="367" y="65"/>
                  </a:cubicBezTo>
                  <a:cubicBezTo>
                    <a:pt x="127" y="178"/>
                    <a:pt x="1" y="368"/>
                    <a:pt x="115" y="595"/>
                  </a:cubicBezTo>
                  <a:lnTo>
                    <a:pt x="115" y="608"/>
                  </a:lnTo>
                  <a:cubicBezTo>
                    <a:pt x="189" y="775"/>
                    <a:pt x="364" y="880"/>
                    <a:pt x="547" y="880"/>
                  </a:cubicBezTo>
                  <a:cubicBezTo>
                    <a:pt x="614" y="880"/>
                    <a:pt x="682" y="866"/>
                    <a:pt x="746" y="835"/>
                  </a:cubicBezTo>
                  <a:cubicBezTo>
                    <a:pt x="987" y="722"/>
                    <a:pt x="1088" y="444"/>
                    <a:pt x="974" y="204"/>
                  </a:cubicBezTo>
                  <a:cubicBezTo>
                    <a:pt x="905" y="58"/>
                    <a:pt x="785" y="1"/>
                    <a:pt x="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0"/>
            <p:cNvSpPr/>
            <p:nvPr/>
          </p:nvSpPr>
          <p:spPr>
            <a:xfrm>
              <a:off x="6385275" y="1365125"/>
              <a:ext cx="72700" cy="21500"/>
            </a:xfrm>
            <a:custGeom>
              <a:avLst/>
              <a:gdLst/>
              <a:ahLst/>
              <a:cxnLst/>
              <a:rect l="l" t="t" r="r" b="b"/>
              <a:pathLst>
                <a:path w="2908" h="860" extrusionOk="0">
                  <a:moveTo>
                    <a:pt x="2907" y="76"/>
                  </a:moveTo>
                  <a:lnTo>
                    <a:pt x="2907" y="76"/>
                  </a:lnTo>
                  <a:cubicBezTo>
                    <a:pt x="2452" y="240"/>
                    <a:pt x="1782" y="0"/>
                    <a:pt x="1454" y="468"/>
                  </a:cubicBezTo>
                  <a:cubicBezTo>
                    <a:pt x="1343" y="445"/>
                    <a:pt x="1246" y="435"/>
                    <a:pt x="1160" y="435"/>
                  </a:cubicBezTo>
                  <a:cubicBezTo>
                    <a:pt x="672" y="435"/>
                    <a:pt x="505" y="749"/>
                    <a:pt x="1" y="834"/>
                  </a:cubicBezTo>
                  <a:cubicBezTo>
                    <a:pt x="1" y="834"/>
                    <a:pt x="169" y="860"/>
                    <a:pt x="440" y="860"/>
                  </a:cubicBezTo>
                  <a:cubicBezTo>
                    <a:pt x="1006" y="860"/>
                    <a:pt x="2020" y="750"/>
                    <a:pt x="2907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0"/>
            <p:cNvSpPr/>
            <p:nvPr/>
          </p:nvSpPr>
          <p:spPr>
            <a:xfrm>
              <a:off x="6410550" y="1390400"/>
              <a:ext cx="33200" cy="11400"/>
            </a:xfrm>
            <a:custGeom>
              <a:avLst/>
              <a:gdLst/>
              <a:ahLst/>
              <a:cxnLst/>
              <a:rect l="l" t="t" r="r" b="b"/>
              <a:pathLst>
                <a:path w="1328" h="456" fill="none" extrusionOk="0">
                  <a:moveTo>
                    <a:pt x="1" y="304"/>
                  </a:moveTo>
                  <a:cubicBezTo>
                    <a:pt x="1" y="304"/>
                    <a:pt x="797" y="455"/>
                    <a:pt x="1327" y="0"/>
                  </a:cubicBezTo>
                </a:path>
              </a:pathLst>
            </a:custGeom>
            <a:noFill/>
            <a:ln w="950" cap="flat" cmpd="sng">
              <a:solidFill>
                <a:srgbClr val="5E2323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0"/>
            <p:cNvSpPr/>
            <p:nvPr/>
          </p:nvSpPr>
          <p:spPr>
            <a:xfrm>
              <a:off x="6400125" y="1343950"/>
              <a:ext cx="29100" cy="16575"/>
            </a:xfrm>
            <a:custGeom>
              <a:avLst/>
              <a:gdLst/>
              <a:ahLst/>
              <a:cxnLst/>
              <a:rect l="l" t="t" r="r" b="b"/>
              <a:pathLst>
                <a:path w="1164" h="663" extrusionOk="0">
                  <a:moveTo>
                    <a:pt x="1163" y="1"/>
                  </a:moveTo>
                  <a:cubicBezTo>
                    <a:pt x="824" y="307"/>
                    <a:pt x="525" y="382"/>
                    <a:pt x="315" y="382"/>
                  </a:cubicBezTo>
                  <a:cubicBezTo>
                    <a:pt x="119" y="382"/>
                    <a:pt x="1" y="317"/>
                    <a:pt x="1" y="317"/>
                  </a:cubicBezTo>
                  <a:lnTo>
                    <a:pt x="1" y="317"/>
                  </a:lnTo>
                  <a:cubicBezTo>
                    <a:pt x="226" y="561"/>
                    <a:pt x="427" y="662"/>
                    <a:pt x="597" y="662"/>
                  </a:cubicBezTo>
                  <a:cubicBezTo>
                    <a:pt x="885" y="662"/>
                    <a:pt x="1084" y="374"/>
                    <a:pt x="1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0"/>
            <p:cNvSpPr/>
            <p:nvPr/>
          </p:nvSpPr>
          <p:spPr>
            <a:xfrm>
              <a:off x="6423500" y="1230800"/>
              <a:ext cx="62275" cy="22825"/>
            </a:xfrm>
            <a:custGeom>
              <a:avLst/>
              <a:gdLst/>
              <a:ahLst/>
              <a:cxnLst/>
              <a:rect l="l" t="t" r="r" b="b"/>
              <a:pathLst>
                <a:path w="2491" h="913" extrusionOk="0">
                  <a:moveTo>
                    <a:pt x="1595" y="1"/>
                  </a:moveTo>
                  <a:cubicBezTo>
                    <a:pt x="849" y="1"/>
                    <a:pt x="108" y="431"/>
                    <a:pt x="1" y="912"/>
                  </a:cubicBezTo>
                  <a:cubicBezTo>
                    <a:pt x="974" y="369"/>
                    <a:pt x="1479" y="318"/>
                    <a:pt x="2490" y="255"/>
                  </a:cubicBezTo>
                  <a:cubicBezTo>
                    <a:pt x="2222" y="76"/>
                    <a:pt x="1908" y="1"/>
                    <a:pt x="15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0"/>
            <p:cNvSpPr/>
            <p:nvPr/>
          </p:nvSpPr>
          <p:spPr>
            <a:xfrm>
              <a:off x="6306600" y="1260525"/>
              <a:ext cx="64175" cy="16150"/>
            </a:xfrm>
            <a:custGeom>
              <a:avLst/>
              <a:gdLst/>
              <a:ahLst/>
              <a:cxnLst/>
              <a:rect l="l" t="t" r="r" b="b"/>
              <a:pathLst>
                <a:path w="2567" h="646" extrusionOk="0">
                  <a:moveTo>
                    <a:pt x="1459" y="0"/>
                  </a:moveTo>
                  <a:cubicBezTo>
                    <a:pt x="927" y="0"/>
                    <a:pt x="344" y="198"/>
                    <a:pt x="1" y="646"/>
                  </a:cubicBezTo>
                  <a:cubicBezTo>
                    <a:pt x="642" y="471"/>
                    <a:pt x="1074" y="362"/>
                    <a:pt x="1608" y="362"/>
                  </a:cubicBezTo>
                  <a:cubicBezTo>
                    <a:pt x="1886" y="362"/>
                    <a:pt x="2191" y="392"/>
                    <a:pt x="2566" y="456"/>
                  </a:cubicBezTo>
                  <a:cubicBezTo>
                    <a:pt x="2391" y="166"/>
                    <a:pt x="1947" y="0"/>
                    <a:pt x="1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0"/>
            <p:cNvSpPr/>
            <p:nvPr/>
          </p:nvSpPr>
          <p:spPr>
            <a:xfrm>
              <a:off x="6290175" y="1508225"/>
              <a:ext cx="342825" cy="222125"/>
            </a:xfrm>
            <a:custGeom>
              <a:avLst/>
              <a:gdLst/>
              <a:ahLst/>
              <a:cxnLst/>
              <a:rect l="l" t="t" r="r" b="b"/>
              <a:pathLst>
                <a:path w="13713" h="8885" extrusionOk="0">
                  <a:moveTo>
                    <a:pt x="10320" y="1"/>
                  </a:moveTo>
                  <a:cubicBezTo>
                    <a:pt x="9890" y="1"/>
                    <a:pt x="9501" y="263"/>
                    <a:pt x="9352" y="658"/>
                  </a:cubicBezTo>
                  <a:cubicBezTo>
                    <a:pt x="9189" y="623"/>
                    <a:pt x="9040" y="608"/>
                    <a:pt x="8905" y="608"/>
                  </a:cubicBezTo>
                  <a:cubicBezTo>
                    <a:pt x="8126" y="608"/>
                    <a:pt x="7823" y="1113"/>
                    <a:pt x="7823" y="1113"/>
                  </a:cubicBezTo>
                  <a:cubicBezTo>
                    <a:pt x="7479" y="950"/>
                    <a:pt x="7146" y="892"/>
                    <a:pt x="6847" y="892"/>
                  </a:cubicBezTo>
                  <a:cubicBezTo>
                    <a:pt x="6101" y="892"/>
                    <a:pt x="5561" y="1252"/>
                    <a:pt x="5561" y="1252"/>
                  </a:cubicBezTo>
                  <a:cubicBezTo>
                    <a:pt x="5247" y="1105"/>
                    <a:pt x="4960" y="1054"/>
                    <a:pt x="4712" y="1054"/>
                  </a:cubicBezTo>
                  <a:cubicBezTo>
                    <a:pt x="4151" y="1054"/>
                    <a:pt x="3792" y="1315"/>
                    <a:pt x="3792" y="1315"/>
                  </a:cubicBezTo>
                  <a:cubicBezTo>
                    <a:pt x="3452" y="1060"/>
                    <a:pt x="3018" y="910"/>
                    <a:pt x="2581" y="910"/>
                  </a:cubicBezTo>
                  <a:cubicBezTo>
                    <a:pt x="2563" y="910"/>
                    <a:pt x="2546" y="910"/>
                    <a:pt x="2528" y="911"/>
                  </a:cubicBezTo>
                  <a:lnTo>
                    <a:pt x="2250" y="2175"/>
                  </a:lnTo>
                  <a:lnTo>
                    <a:pt x="1" y="3299"/>
                  </a:lnTo>
                  <a:lnTo>
                    <a:pt x="6913" y="8885"/>
                  </a:lnTo>
                  <a:lnTo>
                    <a:pt x="13712" y="2175"/>
                  </a:lnTo>
                  <a:lnTo>
                    <a:pt x="10768" y="1391"/>
                  </a:lnTo>
                  <a:lnTo>
                    <a:pt x="10351" y="1"/>
                  </a:lnTo>
                  <a:cubicBezTo>
                    <a:pt x="10341" y="1"/>
                    <a:pt x="10330" y="1"/>
                    <a:pt x="10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0"/>
            <p:cNvSpPr/>
            <p:nvPr/>
          </p:nvSpPr>
          <p:spPr>
            <a:xfrm>
              <a:off x="6354325" y="1553725"/>
              <a:ext cx="200325" cy="44900"/>
            </a:xfrm>
            <a:custGeom>
              <a:avLst/>
              <a:gdLst/>
              <a:ahLst/>
              <a:cxnLst/>
              <a:rect l="l" t="t" r="r" b="b"/>
              <a:pathLst>
                <a:path w="8013" h="1796" fill="none" extrusionOk="0">
                  <a:moveTo>
                    <a:pt x="0" y="645"/>
                  </a:moveTo>
                  <a:cubicBezTo>
                    <a:pt x="1011" y="1580"/>
                    <a:pt x="6660" y="1795"/>
                    <a:pt x="8012" y="1"/>
                  </a:cubicBezTo>
                </a:path>
              </a:pathLst>
            </a:custGeom>
            <a:noFill/>
            <a:ln w="2200" cap="flat" cmpd="sng">
              <a:solidFill>
                <a:srgbClr val="DEBBAB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0"/>
            <p:cNvSpPr/>
            <p:nvPr/>
          </p:nvSpPr>
          <p:spPr>
            <a:xfrm>
              <a:off x="5730675" y="1577100"/>
              <a:ext cx="755100" cy="970250"/>
            </a:xfrm>
            <a:custGeom>
              <a:avLst/>
              <a:gdLst/>
              <a:ahLst/>
              <a:cxnLst/>
              <a:rect l="l" t="t" r="r" b="b"/>
              <a:pathLst>
                <a:path w="30204" h="38810" extrusionOk="0">
                  <a:moveTo>
                    <a:pt x="22709" y="1"/>
                  </a:moveTo>
                  <a:lnTo>
                    <a:pt x="18008" y="2731"/>
                  </a:lnTo>
                  <a:cubicBezTo>
                    <a:pt x="16719" y="3489"/>
                    <a:pt x="15683" y="4601"/>
                    <a:pt x="15026" y="5953"/>
                  </a:cubicBezTo>
                  <a:lnTo>
                    <a:pt x="6458" y="23632"/>
                  </a:lnTo>
                  <a:lnTo>
                    <a:pt x="5662" y="29104"/>
                  </a:lnTo>
                  <a:lnTo>
                    <a:pt x="5270" y="29307"/>
                  </a:lnTo>
                  <a:cubicBezTo>
                    <a:pt x="4411" y="29724"/>
                    <a:pt x="3791" y="30507"/>
                    <a:pt x="3551" y="31430"/>
                  </a:cubicBezTo>
                  <a:lnTo>
                    <a:pt x="3122" y="33199"/>
                  </a:lnTo>
                  <a:cubicBezTo>
                    <a:pt x="291" y="34298"/>
                    <a:pt x="0" y="38810"/>
                    <a:pt x="0" y="38810"/>
                  </a:cubicBezTo>
                  <a:cubicBezTo>
                    <a:pt x="19613" y="34665"/>
                    <a:pt x="30203" y="4752"/>
                    <a:pt x="30203" y="4752"/>
                  </a:cubicBezTo>
                  <a:cubicBezTo>
                    <a:pt x="27423" y="3653"/>
                    <a:pt x="24883" y="2035"/>
                    <a:pt x="227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0"/>
            <p:cNvSpPr/>
            <p:nvPr/>
          </p:nvSpPr>
          <p:spPr>
            <a:xfrm>
              <a:off x="5757850" y="1390700"/>
              <a:ext cx="541825" cy="891600"/>
            </a:xfrm>
            <a:custGeom>
              <a:avLst/>
              <a:gdLst/>
              <a:ahLst/>
              <a:cxnLst/>
              <a:rect l="l" t="t" r="r" b="b"/>
              <a:pathLst>
                <a:path w="21673" h="35664" extrusionOk="0">
                  <a:moveTo>
                    <a:pt x="21673" y="1"/>
                  </a:moveTo>
                  <a:lnTo>
                    <a:pt x="0" y="35663"/>
                  </a:lnTo>
                  <a:cubicBezTo>
                    <a:pt x="20321" y="26400"/>
                    <a:pt x="20915" y="7545"/>
                    <a:pt x="21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0"/>
            <p:cNvSpPr/>
            <p:nvPr/>
          </p:nvSpPr>
          <p:spPr>
            <a:xfrm>
              <a:off x="5730675" y="1577100"/>
              <a:ext cx="755100" cy="970250"/>
            </a:xfrm>
            <a:custGeom>
              <a:avLst/>
              <a:gdLst/>
              <a:ahLst/>
              <a:cxnLst/>
              <a:rect l="l" t="t" r="r" b="b"/>
              <a:pathLst>
                <a:path w="30204" h="38810" extrusionOk="0">
                  <a:moveTo>
                    <a:pt x="22709" y="1"/>
                  </a:moveTo>
                  <a:lnTo>
                    <a:pt x="21016" y="974"/>
                  </a:lnTo>
                  <a:cubicBezTo>
                    <a:pt x="21471" y="1467"/>
                    <a:pt x="21951" y="1922"/>
                    <a:pt x="22469" y="2351"/>
                  </a:cubicBezTo>
                  <a:cubicBezTo>
                    <a:pt x="24087" y="3691"/>
                    <a:pt x="25856" y="4841"/>
                    <a:pt x="27752" y="5763"/>
                  </a:cubicBezTo>
                  <a:cubicBezTo>
                    <a:pt x="25452" y="11412"/>
                    <a:pt x="17073" y="29825"/>
                    <a:pt x="3716" y="35613"/>
                  </a:cubicBezTo>
                  <a:cubicBezTo>
                    <a:pt x="3412" y="35777"/>
                    <a:pt x="3096" y="35903"/>
                    <a:pt x="2768" y="36004"/>
                  </a:cubicBezTo>
                  <a:cubicBezTo>
                    <a:pt x="1694" y="36320"/>
                    <a:pt x="935" y="36535"/>
                    <a:pt x="417" y="36661"/>
                  </a:cubicBezTo>
                  <a:cubicBezTo>
                    <a:pt x="203" y="37369"/>
                    <a:pt x="64" y="38089"/>
                    <a:pt x="0" y="38810"/>
                  </a:cubicBezTo>
                  <a:cubicBezTo>
                    <a:pt x="19626" y="34677"/>
                    <a:pt x="30203" y="4752"/>
                    <a:pt x="30203" y="4752"/>
                  </a:cubicBezTo>
                  <a:cubicBezTo>
                    <a:pt x="27423" y="3653"/>
                    <a:pt x="24883" y="2035"/>
                    <a:pt x="22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0"/>
            <p:cNvSpPr/>
            <p:nvPr/>
          </p:nvSpPr>
          <p:spPr>
            <a:xfrm>
              <a:off x="6439625" y="1549625"/>
              <a:ext cx="448650" cy="429700"/>
            </a:xfrm>
            <a:custGeom>
              <a:avLst/>
              <a:gdLst/>
              <a:ahLst/>
              <a:cxnLst/>
              <a:rect l="l" t="t" r="r" b="b"/>
              <a:pathLst>
                <a:path w="17946" h="17188" extrusionOk="0">
                  <a:moveTo>
                    <a:pt x="6559" y="0"/>
                  </a:moveTo>
                  <a:cubicBezTo>
                    <a:pt x="6559" y="0"/>
                    <a:pt x="3741" y="3476"/>
                    <a:pt x="0" y="6054"/>
                  </a:cubicBezTo>
                  <a:cubicBezTo>
                    <a:pt x="0" y="6054"/>
                    <a:pt x="6028" y="13585"/>
                    <a:pt x="9908" y="17187"/>
                  </a:cubicBezTo>
                  <a:lnTo>
                    <a:pt x="17945" y="8998"/>
                  </a:lnTo>
                  <a:lnTo>
                    <a:pt x="12574" y="3097"/>
                  </a:lnTo>
                  <a:cubicBezTo>
                    <a:pt x="11437" y="1845"/>
                    <a:pt x="9971" y="948"/>
                    <a:pt x="8341" y="493"/>
                  </a:cubicBezTo>
                  <a:lnTo>
                    <a:pt x="65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0"/>
            <p:cNvSpPr/>
            <p:nvPr/>
          </p:nvSpPr>
          <p:spPr>
            <a:xfrm>
              <a:off x="6439625" y="1549625"/>
              <a:ext cx="448650" cy="429700"/>
            </a:xfrm>
            <a:custGeom>
              <a:avLst/>
              <a:gdLst/>
              <a:ahLst/>
              <a:cxnLst/>
              <a:rect l="l" t="t" r="r" b="b"/>
              <a:pathLst>
                <a:path w="17946" h="17188" extrusionOk="0">
                  <a:moveTo>
                    <a:pt x="6559" y="0"/>
                  </a:moveTo>
                  <a:cubicBezTo>
                    <a:pt x="6559" y="0"/>
                    <a:pt x="3741" y="3476"/>
                    <a:pt x="0" y="6054"/>
                  </a:cubicBezTo>
                  <a:cubicBezTo>
                    <a:pt x="0" y="6054"/>
                    <a:pt x="6028" y="13585"/>
                    <a:pt x="9908" y="17187"/>
                  </a:cubicBezTo>
                  <a:lnTo>
                    <a:pt x="17945" y="8998"/>
                  </a:lnTo>
                  <a:lnTo>
                    <a:pt x="16707" y="7633"/>
                  </a:lnTo>
                  <a:lnTo>
                    <a:pt x="15316" y="8960"/>
                  </a:lnTo>
                  <a:lnTo>
                    <a:pt x="9882" y="14483"/>
                  </a:lnTo>
                  <a:cubicBezTo>
                    <a:pt x="7380" y="11930"/>
                    <a:pt x="4398" y="8392"/>
                    <a:pt x="2755" y="6395"/>
                  </a:cubicBezTo>
                  <a:cubicBezTo>
                    <a:pt x="4347" y="5106"/>
                    <a:pt x="5839" y="3703"/>
                    <a:pt x="7216" y="2174"/>
                  </a:cubicBezTo>
                  <a:cubicBezTo>
                    <a:pt x="7684" y="1669"/>
                    <a:pt x="8126" y="1125"/>
                    <a:pt x="8518" y="556"/>
                  </a:cubicBezTo>
                  <a:cubicBezTo>
                    <a:pt x="8454" y="544"/>
                    <a:pt x="8404" y="519"/>
                    <a:pt x="8341" y="493"/>
                  </a:cubicBezTo>
                  <a:lnTo>
                    <a:pt x="65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0"/>
            <p:cNvSpPr/>
            <p:nvPr/>
          </p:nvSpPr>
          <p:spPr>
            <a:xfrm>
              <a:off x="5872200" y="1730325"/>
              <a:ext cx="434425" cy="574400"/>
            </a:xfrm>
            <a:custGeom>
              <a:avLst/>
              <a:gdLst/>
              <a:ahLst/>
              <a:cxnLst/>
              <a:rect l="l" t="t" r="r" b="b"/>
              <a:pathLst>
                <a:path w="17377" h="22976" fill="none" extrusionOk="0">
                  <a:moveTo>
                    <a:pt x="1" y="22975"/>
                  </a:moveTo>
                  <a:cubicBezTo>
                    <a:pt x="2844" y="21560"/>
                    <a:pt x="12082" y="14180"/>
                    <a:pt x="17377" y="1"/>
                  </a:cubicBezTo>
                </a:path>
              </a:pathLst>
            </a:custGeom>
            <a:noFill/>
            <a:ln w="2200" cap="flat" cmpd="sng">
              <a:solidFill>
                <a:schemeClr val="accent2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0"/>
            <p:cNvSpPr/>
            <p:nvPr/>
          </p:nvSpPr>
          <p:spPr>
            <a:xfrm>
              <a:off x="5808700" y="1862075"/>
              <a:ext cx="497925" cy="545000"/>
            </a:xfrm>
            <a:custGeom>
              <a:avLst/>
              <a:gdLst/>
              <a:ahLst/>
              <a:cxnLst/>
              <a:rect l="l" t="t" r="r" b="b"/>
              <a:pathLst>
                <a:path w="19917" h="21800" fill="none" extrusionOk="0">
                  <a:moveTo>
                    <a:pt x="1" y="21800"/>
                  </a:moveTo>
                  <a:cubicBezTo>
                    <a:pt x="2591" y="20473"/>
                    <a:pt x="11437" y="15532"/>
                    <a:pt x="19917" y="1"/>
                  </a:cubicBezTo>
                </a:path>
              </a:pathLst>
            </a:custGeom>
            <a:noFill/>
            <a:ln w="2200" cap="flat" cmpd="sng">
              <a:solidFill>
                <a:schemeClr val="accent2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0"/>
            <p:cNvSpPr/>
            <p:nvPr/>
          </p:nvSpPr>
          <p:spPr>
            <a:xfrm>
              <a:off x="6764400" y="2693600"/>
              <a:ext cx="510875" cy="861900"/>
            </a:xfrm>
            <a:custGeom>
              <a:avLst/>
              <a:gdLst/>
              <a:ahLst/>
              <a:cxnLst/>
              <a:rect l="l" t="t" r="r" b="b"/>
              <a:pathLst>
                <a:path w="20435" h="34476" extrusionOk="0">
                  <a:moveTo>
                    <a:pt x="3779" y="1"/>
                  </a:moveTo>
                  <a:lnTo>
                    <a:pt x="0" y="33932"/>
                  </a:lnTo>
                  <a:cubicBezTo>
                    <a:pt x="0" y="33932"/>
                    <a:pt x="4439" y="33274"/>
                    <a:pt x="9791" y="33274"/>
                  </a:cubicBezTo>
                  <a:cubicBezTo>
                    <a:pt x="13277" y="33274"/>
                    <a:pt x="17150" y="33553"/>
                    <a:pt x="20435" y="34475"/>
                  </a:cubicBezTo>
                  <a:lnTo>
                    <a:pt x="37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0"/>
            <p:cNvSpPr/>
            <p:nvPr/>
          </p:nvSpPr>
          <p:spPr>
            <a:xfrm>
              <a:off x="5585025" y="2630825"/>
              <a:ext cx="229700" cy="707625"/>
            </a:xfrm>
            <a:custGeom>
              <a:avLst/>
              <a:gdLst/>
              <a:ahLst/>
              <a:cxnLst/>
              <a:rect l="l" t="t" r="r" b="b"/>
              <a:pathLst>
                <a:path w="9188" h="28305" extrusionOk="0">
                  <a:moveTo>
                    <a:pt x="3032" y="1"/>
                  </a:moveTo>
                  <a:cubicBezTo>
                    <a:pt x="2846" y="1"/>
                    <a:pt x="2657" y="8"/>
                    <a:pt x="2465" y="22"/>
                  </a:cubicBezTo>
                  <a:lnTo>
                    <a:pt x="1" y="2385"/>
                  </a:lnTo>
                  <a:cubicBezTo>
                    <a:pt x="945" y="2051"/>
                    <a:pt x="1890" y="1888"/>
                    <a:pt x="2740" y="1888"/>
                  </a:cubicBezTo>
                  <a:cubicBezTo>
                    <a:pt x="3755" y="1888"/>
                    <a:pt x="4635" y="2121"/>
                    <a:pt x="5220" y="2575"/>
                  </a:cubicBezTo>
                  <a:cubicBezTo>
                    <a:pt x="6724" y="3725"/>
                    <a:pt x="7153" y="6442"/>
                    <a:pt x="6483" y="10423"/>
                  </a:cubicBezTo>
                  <a:cubicBezTo>
                    <a:pt x="5232" y="17777"/>
                    <a:pt x="3678" y="25208"/>
                    <a:pt x="3021" y="28304"/>
                  </a:cubicBezTo>
                  <a:lnTo>
                    <a:pt x="5788" y="24412"/>
                  </a:lnTo>
                  <a:cubicBezTo>
                    <a:pt x="6547" y="20722"/>
                    <a:pt x="7532" y="15730"/>
                    <a:pt x="8366" y="10751"/>
                  </a:cubicBezTo>
                  <a:cubicBezTo>
                    <a:pt x="9188" y="5949"/>
                    <a:pt x="8518" y="2689"/>
                    <a:pt x="6395" y="1058"/>
                  </a:cubicBezTo>
                  <a:cubicBezTo>
                    <a:pt x="5477" y="351"/>
                    <a:pt x="4336" y="1"/>
                    <a:pt x="3032" y="1"/>
                  </a:cubicBezTo>
                  <a:close/>
                </a:path>
              </a:pathLst>
            </a:custGeom>
            <a:solidFill>
              <a:srgbClr val="DB9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5565125" y="2893275"/>
              <a:ext cx="163050" cy="553525"/>
            </a:xfrm>
            <a:custGeom>
              <a:avLst/>
              <a:gdLst/>
              <a:ahLst/>
              <a:cxnLst/>
              <a:rect l="l" t="t" r="r" b="b"/>
              <a:pathLst>
                <a:path w="6522" h="22141" fill="none" extrusionOk="0">
                  <a:moveTo>
                    <a:pt x="0" y="22141"/>
                  </a:moveTo>
                  <a:lnTo>
                    <a:pt x="6521" y="22141"/>
                  </a:lnTo>
                  <a:lnTo>
                    <a:pt x="3261" y="0"/>
                  </a:lnTo>
                  <a:close/>
                </a:path>
              </a:pathLst>
            </a:custGeom>
            <a:noFill/>
            <a:ln w="2200" cap="flat" cmpd="sng">
              <a:solidFill>
                <a:srgbClr val="FFF5F0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0"/>
            <p:cNvSpPr/>
            <p:nvPr/>
          </p:nvSpPr>
          <p:spPr>
            <a:xfrm>
              <a:off x="5838400" y="4933700"/>
              <a:ext cx="1405600" cy="150250"/>
            </a:xfrm>
            <a:custGeom>
              <a:avLst/>
              <a:gdLst/>
              <a:ahLst/>
              <a:cxnLst/>
              <a:rect l="l" t="t" r="r" b="b"/>
              <a:pathLst>
                <a:path w="56224" h="6010" extrusionOk="0">
                  <a:moveTo>
                    <a:pt x="2442" y="0"/>
                  </a:moveTo>
                  <a:cubicBezTo>
                    <a:pt x="1486" y="0"/>
                    <a:pt x="777" y="69"/>
                    <a:pt x="380" y="121"/>
                  </a:cubicBezTo>
                  <a:lnTo>
                    <a:pt x="1" y="2383"/>
                  </a:lnTo>
                  <a:cubicBezTo>
                    <a:pt x="1" y="2383"/>
                    <a:pt x="903" y="2206"/>
                    <a:pt x="2442" y="2206"/>
                  </a:cubicBezTo>
                  <a:cubicBezTo>
                    <a:pt x="4741" y="2206"/>
                    <a:pt x="8464" y="2601"/>
                    <a:pt x="12726" y="4569"/>
                  </a:cubicBezTo>
                  <a:cubicBezTo>
                    <a:pt x="14670" y="5467"/>
                    <a:pt x="16359" y="5769"/>
                    <a:pt x="17925" y="5769"/>
                  </a:cubicBezTo>
                  <a:cubicBezTo>
                    <a:pt x="21159" y="5769"/>
                    <a:pt x="23865" y="4478"/>
                    <a:pt x="27197" y="4478"/>
                  </a:cubicBezTo>
                  <a:cubicBezTo>
                    <a:pt x="28155" y="4478"/>
                    <a:pt x="29165" y="4585"/>
                    <a:pt x="30254" y="4860"/>
                  </a:cubicBezTo>
                  <a:cubicBezTo>
                    <a:pt x="33481" y="5669"/>
                    <a:pt x="35957" y="6010"/>
                    <a:pt x="38079" y="6010"/>
                  </a:cubicBezTo>
                  <a:cubicBezTo>
                    <a:pt x="40992" y="6010"/>
                    <a:pt x="43238" y="5368"/>
                    <a:pt x="45848" y="4417"/>
                  </a:cubicBezTo>
                  <a:cubicBezTo>
                    <a:pt x="47981" y="3641"/>
                    <a:pt x="49833" y="3328"/>
                    <a:pt x="51469" y="3328"/>
                  </a:cubicBezTo>
                  <a:cubicBezTo>
                    <a:pt x="53295" y="3328"/>
                    <a:pt x="54851" y="3718"/>
                    <a:pt x="56224" y="4291"/>
                  </a:cubicBezTo>
                  <a:lnTo>
                    <a:pt x="55971" y="1991"/>
                  </a:lnTo>
                  <a:cubicBezTo>
                    <a:pt x="54660" y="1468"/>
                    <a:pt x="53188" y="1123"/>
                    <a:pt x="51479" y="1123"/>
                  </a:cubicBezTo>
                  <a:cubicBezTo>
                    <a:pt x="49842" y="1123"/>
                    <a:pt x="47987" y="1440"/>
                    <a:pt x="45848" y="2219"/>
                  </a:cubicBezTo>
                  <a:cubicBezTo>
                    <a:pt x="43243" y="3167"/>
                    <a:pt x="41000" y="3808"/>
                    <a:pt x="38095" y="3808"/>
                  </a:cubicBezTo>
                  <a:cubicBezTo>
                    <a:pt x="35970" y="3808"/>
                    <a:pt x="33490" y="3465"/>
                    <a:pt x="30254" y="2648"/>
                  </a:cubicBezTo>
                  <a:cubicBezTo>
                    <a:pt x="29172" y="2377"/>
                    <a:pt x="28168" y="2272"/>
                    <a:pt x="27215" y="2272"/>
                  </a:cubicBezTo>
                  <a:cubicBezTo>
                    <a:pt x="23876" y="2272"/>
                    <a:pt x="21165" y="3565"/>
                    <a:pt x="17931" y="3565"/>
                  </a:cubicBezTo>
                  <a:cubicBezTo>
                    <a:pt x="16363" y="3565"/>
                    <a:pt x="14672" y="3261"/>
                    <a:pt x="12726" y="2358"/>
                  </a:cubicBezTo>
                  <a:cubicBezTo>
                    <a:pt x="8462" y="395"/>
                    <a:pt x="4739" y="0"/>
                    <a:pt x="2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0"/>
            <p:cNvSpPr/>
            <p:nvPr/>
          </p:nvSpPr>
          <p:spPr>
            <a:xfrm>
              <a:off x="5852925" y="4879150"/>
              <a:ext cx="1381275" cy="119500"/>
            </a:xfrm>
            <a:custGeom>
              <a:avLst/>
              <a:gdLst/>
              <a:ahLst/>
              <a:cxnLst/>
              <a:rect l="l" t="t" r="r" b="b"/>
              <a:pathLst>
                <a:path w="55251" h="4780" extrusionOk="0">
                  <a:moveTo>
                    <a:pt x="1875" y="1"/>
                  </a:moveTo>
                  <a:cubicBezTo>
                    <a:pt x="1168" y="1"/>
                    <a:pt x="590" y="38"/>
                    <a:pt x="165" y="79"/>
                  </a:cubicBezTo>
                  <a:lnTo>
                    <a:pt x="1" y="1064"/>
                  </a:lnTo>
                  <a:cubicBezTo>
                    <a:pt x="398" y="1021"/>
                    <a:pt x="1026" y="971"/>
                    <a:pt x="1842" y="971"/>
                  </a:cubicBezTo>
                  <a:cubicBezTo>
                    <a:pt x="4089" y="971"/>
                    <a:pt x="7761" y="1351"/>
                    <a:pt x="11943" y="3289"/>
                  </a:cubicBezTo>
                  <a:cubicBezTo>
                    <a:pt x="13959" y="4218"/>
                    <a:pt x="15721" y="4529"/>
                    <a:pt x="17344" y="4529"/>
                  </a:cubicBezTo>
                  <a:cubicBezTo>
                    <a:pt x="19008" y="4529"/>
                    <a:pt x="20524" y="4202"/>
                    <a:pt x="22015" y="3882"/>
                  </a:cubicBezTo>
                  <a:cubicBezTo>
                    <a:pt x="23543" y="3553"/>
                    <a:pt x="25014" y="3233"/>
                    <a:pt x="26624" y="3233"/>
                  </a:cubicBezTo>
                  <a:cubicBezTo>
                    <a:pt x="27545" y="3233"/>
                    <a:pt x="28511" y="3338"/>
                    <a:pt x="29559" y="3604"/>
                  </a:cubicBezTo>
                  <a:cubicBezTo>
                    <a:pt x="32883" y="4439"/>
                    <a:pt x="35423" y="4780"/>
                    <a:pt x="37559" y="4780"/>
                  </a:cubicBezTo>
                  <a:cubicBezTo>
                    <a:pt x="40617" y="4780"/>
                    <a:pt x="42879" y="4085"/>
                    <a:pt x="45432" y="3150"/>
                  </a:cubicBezTo>
                  <a:cubicBezTo>
                    <a:pt x="47389" y="2441"/>
                    <a:pt x="49187" y="2086"/>
                    <a:pt x="50888" y="2086"/>
                  </a:cubicBezTo>
                  <a:cubicBezTo>
                    <a:pt x="52405" y="2086"/>
                    <a:pt x="53845" y="2369"/>
                    <a:pt x="55251" y="2935"/>
                  </a:cubicBezTo>
                  <a:lnTo>
                    <a:pt x="55124" y="1873"/>
                  </a:lnTo>
                  <a:cubicBezTo>
                    <a:pt x="53746" y="1374"/>
                    <a:pt x="52339" y="1124"/>
                    <a:pt x="50869" y="1124"/>
                  </a:cubicBezTo>
                  <a:cubicBezTo>
                    <a:pt x="49064" y="1124"/>
                    <a:pt x="47164" y="1500"/>
                    <a:pt x="45103" y="2252"/>
                  </a:cubicBezTo>
                  <a:cubicBezTo>
                    <a:pt x="42644" y="3148"/>
                    <a:pt x="40485" y="3810"/>
                    <a:pt x="37549" y="3810"/>
                  </a:cubicBezTo>
                  <a:cubicBezTo>
                    <a:pt x="35475" y="3810"/>
                    <a:pt x="33014" y="3480"/>
                    <a:pt x="29787" y="2669"/>
                  </a:cubicBezTo>
                  <a:cubicBezTo>
                    <a:pt x="28665" y="2390"/>
                    <a:pt x="27622" y="2282"/>
                    <a:pt x="26635" y="2282"/>
                  </a:cubicBezTo>
                  <a:cubicBezTo>
                    <a:pt x="24898" y="2282"/>
                    <a:pt x="23331" y="2617"/>
                    <a:pt x="21800" y="2947"/>
                  </a:cubicBezTo>
                  <a:cubicBezTo>
                    <a:pt x="20321" y="3267"/>
                    <a:pt x="18885" y="3578"/>
                    <a:pt x="17334" y="3578"/>
                  </a:cubicBezTo>
                  <a:cubicBezTo>
                    <a:pt x="15824" y="3578"/>
                    <a:pt x="14206" y="3283"/>
                    <a:pt x="12335" y="2417"/>
                  </a:cubicBezTo>
                  <a:cubicBezTo>
                    <a:pt x="7995" y="407"/>
                    <a:pt x="4222" y="1"/>
                    <a:pt x="1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0"/>
            <p:cNvSpPr/>
            <p:nvPr/>
          </p:nvSpPr>
          <p:spPr>
            <a:xfrm>
              <a:off x="7142550" y="4120350"/>
              <a:ext cx="152000" cy="230650"/>
            </a:xfrm>
            <a:custGeom>
              <a:avLst/>
              <a:gdLst/>
              <a:ahLst/>
              <a:cxnLst/>
              <a:rect l="l" t="t" r="r" b="b"/>
              <a:pathLst>
                <a:path w="6080" h="9226" extrusionOk="0">
                  <a:moveTo>
                    <a:pt x="1" y="0"/>
                  </a:moveTo>
                  <a:lnTo>
                    <a:pt x="1025" y="9225"/>
                  </a:lnTo>
                  <a:cubicBezTo>
                    <a:pt x="3704" y="8379"/>
                    <a:pt x="5334" y="7204"/>
                    <a:pt x="6079" y="5839"/>
                  </a:cubicBezTo>
                  <a:lnTo>
                    <a:pt x="6079" y="5839"/>
                  </a:lnTo>
                  <a:lnTo>
                    <a:pt x="6067" y="5851"/>
                  </a:lnTo>
                  <a:cubicBezTo>
                    <a:pt x="5157" y="3956"/>
                    <a:pt x="3211" y="2022"/>
                    <a:pt x="570" y="367"/>
                  </a:cubicBezTo>
                  <a:cubicBezTo>
                    <a:pt x="380" y="240"/>
                    <a:pt x="191" y="114"/>
                    <a:pt x="1" y="0"/>
                  </a:cubicBezTo>
                  <a:close/>
                </a:path>
              </a:pathLst>
            </a:custGeom>
            <a:solidFill>
              <a:srgbClr val="DEB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0"/>
            <p:cNvSpPr/>
            <p:nvPr/>
          </p:nvSpPr>
          <p:spPr>
            <a:xfrm>
              <a:off x="7168150" y="4266300"/>
              <a:ext cx="149450" cy="188325"/>
            </a:xfrm>
            <a:custGeom>
              <a:avLst/>
              <a:gdLst/>
              <a:ahLst/>
              <a:cxnLst/>
              <a:rect l="l" t="t" r="r" b="b"/>
              <a:pathLst>
                <a:path w="5978" h="7533" extrusionOk="0">
                  <a:moveTo>
                    <a:pt x="5055" y="1"/>
                  </a:moveTo>
                  <a:cubicBezTo>
                    <a:pt x="4310" y="1366"/>
                    <a:pt x="2692" y="2541"/>
                    <a:pt x="1" y="3387"/>
                  </a:cubicBezTo>
                  <a:lnTo>
                    <a:pt x="468" y="7532"/>
                  </a:lnTo>
                  <a:cubicBezTo>
                    <a:pt x="4512" y="6168"/>
                    <a:pt x="5978" y="3981"/>
                    <a:pt x="5586" y="1606"/>
                  </a:cubicBezTo>
                  <a:lnTo>
                    <a:pt x="5574" y="1580"/>
                  </a:lnTo>
                  <a:cubicBezTo>
                    <a:pt x="5485" y="1037"/>
                    <a:pt x="5308" y="506"/>
                    <a:pt x="5055" y="1"/>
                  </a:cubicBezTo>
                  <a:close/>
                </a:path>
              </a:pathLst>
            </a:custGeom>
            <a:solidFill>
              <a:srgbClr val="B37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0"/>
            <p:cNvSpPr/>
            <p:nvPr/>
          </p:nvSpPr>
          <p:spPr>
            <a:xfrm>
              <a:off x="6916350" y="3823700"/>
              <a:ext cx="391150" cy="482125"/>
            </a:xfrm>
            <a:custGeom>
              <a:avLst/>
              <a:gdLst/>
              <a:ahLst/>
              <a:cxnLst/>
              <a:rect l="l" t="t" r="r" b="b"/>
              <a:pathLst>
                <a:path w="15646" h="19285" extrusionOk="0">
                  <a:moveTo>
                    <a:pt x="898" y="0"/>
                  </a:moveTo>
                  <a:cubicBezTo>
                    <a:pt x="721" y="227"/>
                    <a:pt x="582" y="493"/>
                    <a:pt x="506" y="771"/>
                  </a:cubicBezTo>
                  <a:cubicBezTo>
                    <a:pt x="443" y="960"/>
                    <a:pt x="405" y="1163"/>
                    <a:pt x="380" y="1377"/>
                  </a:cubicBezTo>
                  <a:cubicBezTo>
                    <a:pt x="1" y="4499"/>
                    <a:pt x="3388" y="8202"/>
                    <a:pt x="9049" y="11866"/>
                  </a:cubicBezTo>
                  <a:cubicBezTo>
                    <a:pt x="9239" y="11980"/>
                    <a:pt x="9428" y="12106"/>
                    <a:pt x="9618" y="12220"/>
                  </a:cubicBezTo>
                  <a:cubicBezTo>
                    <a:pt x="12259" y="13888"/>
                    <a:pt x="14205" y="15809"/>
                    <a:pt x="15127" y="17705"/>
                  </a:cubicBezTo>
                  <a:cubicBezTo>
                    <a:pt x="15368" y="18210"/>
                    <a:pt x="15544" y="18741"/>
                    <a:pt x="15646" y="19284"/>
                  </a:cubicBezTo>
                  <a:lnTo>
                    <a:pt x="15418" y="17048"/>
                  </a:lnTo>
                  <a:lnTo>
                    <a:pt x="15064" y="13497"/>
                  </a:lnTo>
                  <a:cubicBezTo>
                    <a:pt x="14154" y="11588"/>
                    <a:pt x="12183" y="9630"/>
                    <a:pt x="9529" y="7961"/>
                  </a:cubicBezTo>
                  <a:cubicBezTo>
                    <a:pt x="5233" y="5257"/>
                    <a:pt x="2149" y="2515"/>
                    <a:pt x="8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0"/>
            <p:cNvSpPr/>
            <p:nvPr/>
          </p:nvSpPr>
          <p:spPr>
            <a:xfrm>
              <a:off x="6938775" y="3681825"/>
              <a:ext cx="354200" cy="479300"/>
            </a:xfrm>
            <a:custGeom>
              <a:avLst/>
              <a:gdLst/>
              <a:ahLst/>
              <a:cxnLst/>
              <a:rect l="l" t="t" r="r" b="b"/>
              <a:pathLst>
                <a:path w="14168" h="19172" extrusionOk="0">
                  <a:moveTo>
                    <a:pt x="12246" y="1"/>
                  </a:moveTo>
                  <a:lnTo>
                    <a:pt x="12246" y="14"/>
                  </a:lnTo>
                  <a:cubicBezTo>
                    <a:pt x="8506" y="1947"/>
                    <a:pt x="1821" y="3223"/>
                    <a:pt x="1" y="5675"/>
                  </a:cubicBezTo>
                  <a:cubicBezTo>
                    <a:pt x="1265" y="8202"/>
                    <a:pt x="4336" y="10945"/>
                    <a:pt x="8632" y="13636"/>
                  </a:cubicBezTo>
                  <a:cubicBezTo>
                    <a:pt x="11299" y="15305"/>
                    <a:pt x="13257" y="17263"/>
                    <a:pt x="14167" y="19172"/>
                  </a:cubicBezTo>
                  <a:lnTo>
                    <a:pt x="122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0"/>
            <p:cNvSpPr/>
            <p:nvPr/>
          </p:nvSpPr>
          <p:spPr>
            <a:xfrm>
              <a:off x="6795350" y="3399375"/>
              <a:ext cx="512150" cy="193075"/>
            </a:xfrm>
            <a:custGeom>
              <a:avLst/>
              <a:gdLst/>
              <a:ahLst/>
              <a:cxnLst/>
              <a:rect l="l" t="t" r="r" b="b"/>
              <a:pathLst>
                <a:path w="20486" h="7723" extrusionOk="0">
                  <a:moveTo>
                    <a:pt x="6434" y="1"/>
                  </a:moveTo>
                  <a:cubicBezTo>
                    <a:pt x="3723" y="1"/>
                    <a:pt x="1455" y="210"/>
                    <a:pt x="329" y="342"/>
                  </a:cubicBezTo>
                  <a:lnTo>
                    <a:pt x="1" y="4652"/>
                  </a:lnTo>
                  <a:cubicBezTo>
                    <a:pt x="708" y="4563"/>
                    <a:pt x="2528" y="4361"/>
                    <a:pt x="4841" y="4285"/>
                  </a:cubicBezTo>
                  <a:cubicBezTo>
                    <a:pt x="5352" y="4271"/>
                    <a:pt x="5889" y="4263"/>
                    <a:pt x="6446" y="4263"/>
                  </a:cubicBezTo>
                  <a:cubicBezTo>
                    <a:pt x="8411" y="4263"/>
                    <a:pt x="10623" y="4368"/>
                    <a:pt x="12790" y="4702"/>
                  </a:cubicBezTo>
                  <a:cubicBezTo>
                    <a:pt x="16113" y="5208"/>
                    <a:pt x="18072" y="5650"/>
                    <a:pt x="19197" y="6244"/>
                  </a:cubicBezTo>
                  <a:cubicBezTo>
                    <a:pt x="19967" y="6648"/>
                    <a:pt x="20334" y="7116"/>
                    <a:pt x="20486" y="7723"/>
                  </a:cubicBezTo>
                  <a:lnTo>
                    <a:pt x="20208" y="5170"/>
                  </a:lnTo>
                  <a:lnTo>
                    <a:pt x="19917" y="2579"/>
                  </a:lnTo>
                  <a:cubicBezTo>
                    <a:pt x="19058" y="1657"/>
                    <a:pt x="17048" y="1088"/>
                    <a:pt x="12701" y="431"/>
                  </a:cubicBezTo>
                  <a:cubicBezTo>
                    <a:pt x="10556" y="109"/>
                    <a:pt x="8381" y="1"/>
                    <a:pt x="6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0"/>
            <p:cNvSpPr/>
            <p:nvPr/>
          </p:nvSpPr>
          <p:spPr>
            <a:xfrm>
              <a:off x="6803575" y="2549225"/>
              <a:ext cx="489700" cy="914650"/>
            </a:xfrm>
            <a:custGeom>
              <a:avLst/>
              <a:gdLst/>
              <a:ahLst/>
              <a:cxnLst/>
              <a:rect l="l" t="t" r="r" b="b"/>
              <a:pathLst>
                <a:path w="19588" h="36586" extrusionOk="0">
                  <a:moveTo>
                    <a:pt x="2654" y="1"/>
                  </a:moveTo>
                  <a:lnTo>
                    <a:pt x="0" y="34336"/>
                  </a:lnTo>
                  <a:cubicBezTo>
                    <a:pt x="1122" y="34211"/>
                    <a:pt x="3380" y="34006"/>
                    <a:pt x="6079" y="34006"/>
                  </a:cubicBezTo>
                  <a:cubicBezTo>
                    <a:pt x="8033" y="34006"/>
                    <a:pt x="10218" y="34113"/>
                    <a:pt x="12372" y="34437"/>
                  </a:cubicBezTo>
                  <a:cubicBezTo>
                    <a:pt x="16719" y="35094"/>
                    <a:pt x="18729" y="35663"/>
                    <a:pt x="19588" y="36585"/>
                  </a:cubicBezTo>
                  <a:lnTo>
                    <a:pt x="15708" y="1643"/>
                  </a:lnTo>
                  <a:lnTo>
                    <a:pt x="2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0"/>
            <p:cNvSpPr/>
            <p:nvPr/>
          </p:nvSpPr>
          <p:spPr>
            <a:xfrm>
              <a:off x="7003225" y="2025425"/>
              <a:ext cx="474875" cy="1038500"/>
            </a:xfrm>
            <a:custGeom>
              <a:avLst/>
              <a:gdLst/>
              <a:ahLst/>
              <a:cxnLst/>
              <a:rect l="l" t="t" r="r" b="b"/>
              <a:pathLst>
                <a:path w="18995" h="41540" extrusionOk="0">
                  <a:moveTo>
                    <a:pt x="5625" y="0"/>
                  </a:moveTo>
                  <a:lnTo>
                    <a:pt x="1" y="4486"/>
                  </a:lnTo>
                  <a:lnTo>
                    <a:pt x="6547" y="34790"/>
                  </a:lnTo>
                  <a:cubicBezTo>
                    <a:pt x="7297" y="38126"/>
                    <a:pt x="8542" y="41540"/>
                    <a:pt x="10364" y="41540"/>
                  </a:cubicBezTo>
                  <a:cubicBezTo>
                    <a:pt x="11552" y="41540"/>
                    <a:pt x="12985" y="40088"/>
                    <a:pt x="14685" y="36218"/>
                  </a:cubicBezTo>
                  <a:cubicBezTo>
                    <a:pt x="18995" y="26412"/>
                    <a:pt x="18995" y="18223"/>
                    <a:pt x="16669" y="14141"/>
                  </a:cubicBezTo>
                  <a:cubicBezTo>
                    <a:pt x="14332" y="10047"/>
                    <a:pt x="5625" y="0"/>
                    <a:pt x="5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0"/>
            <p:cNvSpPr/>
            <p:nvPr/>
          </p:nvSpPr>
          <p:spPr>
            <a:xfrm>
              <a:off x="7166575" y="2777000"/>
              <a:ext cx="206650" cy="286925"/>
            </a:xfrm>
            <a:custGeom>
              <a:avLst/>
              <a:gdLst/>
              <a:ahLst/>
              <a:cxnLst/>
              <a:rect l="l" t="t" r="r" b="b"/>
              <a:pathLst>
                <a:path w="8266" h="11477" extrusionOk="0">
                  <a:moveTo>
                    <a:pt x="8215" y="1"/>
                  </a:moveTo>
                  <a:lnTo>
                    <a:pt x="0" y="4639"/>
                  </a:lnTo>
                  <a:lnTo>
                    <a:pt x="13" y="4727"/>
                  </a:lnTo>
                  <a:cubicBezTo>
                    <a:pt x="763" y="8063"/>
                    <a:pt x="2008" y="11477"/>
                    <a:pt x="3830" y="11477"/>
                  </a:cubicBezTo>
                  <a:cubicBezTo>
                    <a:pt x="5018" y="11477"/>
                    <a:pt x="6451" y="10025"/>
                    <a:pt x="8151" y="6155"/>
                  </a:cubicBezTo>
                  <a:cubicBezTo>
                    <a:pt x="8189" y="6054"/>
                    <a:pt x="8227" y="5966"/>
                    <a:pt x="8265" y="5877"/>
                  </a:cubicBezTo>
                  <a:lnTo>
                    <a:pt x="82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0"/>
            <p:cNvSpPr/>
            <p:nvPr/>
          </p:nvSpPr>
          <p:spPr>
            <a:xfrm>
              <a:off x="6992500" y="2323025"/>
              <a:ext cx="292250" cy="637875"/>
            </a:xfrm>
            <a:custGeom>
              <a:avLst/>
              <a:gdLst/>
              <a:ahLst/>
              <a:cxnLst/>
              <a:rect l="l" t="t" r="r" b="b"/>
              <a:pathLst>
                <a:path w="11690" h="25515" extrusionOk="0">
                  <a:moveTo>
                    <a:pt x="7785" y="0"/>
                  </a:moveTo>
                  <a:lnTo>
                    <a:pt x="809" y="2983"/>
                  </a:lnTo>
                  <a:cubicBezTo>
                    <a:pt x="0" y="14141"/>
                    <a:pt x="3134" y="25515"/>
                    <a:pt x="3134" y="25515"/>
                  </a:cubicBezTo>
                  <a:cubicBezTo>
                    <a:pt x="11690" y="17743"/>
                    <a:pt x="7785" y="1"/>
                    <a:pt x="7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0"/>
            <p:cNvSpPr/>
            <p:nvPr/>
          </p:nvSpPr>
          <p:spPr>
            <a:xfrm>
              <a:off x="7079375" y="2328075"/>
              <a:ext cx="64800" cy="108075"/>
            </a:xfrm>
            <a:custGeom>
              <a:avLst/>
              <a:gdLst/>
              <a:ahLst/>
              <a:cxnLst/>
              <a:rect l="l" t="t" r="r" b="b"/>
              <a:pathLst>
                <a:path w="2592" h="4323" extrusionOk="0">
                  <a:moveTo>
                    <a:pt x="418" y="1"/>
                  </a:moveTo>
                  <a:lnTo>
                    <a:pt x="1" y="4322"/>
                  </a:lnTo>
                  <a:lnTo>
                    <a:pt x="1" y="4322"/>
                  </a:lnTo>
                  <a:lnTo>
                    <a:pt x="2591" y="2945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A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0"/>
            <p:cNvSpPr/>
            <p:nvPr/>
          </p:nvSpPr>
          <p:spPr>
            <a:xfrm>
              <a:off x="7025975" y="2202325"/>
              <a:ext cx="360500" cy="758575"/>
            </a:xfrm>
            <a:custGeom>
              <a:avLst/>
              <a:gdLst/>
              <a:ahLst/>
              <a:cxnLst/>
              <a:rect l="l" t="t" r="r" b="b"/>
              <a:pathLst>
                <a:path w="14420" h="30343" extrusionOk="0">
                  <a:moveTo>
                    <a:pt x="1" y="1"/>
                  </a:moveTo>
                  <a:lnTo>
                    <a:pt x="746" y="3375"/>
                  </a:lnTo>
                  <a:cubicBezTo>
                    <a:pt x="746" y="3375"/>
                    <a:pt x="11197" y="7103"/>
                    <a:pt x="1795" y="30343"/>
                  </a:cubicBezTo>
                  <a:lnTo>
                    <a:pt x="14420" y="24277"/>
                  </a:lnTo>
                  <a:cubicBezTo>
                    <a:pt x="14420" y="24277"/>
                    <a:pt x="13346" y="384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0"/>
            <p:cNvSpPr/>
            <p:nvPr/>
          </p:nvSpPr>
          <p:spPr>
            <a:xfrm>
              <a:off x="7025975" y="2259200"/>
              <a:ext cx="201925" cy="701700"/>
            </a:xfrm>
            <a:custGeom>
              <a:avLst/>
              <a:gdLst/>
              <a:ahLst/>
              <a:cxnLst/>
              <a:rect l="l" t="t" r="r" b="b"/>
              <a:pathLst>
                <a:path w="8077" h="28068" extrusionOk="0">
                  <a:moveTo>
                    <a:pt x="494" y="1"/>
                  </a:moveTo>
                  <a:lnTo>
                    <a:pt x="1" y="1846"/>
                  </a:lnTo>
                  <a:cubicBezTo>
                    <a:pt x="1429" y="2237"/>
                    <a:pt x="2591" y="3223"/>
                    <a:pt x="3426" y="4765"/>
                  </a:cubicBezTo>
                  <a:cubicBezTo>
                    <a:pt x="6534" y="10540"/>
                    <a:pt x="3893" y="21446"/>
                    <a:pt x="1795" y="28068"/>
                  </a:cubicBezTo>
                  <a:lnTo>
                    <a:pt x="4158" y="26943"/>
                  </a:lnTo>
                  <a:cubicBezTo>
                    <a:pt x="8076" y="13800"/>
                    <a:pt x="6888" y="7153"/>
                    <a:pt x="5106" y="3855"/>
                  </a:cubicBezTo>
                  <a:cubicBezTo>
                    <a:pt x="4032" y="1858"/>
                    <a:pt x="2440" y="519"/>
                    <a:pt x="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7115075" y="2289525"/>
              <a:ext cx="303950" cy="758575"/>
            </a:xfrm>
            <a:custGeom>
              <a:avLst/>
              <a:gdLst/>
              <a:ahLst/>
              <a:cxnLst/>
              <a:rect l="l" t="t" r="r" b="b"/>
              <a:pathLst>
                <a:path w="12158" h="30343" extrusionOk="0">
                  <a:moveTo>
                    <a:pt x="1" y="1"/>
                  </a:moveTo>
                  <a:cubicBezTo>
                    <a:pt x="3766" y="2743"/>
                    <a:pt x="12158" y="12208"/>
                    <a:pt x="7292" y="30343"/>
                  </a:cubicBezTo>
                  <a:cubicBezTo>
                    <a:pt x="8164" y="29584"/>
                    <a:pt x="9137" y="28106"/>
                    <a:pt x="10211" y="25654"/>
                  </a:cubicBezTo>
                  <a:cubicBezTo>
                    <a:pt x="11184" y="23443"/>
                    <a:pt x="9807" y="13257"/>
                    <a:pt x="8935" y="10957"/>
                  </a:cubicBezTo>
                  <a:lnTo>
                    <a:pt x="3640" y="15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7013025" y="2183700"/>
              <a:ext cx="412950" cy="814475"/>
            </a:xfrm>
            <a:custGeom>
              <a:avLst/>
              <a:gdLst/>
              <a:ahLst/>
              <a:cxnLst/>
              <a:rect l="l" t="t" r="r" b="b"/>
              <a:pathLst>
                <a:path w="16518" h="32579" extrusionOk="0">
                  <a:moveTo>
                    <a:pt x="1" y="0"/>
                  </a:moveTo>
                  <a:lnTo>
                    <a:pt x="481" y="2224"/>
                  </a:lnTo>
                  <a:cubicBezTo>
                    <a:pt x="7280" y="5068"/>
                    <a:pt x="16518" y="14154"/>
                    <a:pt x="12929" y="32579"/>
                  </a:cubicBezTo>
                  <a:cubicBezTo>
                    <a:pt x="13447" y="31707"/>
                    <a:pt x="13902" y="30810"/>
                    <a:pt x="14293" y="29887"/>
                  </a:cubicBezTo>
                  <a:cubicBezTo>
                    <a:pt x="14799" y="28750"/>
                    <a:pt x="15229" y="27638"/>
                    <a:pt x="15608" y="26564"/>
                  </a:cubicBezTo>
                  <a:cubicBezTo>
                    <a:pt x="16429" y="10186"/>
                    <a:pt x="6635" y="222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0"/>
            <p:cNvSpPr/>
            <p:nvPr/>
          </p:nvSpPr>
          <p:spPr>
            <a:xfrm>
              <a:off x="5557850" y="3441100"/>
              <a:ext cx="177575" cy="217075"/>
            </a:xfrm>
            <a:custGeom>
              <a:avLst/>
              <a:gdLst/>
              <a:ahLst/>
              <a:cxnLst/>
              <a:rect l="l" t="t" r="r" b="b"/>
              <a:pathLst>
                <a:path w="7103" h="8683" extrusionOk="0">
                  <a:moveTo>
                    <a:pt x="1" y="0"/>
                  </a:moveTo>
                  <a:lnTo>
                    <a:pt x="1" y="8682"/>
                  </a:lnTo>
                  <a:lnTo>
                    <a:pt x="7103" y="8682"/>
                  </a:lnTo>
                  <a:lnTo>
                    <a:pt x="71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5580300" y="3456900"/>
              <a:ext cx="127325" cy="173775"/>
            </a:xfrm>
            <a:custGeom>
              <a:avLst/>
              <a:gdLst/>
              <a:ahLst/>
              <a:cxnLst/>
              <a:rect l="l" t="t" r="r" b="b"/>
              <a:pathLst>
                <a:path w="5093" h="6951" extrusionOk="0">
                  <a:moveTo>
                    <a:pt x="2553" y="0"/>
                  </a:moveTo>
                  <a:cubicBezTo>
                    <a:pt x="1137" y="0"/>
                    <a:pt x="0" y="1555"/>
                    <a:pt x="0" y="3475"/>
                  </a:cubicBezTo>
                  <a:cubicBezTo>
                    <a:pt x="0" y="5396"/>
                    <a:pt x="1137" y="6951"/>
                    <a:pt x="2553" y="6951"/>
                  </a:cubicBezTo>
                  <a:cubicBezTo>
                    <a:pt x="3955" y="6951"/>
                    <a:pt x="5093" y="5396"/>
                    <a:pt x="5093" y="3475"/>
                  </a:cubicBezTo>
                  <a:cubicBezTo>
                    <a:pt x="5093" y="1555"/>
                    <a:pt x="3955" y="0"/>
                    <a:pt x="2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5569225" y="3492800"/>
              <a:ext cx="147875" cy="133150"/>
            </a:xfrm>
            <a:custGeom>
              <a:avLst/>
              <a:gdLst/>
              <a:ahLst/>
              <a:cxnLst/>
              <a:rect l="l" t="t" r="r" b="b"/>
              <a:pathLst>
                <a:path w="5915" h="5326" extrusionOk="0">
                  <a:moveTo>
                    <a:pt x="2497" y="0"/>
                  </a:moveTo>
                  <a:cubicBezTo>
                    <a:pt x="2458" y="0"/>
                    <a:pt x="2418" y="6"/>
                    <a:pt x="2377" y="17"/>
                  </a:cubicBezTo>
                  <a:lnTo>
                    <a:pt x="2364" y="5"/>
                  </a:lnTo>
                  <a:cubicBezTo>
                    <a:pt x="1631" y="207"/>
                    <a:pt x="1580" y="1900"/>
                    <a:pt x="898" y="2444"/>
                  </a:cubicBezTo>
                  <a:cubicBezTo>
                    <a:pt x="228" y="2987"/>
                    <a:pt x="1" y="3884"/>
                    <a:pt x="1" y="3884"/>
                  </a:cubicBezTo>
                  <a:lnTo>
                    <a:pt x="1997" y="5325"/>
                  </a:lnTo>
                  <a:lnTo>
                    <a:pt x="5915" y="4403"/>
                  </a:lnTo>
                  <a:cubicBezTo>
                    <a:pt x="5814" y="3708"/>
                    <a:pt x="5422" y="3101"/>
                    <a:pt x="4816" y="2747"/>
                  </a:cubicBezTo>
                  <a:cubicBezTo>
                    <a:pt x="4247" y="2419"/>
                    <a:pt x="3312" y="1509"/>
                    <a:pt x="3236" y="1054"/>
                  </a:cubicBezTo>
                  <a:cubicBezTo>
                    <a:pt x="3155" y="649"/>
                    <a:pt x="2915" y="0"/>
                    <a:pt x="24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0"/>
            <p:cNvSpPr/>
            <p:nvPr/>
          </p:nvSpPr>
          <p:spPr>
            <a:xfrm>
              <a:off x="5567975" y="3527650"/>
              <a:ext cx="134925" cy="120100"/>
            </a:xfrm>
            <a:custGeom>
              <a:avLst/>
              <a:gdLst/>
              <a:ahLst/>
              <a:cxnLst/>
              <a:rect l="l" t="t" r="r" b="b"/>
              <a:pathLst>
                <a:path w="5397" h="4804" extrusionOk="0">
                  <a:moveTo>
                    <a:pt x="2844" y="1"/>
                  </a:moveTo>
                  <a:lnTo>
                    <a:pt x="2300" y="140"/>
                  </a:lnTo>
                  <a:cubicBezTo>
                    <a:pt x="2300" y="140"/>
                    <a:pt x="2136" y="810"/>
                    <a:pt x="1706" y="1062"/>
                  </a:cubicBezTo>
                  <a:cubicBezTo>
                    <a:pt x="1062" y="1391"/>
                    <a:pt x="569" y="1960"/>
                    <a:pt x="329" y="2655"/>
                  </a:cubicBezTo>
                  <a:cubicBezTo>
                    <a:pt x="0" y="3603"/>
                    <a:pt x="1466" y="4803"/>
                    <a:pt x="1466" y="4803"/>
                  </a:cubicBezTo>
                  <a:lnTo>
                    <a:pt x="4461" y="4803"/>
                  </a:lnTo>
                  <a:lnTo>
                    <a:pt x="5396" y="2806"/>
                  </a:lnTo>
                  <a:cubicBezTo>
                    <a:pt x="5396" y="2806"/>
                    <a:pt x="4929" y="1808"/>
                    <a:pt x="4524" y="1454"/>
                  </a:cubicBezTo>
                  <a:cubicBezTo>
                    <a:pt x="4120" y="1100"/>
                    <a:pt x="2957" y="557"/>
                    <a:pt x="2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5609675" y="3554525"/>
              <a:ext cx="97650" cy="86275"/>
            </a:xfrm>
            <a:custGeom>
              <a:avLst/>
              <a:gdLst/>
              <a:ahLst/>
              <a:cxnLst/>
              <a:rect l="l" t="t" r="r" b="b"/>
              <a:pathLst>
                <a:path w="3906" h="3451" extrusionOk="0">
                  <a:moveTo>
                    <a:pt x="1997" y="0"/>
                  </a:moveTo>
                  <a:cubicBezTo>
                    <a:pt x="1997" y="0"/>
                    <a:pt x="1478" y="544"/>
                    <a:pt x="1149" y="544"/>
                  </a:cubicBezTo>
                  <a:cubicBezTo>
                    <a:pt x="1145" y="544"/>
                    <a:pt x="1141" y="544"/>
                    <a:pt x="1138" y="544"/>
                  </a:cubicBezTo>
                  <a:cubicBezTo>
                    <a:pt x="796" y="531"/>
                    <a:pt x="341" y="253"/>
                    <a:pt x="341" y="253"/>
                  </a:cubicBezTo>
                  <a:lnTo>
                    <a:pt x="0" y="935"/>
                  </a:lnTo>
                  <a:lnTo>
                    <a:pt x="1024" y="1466"/>
                  </a:lnTo>
                  <a:lnTo>
                    <a:pt x="430" y="3450"/>
                  </a:lnTo>
                  <a:lnTo>
                    <a:pt x="3147" y="3450"/>
                  </a:lnTo>
                  <a:lnTo>
                    <a:pt x="3905" y="1668"/>
                  </a:lnTo>
                  <a:cubicBezTo>
                    <a:pt x="3615" y="1580"/>
                    <a:pt x="3362" y="1441"/>
                    <a:pt x="3147" y="1239"/>
                  </a:cubicBezTo>
                  <a:cubicBezTo>
                    <a:pt x="2780" y="897"/>
                    <a:pt x="2389" y="139"/>
                    <a:pt x="2389" y="139"/>
                  </a:cubicBezTo>
                  <a:lnTo>
                    <a:pt x="19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5652325" y="3533975"/>
              <a:ext cx="24025" cy="27525"/>
            </a:xfrm>
            <a:custGeom>
              <a:avLst/>
              <a:gdLst/>
              <a:ahLst/>
              <a:cxnLst/>
              <a:rect l="l" t="t" r="r" b="b"/>
              <a:pathLst>
                <a:path w="961" h="1101" extrusionOk="0">
                  <a:moveTo>
                    <a:pt x="481" y="1"/>
                  </a:moveTo>
                  <a:cubicBezTo>
                    <a:pt x="203" y="26"/>
                    <a:pt x="0" y="279"/>
                    <a:pt x="13" y="557"/>
                  </a:cubicBezTo>
                  <a:cubicBezTo>
                    <a:pt x="0" y="835"/>
                    <a:pt x="203" y="1075"/>
                    <a:pt x="481" y="1100"/>
                  </a:cubicBezTo>
                  <a:cubicBezTo>
                    <a:pt x="746" y="1075"/>
                    <a:pt x="961" y="835"/>
                    <a:pt x="935" y="557"/>
                  </a:cubicBezTo>
                  <a:cubicBezTo>
                    <a:pt x="961" y="279"/>
                    <a:pt x="746" y="39"/>
                    <a:pt x="481" y="1"/>
                  </a:cubicBezTo>
                  <a:close/>
                </a:path>
              </a:pathLst>
            </a:custGeom>
            <a:solidFill>
              <a:srgbClr val="DE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5620400" y="3504275"/>
              <a:ext cx="23100" cy="29725"/>
            </a:xfrm>
            <a:custGeom>
              <a:avLst/>
              <a:gdLst/>
              <a:ahLst/>
              <a:cxnLst/>
              <a:rect l="l" t="t" r="r" b="b"/>
              <a:pathLst>
                <a:path w="924" h="1189" extrusionOk="0">
                  <a:moveTo>
                    <a:pt x="456" y="1"/>
                  </a:moveTo>
                  <a:cubicBezTo>
                    <a:pt x="203" y="1"/>
                    <a:pt x="1" y="266"/>
                    <a:pt x="1" y="595"/>
                  </a:cubicBezTo>
                  <a:cubicBezTo>
                    <a:pt x="1" y="923"/>
                    <a:pt x="203" y="1189"/>
                    <a:pt x="456" y="1189"/>
                  </a:cubicBezTo>
                  <a:cubicBezTo>
                    <a:pt x="709" y="1189"/>
                    <a:pt x="923" y="923"/>
                    <a:pt x="923" y="595"/>
                  </a:cubicBezTo>
                  <a:cubicBezTo>
                    <a:pt x="923" y="266"/>
                    <a:pt x="709" y="1"/>
                    <a:pt x="456" y="1"/>
                  </a:cubicBezTo>
                  <a:close/>
                </a:path>
              </a:pathLst>
            </a:custGeom>
            <a:solidFill>
              <a:srgbClr val="DE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5614725" y="3485950"/>
              <a:ext cx="27825" cy="13625"/>
            </a:xfrm>
            <a:custGeom>
              <a:avLst/>
              <a:gdLst/>
              <a:ahLst/>
              <a:cxnLst/>
              <a:rect l="l" t="t" r="r" b="b"/>
              <a:pathLst>
                <a:path w="1113" h="545" extrusionOk="0">
                  <a:moveTo>
                    <a:pt x="1113" y="1"/>
                  </a:moveTo>
                  <a:lnTo>
                    <a:pt x="1113" y="1"/>
                  </a:lnTo>
                  <a:cubicBezTo>
                    <a:pt x="1075" y="38"/>
                    <a:pt x="1037" y="76"/>
                    <a:pt x="975" y="89"/>
                  </a:cubicBezTo>
                  <a:lnTo>
                    <a:pt x="975" y="89"/>
                  </a:lnTo>
                  <a:cubicBezTo>
                    <a:pt x="917" y="86"/>
                    <a:pt x="871" y="61"/>
                    <a:pt x="847" y="13"/>
                  </a:cubicBezTo>
                  <a:cubicBezTo>
                    <a:pt x="822" y="64"/>
                    <a:pt x="771" y="102"/>
                    <a:pt x="708" y="115"/>
                  </a:cubicBezTo>
                  <a:cubicBezTo>
                    <a:pt x="658" y="115"/>
                    <a:pt x="594" y="89"/>
                    <a:pt x="569" y="39"/>
                  </a:cubicBezTo>
                  <a:cubicBezTo>
                    <a:pt x="544" y="102"/>
                    <a:pt x="493" y="140"/>
                    <a:pt x="443" y="140"/>
                  </a:cubicBezTo>
                  <a:cubicBezTo>
                    <a:pt x="434" y="142"/>
                    <a:pt x="426" y="142"/>
                    <a:pt x="417" y="142"/>
                  </a:cubicBezTo>
                  <a:cubicBezTo>
                    <a:pt x="363" y="142"/>
                    <a:pt x="311" y="109"/>
                    <a:pt x="279" y="77"/>
                  </a:cubicBezTo>
                  <a:cubicBezTo>
                    <a:pt x="266" y="127"/>
                    <a:pt x="215" y="165"/>
                    <a:pt x="165" y="178"/>
                  </a:cubicBezTo>
                  <a:cubicBezTo>
                    <a:pt x="102" y="178"/>
                    <a:pt x="51" y="152"/>
                    <a:pt x="0" y="115"/>
                  </a:cubicBezTo>
                  <a:lnTo>
                    <a:pt x="0" y="115"/>
                  </a:lnTo>
                  <a:lnTo>
                    <a:pt x="165" y="544"/>
                  </a:lnTo>
                  <a:lnTo>
                    <a:pt x="1049" y="443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5375250" y="2931175"/>
              <a:ext cx="163350" cy="363675"/>
            </a:xfrm>
            <a:custGeom>
              <a:avLst/>
              <a:gdLst/>
              <a:ahLst/>
              <a:cxnLst/>
              <a:rect l="l" t="t" r="r" b="b"/>
              <a:pathLst>
                <a:path w="6534" h="14547" fill="none" extrusionOk="0">
                  <a:moveTo>
                    <a:pt x="0" y="14546"/>
                  </a:moveTo>
                  <a:lnTo>
                    <a:pt x="6534" y="14546"/>
                  </a:lnTo>
                  <a:lnTo>
                    <a:pt x="3274" y="1"/>
                  </a:lnTo>
                  <a:close/>
                </a:path>
              </a:pathLst>
            </a:custGeom>
            <a:noFill/>
            <a:ln w="2200" cap="flat" cmpd="sng">
              <a:solidFill>
                <a:srgbClr val="FFF5F0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5422325" y="2678000"/>
              <a:ext cx="324800" cy="294800"/>
            </a:xfrm>
            <a:custGeom>
              <a:avLst/>
              <a:gdLst/>
              <a:ahLst/>
              <a:cxnLst/>
              <a:rect l="l" t="t" r="r" b="b"/>
              <a:pathLst>
                <a:path w="12992" h="11792" extrusionOk="0">
                  <a:moveTo>
                    <a:pt x="9246" y="1"/>
                  </a:moveTo>
                  <a:cubicBezTo>
                    <a:pt x="8394" y="1"/>
                    <a:pt x="7446" y="164"/>
                    <a:pt x="6496" y="498"/>
                  </a:cubicBezTo>
                  <a:lnTo>
                    <a:pt x="2161" y="3329"/>
                  </a:lnTo>
                  <a:cubicBezTo>
                    <a:pt x="1984" y="3443"/>
                    <a:pt x="1934" y="3670"/>
                    <a:pt x="2035" y="3860"/>
                  </a:cubicBezTo>
                  <a:cubicBezTo>
                    <a:pt x="2189" y="4120"/>
                    <a:pt x="2462" y="4271"/>
                    <a:pt x="2751" y="4271"/>
                  </a:cubicBezTo>
                  <a:cubicBezTo>
                    <a:pt x="2840" y="4271"/>
                    <a:pt x="2931" y="4256"/>
                    <a:pt x="3021" y="4226"/>
                  </a:cubicBezTo>
                  <a:lnTo>
                    <a:pt x="3842" y="3948"/>
                  </a:lnTo>
                  <a:lnTo>
                    <a:pt x="5460" y="3114"/>
                  </a:lnTo>
                  <a:lnTo>
                    <a:pt x="5460" y="3114"/>
                  </a:lnTo>
                  <a:lnTo>
                    <a:pt x="203" y="10621"/>
                  </a:lnTo>
                  <a:cubicBezTo>
                    <a:pt x="0" y="10911"/>
                    <a:pt x="51" y="11303"/>
                    <a:pt x="329" y="11531"/>
                  </a:cubicBezTo>
                  <a:cubicBezTo>
                    <a:pt x="452" y="11633"/>
                    <a:pt x="603" y="11682"/>
                    <a:pt x="753" y="11682"/>
                  </a:cubicBezTo>
                  <a:cubicBezTo>
                    <a:pt x="957" y="11682"/>
                    <a:pt x="1159" y="11591"/>
                    <a:pt x="1289" y="11417"/>
                  </a:cubicBezTo>
                  <a:lnTo>
                    <a:pt x="3627" y="8422"/>
                  </a:lnTo>
                  <a:lnTo>
                    <a:pt x="4866" y="11556"/>
                  </a:lnTo>
                  <a:cubicBezTo>
                    <a:pt x="4926" y="11703"/>
                    <a:pt x="5070" y="11791"/>
                    <a:pt x="5216" y="11791"/>
                  </a:cubicBezTo>
                  <a:cubicBezTo>
                    <a:pt x="5282" y="11791"/>
                    <a:pt x="5350" y="11773"/>
                    <a:pt x="5409" y="11733"/>
                  </a:cubicBezTo>
                  <a:cubicBezTo>
                    <a:pt x="5776" y="11505"/>
                    <a:pt x="5965" y="11076"/>
                    <a:pt x="5864" y="10659"/>
                  </a:cubicBezTo>
                  <a:lnTo>
                    <a:pt x="5397" y="8523"/>
                  </a:lnTo>
                  <a:lnTo>
                    <a:pt x="5397" y="8523"/>
                  </a:lnTo>
                  <a:lnTo>
                    <a:pt x="6268" y="9218"/>
                  </a:lnTo>
                  <a:cubicBezTo>
                    <a:pt x="6502" y="9413"/>
                    <a:pt x="6793" y="9511"/>
                    <a:pt x="7088" y="9511"/>
                  </a:cubicBezTo>
                  <a:cubicBezTo>
                    <a:pt x="7272" y="9511"/>
                    <a:pt x="7458" y="9473"/>
                    <a:pt x="7633" y="9395"/>
                  </a:cubicBezTo>
                  <a:lnTo>
                    <a:pt x="7911" y="9269"/>
                  </a:lnTo>
                  <a:lnTo>
                    <a:pt x="8227" y="9408"/>
                  </a:lnTo>
                  <a:cubicBezTo>
                    <a:pt x="8347" y="9457"/>
                    <a:pt x="8472" y="9481"/>
                    <a:pt x="8596" y="9481"/>
                  </a:cubicBezTo>
                  <a:cubicBezTo>
                    <a:pt x="8918" y="9481"/>
                    <a:pt x="9229" y="9320"/>
                    <a:pt x="9403" y="9028"/>
                  </a:cubicBezTo>
                  <a:lnTo>
                    <a:pt x="10110" y="7866"/>
                  </a:lnTo>
                  <a:cubicBezTo>
                    <a:pt x="10110" y="7866"/>
                    <a:pt x="12537" y="6564"/>
                    <a:pt x="12991" y="2723"/>
                  </a:cubicBezTo>
                  <a:cubicBezTo>
                    <a:pt x="12739" y="1825"/>
                    <a:pt x="12309" y="1130"/>
                    <a:pt x="11728" y="688"/>
                  </a:cubicBezTo>
                  <a:cubicBezTo>
                    <a:pt x="11143" y="234"/>
                    <a:pt x="10263" y="1"/>
                    <a:pt x="9246" y="1"/>
                  </a:cubicBezTo>
                  <a:close/>
                </a:path>
              </a:pathLst>
            </a:custGeom>
            <a:solidFill>
              <a:srgbClr val="DE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5513300" y="2831025"/>
              <a:ext cx="47750" cy="57525"/>
            </a:xfrm>
            <a:custGeom>
              <a:avLst/>
              <a:gdLst/>
              <a:ahLst/>
              <a:cxnLst/>
              <a:rect l="l" t="t" r="r" b="b"/>
              <a:pathLst>
                <a:path w="1910" h="2301" fill="none" extrusionOk="0">
                  <a:moveTo>
                    <a:pt x="1" y="2301"/>
                  </a:moveTo>
                  <a:lnTo>
                    <a:pt x="1909" y="1"/>
                  </a:lnTo>
                </a:path>
              </a:pathLst>
            </a:custGeom>
            <a:noFill/>
            <a:ln w="2200" cap="flat" cmpd="sng">
              <a:solidFill>
                <a:srgbClr val="A63D3D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5556900" y="2850300"/>
              <a:ext cx="35725" cy="42675"/>
            </a:xfrm>
            <a:custGeom>
              <a:avLst/>
              <a:gdLst/>
              <a:ahLst/>
              <a:cxnLst/>
              <a:rect l="l" t="t" r="r" b="b"/>
              <a:pathLst>
                <a:path w="1429" h="1707" fill="none" extrusionOk="0">
                  <a:moveTo>
                    <a:pt x="1" y="1707"/>
                  </a:moveTo>
                  <a:lnTo>
                    <a:pt x="1429" y="1"/>
                  </a:lnTo>
                </a:path>
              </a:pathLst>
            </a:custGeom>
            <a:noFill/>
            <a:ln w="2200" cap="flat" cmpd="sng">
              <a:solidFill>
                <a:srgbClr val="A63D3D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5533525" y="2813975"/>
              <a:ext cx="76475" cy="45825"/>
            </a:xfrm>
            <a:custGeom>
              <a:avLst/>
              <a:gdLst/>
              <a:ahLst/>
              <a:cxnLst/>
              <a:rect l="l" t="t" r="r" b="b"/>
              <a:pathLst>
                <a:path w="3059" h="1833" fill="none" extrusionOk="0">
                  <a:moveTo>
                    <a:pt x="1" y="1"/>
                  </a:moveTo>
                  <a:lnTo>
                    <a:pt x="3059" y="1833"/>
                  </a:lnTo>
                </a:path>
              </a:pathLst>
            </a:custGeom>
            <a:noFill/>
            <a:ln w="2200" cap="flat" cmpd="sng">
              <a:solidFill>
                <a:srgbClr val="A63D3D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0"/>
            <p:cNvSpPr/>
            <p:nvPr/>
          </p:nvSpPr>
          <p:spPr>
            <a:xfrm>
              <a:off x="5571750" y="2755200"/>
              <a:ext cx="131150" cy="48700"/>
            </a:xfrm>
            <a:custGeom>
              <a:avLst/>
              <a:gdLst/>
              <a:ahLst/>
              <a:cxnLst/>
              <a:rect l="l" t="t" r="r" b="b"/>
              <a:pathLst>
                <a:path w="5246" h="1948" fill="none" extrusionOk="0">
                  <a:moveTo>
                    <a:pt x="1" y="494"/>
                  </a:moveTo>
                  <a:cubicBezTo>
                    <a:pt x="1" y="494"/>
                    <a:pt x="3185" y="1947"/>
                    <a:pt x="5245" y="1"/>
                  </a:cubicBezTo>
                </a:path>
              </a:pathLst>
            </a:custGeom>
            <a:noFill/>
            <a:ln w="2200" cap="flat" cmpd="sng">
              <a:solidFill>
                <a:srgbClr val="A63D3D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0"/>
            <p:cNvSpPr/>
            <p:nvPr/>
          </p:nvSpPr>
          <p:spPr>
            <a:xfrm>
              <a:off x="5558800" y="2742250"/>
              <a:ext cx="25925" cy="13625"/>
            </a:xfrm>
            <a:custGeom>
              <a:avLst/>
              <a:gdLst/>
              <a:ahLst/>
              <a:cxnLst/>
              <a:rect l="l" t="t" r="r" b="b"/>
              <a:pathLst>
                <a:path w="1037" h="545" fill="none" extrusionOk="0">
                  <a:moveTo>
                    <a:pt x="1" y="544"/>
                  </a:moveTo>
                  <a:lnTo>
                    <a:pt x="1037" y="1"/>
                  </a:lnTo>
                </a:path>
              </a:pathLst>
            </a:custGeom>
            <a:noFill/>
            <a:ln w="2200" cap="flat" cmpd="sng">
              <a:solidFill>
                <a:srgbClr val="A63D3D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473200" y="2833575"/>
              <a:ext cx="146600" cy="44550"/>
            </a:xfrm>
            <a:custGeom>
              <a:avLst/>
              <a:gdLst/>
              <a:ahLst/>
              <a:cxnLst/>
              <a:rect l="l" t="t" r="r" b="b"/>
              <a:pathLst>
                <a:path w="5864" h="1782" fill="none" extrusionOk="0">
                  <a:moveTo>
                    <a:pt x="0" y="1782"/>
                  </a:moveTo>
                  <a:cubicBezTo>
                    <a:pt x="1049" y="278"/>
                    <a:pt x="4474" y="0"/>
                    <a:pt x="5864" y="1150"/>
                  </a:cubicBezTo>
                </a:path>
              </a:pathLst>
            </a:custGeom>
            <a:noFill/>
            <a:ln w="2200" cap="flat" cmpd="sng">
              <a:solidFill>
                <a:srgbClr val="FFF5F0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0"/>
            <p:cNvSpPr/>
            <p:nvPr/>
          </p:nvSpPr>
          <p:spPr>
            <a:xfrm>
              <a:off x="5599875" y="2834825"/>
              <a:ext cx="84700" cy="74900"/>
            </a:xfrm>
            <a:custGeom>
              <a:avLst/>
              <a:gdLst/>
              <a:ahLst/>
              <a:cxnLst/>
              <a:rect l="l" t="t" r="r" b="b"/>
              <a:pathLst>
                <a:path w="3388" h="2996" fill="none" extrusionOk="0">
                  <a:moveTo>
                    <a:pt x="1" y="1580"/>
                  </a:moveTo>
                  <a:lnTo>
                    <a:pt x="2288" y="190"/>
                  </a:lnTo>
                  <a:cubicBezTo>
                    <a:pt x="2591" y="1"/>
                    <a:pt x="2996" y="89"/>
                    <a:pt x="3198" y="392"/>
                  </a:cubicBezTo>
                  <a:cubicBezTo>
                    <a:pt x="3387" y="683"/>
                    <a:pt x="3311" y="1075"/>
                    <a:pt x="3033" y="1290"/>
                  </a:cubicBezTo>
                  <a:lnTo>
                    <a:pt x="809" y="2996"/>
                  </a:lnTo>
                </a:path>
              </a:pathLst>
            </a:custGeom>
            <a:noFill/>
            <a:ln w="2200" cap="flat" cmpd="sng">
              <a:solidFill>
                <a:srgbClr val="A63D3D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0"/>
            <p:cNvSpPr/>
            <p:nvPr/>
          </p:nvSpPr>
          <p:spPr>
            <a:xfrm>
              <a:off x="5367975" y="3290725"/>
              <a:ext cx="177900" cy="217375"/>
            </a:xfrm>
            <a:custGeom>
              <a:avLst/>
              <a:gdLst/>
              <a:ahLst/>
              <a:cxnLst/>
              <a:rect l="l" t="t" r="r" b="b"/>
              <a:pathLst>
                <a:path w="7116" h="8695" extrusionOk="0">
                  <a:moveTo>
                    <a:pt x="1" y="0"/>
                  </a:moveTo>
                  <a:lnTo>
                    <a:pt x="1" y="8694"/>
                  </a:lnTo>
                  <a:lnTo>
                    <a:pt x="7116" y="8694"/>
                  </a:lnTo>
                  <a:lnTo>
                    <a:pt x="71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0"/>
            <p:cNvSpPr/>
            <p:nvPr/>
          </p:nvSpPr>
          <p:spPr>
            <a:xfrm>
              <a:off x="5393250" y="3312525"/>
              <a:ext cx="127350" cy="173775"/>
            </a:xfrm>
            <a:custGeom>
              <a:avLst/>
              <a:gdLst/>
              <a:ahLst/>
              <a:cxnLst/>
              <a:rect l="l" t="t" r="r" b="b"/>
              <a:pathLst>
                <a:path w="5094" h="6951" extrusionOk="0">
                  <a:moveTo>
                    <a:pt x="2554" y="0"/>
                  </a:moveTo>
                  <a:cubicBezTo>
                    <a:pt x="1138" y="0"/>
                    <a:pt x="1" y="1554"/>
                    <a:pt x="1" y="3475"/>
                  </a:cubicBezTo>
                  <a:cubicBezTo>
                    <a:pt x="1" y="5396"/>
                    <a:pt x="1138" y="6950"/>
                    <a:pt x="2554" y="6950"/>
                  </a:cubicBezTo>
                  <a:cubicBezTo>
                    <a:pt x="3956" y="6950"/>
                    <a:pt x="5094" y="5396"/>
                    <a:pt x="5094" y="3475"/>
                  </a:cubicBezTo>
                  <a:cubicBezTo>
                    <a:pt x="5094" y="1554"/>
                    <a:pt x="3956" y="0"/>
                    <a:pt x="2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0"/>
            <p:cNvSpPr/>
            <p:nvPr/>
          </p:nvSpPr>
          <p:spPr>
            <a:xfrm>
              <a:off x="5408425" y="3340950"/>
              <a:ext cx="96700" cy="145350"/>
            </a:xfrm>
            <a:custGeom>
              <a:avLst/>
              <a:gdLst/>
              <a:ahLst/>
              <a:cxnLst/>
              <a:rect l="l" t="t" r="r" b="b"/>
              <a:pathLst>
                <a:path w="3868" h="5814" extrusionOk="0">
                  <a:moveTo>
                    <a:pt x="1732" y="0"/>
                  </a:moveTo>
                  <a:lnTo>
                    <a:pt x="1732" y="721"/>
                  </a:lnTo>
                  <a:lnTo>
                    <a:pt x="948" y="721"/>
                  </a:lnTo>
                  <a:lnTo>
                    <a:pt x="948" y="1138"/>
                  </a:lnTo>
                  <a:lnTo>
                    <a:pt x="1732" y="1138"/>
                  </a:lnTo>
                  <a:lnTo>
                    <a:pt x="1732" y="2452"/>
                  </a:lnTo>
                  <a:cubicBezTo>
                    <a:pt x="1251" y="2642"/>
                    <a:pt x="910" y="3071"/>
                    <a:pt x="834" y="3577"/>
                  </a:cubicBezTo>
                  <a:cubicBezTo>
                    <a:pt x="430" y="3792"/>
                    <a:pt x="127" y="4158"/>
                    <a:pt x="0" y="4600"/>
                  </a:cubicBezTo>
                  <a:cubicBezTo>
                    <a:pt x="468" y="5346"/>
                    <a:pt x="1163" y="5813"/>
                    <a:pt x="1934" y="5813"/>
                  </a:cubicBezTo>
                  <a:cubicBezTo>
                    <a:pt x="2705" y="5813"/>
                    <a:pt x="3400" y="5346"/>
                    <a:pt x="3867" y="4600"/>
                  </a:cubicBezTo>
                  <a:cubicBezTo>
                    <a:pt x="3741" y="4158"/>
                    <a:pt x="3438" y="3792"/>
                    <a:pt x="3033" y="3577"/>
                  </a:cubicBezTo>
                  <a:lnTo>
                    <a:pt x="3046" y="3577"/>
                  </a:lnTo>
                  <a:cubicBezTo>
                    <a:pt x="2970" y="3059"/>
                    <a:pt x="2629" y="2629"/>
                    <a:pt x="2149" y="2439"/>
                  </a:cubicBezTo>
                  <a:lnTo>
                    <a:pt x="2149" y="1125"/>
                  </a:lnTo>
                  <a:lnTo>
                    <a:pt x="2932" y="1125"/>
                  </a:lnTo>
                  <a:lnTo>
                    <a:pt x="2932" y="708"/>
                  </a:lnTo>
                  <a:lnTo>
                    <a:pt x="2149" y="708"/>
                  </a:lnTo>
                  <a:lnTo>
                    <a:pt x="21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446025" y="3425300"/>
              <a:ext cx="21825" cy="26250"/>
            </a:xfrm>
            <a:custGeom>
              <a:avLst/>
              <a:gdLst/>
              <a:ahLst/>
              <a:cxnLst/>
              <a:rect l="l" t="t" r="r" b="b"/>
              <a:pathLst>
                <a:path w="873" h="1050" extrusionOk="0">
                  <a:moveTo>
                    <a:pt x="443" y="0"/>
                  </a:moveTo>
                  <a:lnTo>
                    <a:pt x="291" y="266"/>
                  </a:lnTo>
                  <a:lnTo>
                    <a:pt x="0" y="266"/>
                  </a:lnTo>
                  <a:lnTo>
                    <a:pt x="152" y="519"/>
                  </a:lnTo>
                  <a:lnTo>
                    <a:pt x="0" y="784"/>
                  </a:lnTo>
                  <a:lnTo>
                    <a:pt x="291" y="784"/>
                  </a:lnTo>
                  <a:lnTo>
                    <a:pt x="443" y="1049"/>
                  </a:lnTo>
                  <a:lnTo>
                    <a:pt x="582" y="784"/>
                  </a:lnTo>
                  <a:lnTo>
                    <a:pt x="872" y="784"/>
                  </a:lnTo>
                  <a:lnTo>
                    <a:pt x="721" y="519"/>
                  </a:lnTo>
                  <a:lnTo>
                    <a:pt x="872" y="266"/>
                  </a:lnTo>
                  <a:lnTo>
                    <a:pt x="582" y="266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FF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0"/>
            <p:cNvSpPr/>
            <p:nvPr/>
          </p:nvSpPr>
          <p:spPr>
            <a:xfrm>
              <a:off x="5413150" y="3377900"/>
              <a:ext cx="21525" cy="26575"/>
            </a:xfrm>
            <a:custGeom>
              <a:avLst/>
              <a:gdLst/>
              <a:ahLst/>
              <a:cxnLst/>
              <a:rect l="l" t="t" r="r" b="b"/>
              <a:pathLst>
                <a:path w="861" h="1063" extrusionOk="0">
                  <a:moveTo>
                    <a:pt x="431" y="1"/>
                  </a:moveTo>
                  <a:lnTo>
                    <a:pt x="279" y="266"/>
                  </a:lnTo>
                  <a:lnTo>
                    <a:pt x="1" y="266"/>
                  </a:lnTo>
                  <a:lnTo>
                    <a:pt x="140" y="532"/>
                  </a:lnTo>
                  <a:lnTo>
                    <a:pt x="1" y="797"/>
                  </a:lnTo>
                  <a:lnTo>
                    <a:pt x="279" y="797"/>
                  </a:lnTo>
                  <a:lnTo>
                    <a:pt x="431" y="1062"/>
                  </a:lnTo>
                  <a:lnTo>
                    <a:pt x="582" y="797"/>
                  </a:lnTo>
                  <a:lnTo>
                    <a:pt x="860" y="797"/>
                  </a:lnTo>
                  <a:lnTo>
                    <a:pt x="721" y="532"/>
                  </a:lnTo>
                  <a:lnTo>
                    <a:pt x="860" y="266"/>
                  </a:lnTo>
                  <a:lnTo>
                    <a:pt x="582" y="266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0"/>
            <p:cNvSpPr/>
            <p:nvPr/>
          </p:nvSpPr>
          <p:spPr>
            <a:xfrm>
              <a:off x="5479200" y="3377900"/>
              <a:ext cx="21500" cy="26575"/>
            </a:xfrm>
            <a:custGeom>
              <a:avLst/>
              <a:gdLst/>
              <a:ahLst/>
              <a:cxnLst/>
              <a:rect l="l" t="t" r="r" b="b"/>
              <a:pathLst>
                <a:path w="860" h="1063" extrusionOk="0">
                  <a:moveTo>
                    <a:pt x="430" y="1"/>
                  </a:moveTo>
                  <a:lnTo>
                    <a:pt x="278" y="266"/>
                  </a:lnTo>
                  <a:lnTo>
                    <a:pt x="0" y="266"/>
                  </a:lnTo>
                  <a:lnTo>
                    <a:pt x="139" y="532"/>
                  </a:lnTo>
                  <a:lnTo>
                    <a:pt x="0" y="797"/>
                  </a:lnTo>
                  <a:lnTo>
                    <a:pt x="278" y="797"/>
                  </a:lnTo>
                  <a:lnTo>
                    <a:pt x="430" y="1062"/>
                  </a:lnTo>
                  <a:lnTo>
                    <a:pt x="581" y="797"/>
                  </a:lnTo>
                  <a:lnTo>
                    <a:pt x="859" y="797"/>
                  </a:lnTo>
                  <a:lnTo>
                    <a:pt x="720" y="532"/>
                  </a:lnTo>
                  <a:lnTo>
                    <a:pt x="859" y="266"/>
                  </a:lnTo>
                  <a:lnTo>
                    <a:pt x="581" y="266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0"/>
            <p:cNvSpPr/>
            <p:nvPr/>
          </p:nvSpPr>
          <p:spPr>
            <a:xfrm>
              <a:off x="5770475" y="1053575"/>
              <a:ext cx="1127900" cy="1196800"/>
            </a:xfrm>
            <a:custGeom>
              <a:avLst/>
              <a:gdLst/>
              <a:ahLst/>
              <a:cxnLst/>
              <a:rect l="l" t="t" r="r" b="b"/>
              <a:pathLst>
                <a:path w="45116" h="47872" extrusionOk="0">
                  <a:moveTo>
                    <a:pt x="25628" y="1"/>
                  </a:moveTo>
                  <a:cubicBezTo>
                    <a:pt x="25139" y="1"/>
                    <a:pt x="24627" y="52"/>
                    <a:pt x="24087" y="154"/>
                  </a:cubicBezTo>
                  <a:lnTo>
                    <a:pt x="24087" y="141"/>
                  </a:lnTo>
                  <a:cubicBezTo>
                    <a:pt x="20991" y="722"/>
                    <a:pt x="19866" y="2732"/>
                    <a:pt x="18640" y="7294"/>
                  </a:cubicBezTo>
                  <a:cubicBezTo>
                    <a:pt x="17238" y="12551"/>
                    <a:pt x="16366" y="17555"/>
                    <a:pt x="9567" y="27741"/>
                  </a:cubicBezTo>
                  <a:cubicBezTo>
                    <a:pt x="4247" y="35727"/>
                    <a:pt x="1" y="47872"/>
                    <a:pt x="1" y="47872"/>
                  </a:cubicBezTo>
                  <a:cubicBezTo>
                    <a:pt x="20258" y="35715"/>
                    <a:pt x="20208" y="17429"/>
                    <a:pt x="20574" y="11666"/>
                  </a:cubicBezTo>
                  <a:cubicBezTo>
                    <a:pt x="20953" y="5904"/>
                    <a:pt x="22710" y="3869"/>
                    <a:pt x="24757" y="3477"/>
                  </a:cubicBezTo>
                  <a:cubicBezTo>
                    <a:pt x="25119" y="3408"/>
                    <a:pt x="25463" y="3373"/>
                    <a:pt x="25792" y="3373"/>
                  </a:cubicBezTo>
                  <a:cubicBezTo>
                    <a:pt x="29182" y="3373"/>
                    <a:pt x="30917" y="7073"/>
                    <a:pt x="33325" y="14825"/>
                  </a:cubicBezTo>
                  <a:cubicBezTo>
                    <a:pt x="36118" y="23785"/>
                    <a:pt x="43005" y="27842"/>
                    <a:pt x="43005" y="27842"/>
                  </a:cubicBezTo>
                  <a:lnTo>
                    <a:pt x="45115" y="21928"/>
                  </a:lnTo>
                  <a:cubicBezTo>
                    <a:pt x="38620" y="17770"/>
                    <a:pt x="35979" y="11502"/>
                    <a:pt x="33249" y="6434"/>
                  </a:cubicBezTo>
                  <a:cubicBezTo>
                    <a:pt x="30892" y="2058"/>
                    <a:pt x="28723" y="1"/>
                    <a:pt x="256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0"/>
            <p:cNvSpPr/>
            <p:nvPr/>
          </p:nvSpPr>
          <p:spPr>
            <a:xfrm>
              <a:off x="5757525" y="1119550"/>
              <a:ext cx="1096925" cy="1162750"/>
            </a:xfrm>
            <a:custGeom>
              <a:avLst/>
              <a:gdLst/>
              <a:ahLst/>
              <a:cxnLst/>
              <a:rect l="l" t="t" r="r" b="b"/>
              <a:pathLst>
                <a:path w="43877" h="46510" extrusionOk="0">
                  <a:moveTo>
                    <a:pt x="26297" y="1"/>
                  </a:moveTo>
                  <a:cubicBezTo>
                    <a:pt x="25925" y="1"/>
                    <a:pt x="25535" y="39"/>
                    <a:pt x="25123" y="118"/>
                  </a:cubicBezTo>
                  <a:cubicBezTo>
                    <a:pt x="22318" y="661"/>
                    <a:pt x="20713" y="3644"/>
                    <a:pt x="20372" y="8977"/>
                  </a:cubicBezTo>
                  <a:lnTo>
                    <a:pt x="20334" y="9533"/>
                  </a:lnTo>
                  <a:cubicBezTo>
                    <a:pt x="19942" y="15940"/>
                    <a:pt x="18893" y="32722"/>
                    <a:pt x="860" y="44298"/>
                  </a:cubicBezTo>
                  <a:cubicBezTo>
                    <a:pt x="620" y="44929"/>
                    <a:pt x="279" y="45801"/>
                    <a:pt x="0" y="46484"/>
                  </a:cubicBezTo>
                  <a:lnTo>
                    <a:pt x="13" y="46509"/>
                  </a:lnTo>
                  <a:cubicBezTo>
                    <a:pt x="19993" y="34516"/>
                    <a:pt x="21395" y="15750"/>
                    <a:pt x="21774" y="9621"/>
                  </a:cubicBezTo>
                  <a:lnTo>
                    <a:pt x="21812" y="9078"/>
                  </a:lnTo>
                  <a:cubicBezTo>
                    <a:pt x="22103" y="4465"/>
                    <a:pt x="23316" y="1938"/>
                    <a:pt x="25401" y="1533"/>
                  </a:cubicBezTo>
                  <a:cubicBezTo>
                    <a:pt x="25720" y="1472"/>
                    <a:pt x="26023" y="1440"/>
                    <a:pt x="26313" y="1440"/>
                  </a:cubicBezTo>
                  <a:cubicBezTo>
                    <a:pt x="28976" y="1440"/>
                    <a:pt x="30584" y="4152"/>
                    <a:pt x="33148" y="12401"/>
                  </a:cubicBezTo>
                  <a:cubicBezTo>
                    <a:pt x="35991" y="21513"/>
                    <a:pt x="42853" y="25645"/>
                    <a:pt x="43144" y="25809"/>
                  </a:cubicBezTo>
                  <a:lnTo>
                    <a:pt x="43877" y="24571"/>
                  </a:lnTo>
                  <a:cubicBezTo>
                    <a:pt x="43814" y="24520"/>
                    <a:pt x="37192" y="20527"/>
                    <a:pt x="34525" y="11959"/>
                  </a:cubicBezTo>
                  <a:lnTo>
                    <a:pt x="34525" y="11972"/>
                  </a:lnTo>
                  <a:cubicBezTo>
                    <a:pt x="32298" y="4825"/>
                    <a:pt x="30465" y="1"/>
                    <a:pt x="262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0"/>
            <p:cNvSpPr/>
            <p:nvPr/>
          </p:nvSpPr>
          <p:spPr>
            <a:xfrm>
              <a:off x="6609275" y="1441900"/>
              <a:ext cx="220550" cy="301425"/>
            </a:xfrm>
            <a:custGeom>
              <a:avLst/>
              <a:gdLst/>
              <a:ahLst/>
              <a:cxnLst/>
              <a:rect l="l" t="t" r="r" b="b"/>
              <a:pathLst>
                <a:path w="8822" h="12057" extrusionOk="0">
                  <a:moveTo>
                    <a:pt x="771" y="0"/>
                  </a:moveTo>
                  <a:cubicBezTo>
                    <a:pt x="468" y="645"/>
                    <a:pt x="203" y="1314"/>
                    <a:pt x="0" y="1997"/>
                  </a:cubicBezTo>
                  <a:cubicBezTo>
                    <a:pt x="1706" y="5965"/>
                    <a:pt x="4411" y="9428"/>
                    <a:pt x="7835" y="12056"/>
                  </a:cubicBezTo>
                  <a:lnTo>
                    <a:pt x="8821" y="10995"/>
                  </a:lnTo>
                  <a:cubicBezTo>
                    <a:pt x="5144" y="8176"/>
                    <a:pt x="2338" y="4360"/>
                    <a:pt x="771" y="0"/>
                  </a:cubicBezTo>
                  <a:close/>
                </a:path>
              </a:pathLst>
            </a:custGeom>
            <a:solidFill>
              <a:srgbClr val="B37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0"/>
            <p:cNvSpPr/>
            <p:nvPr/>
          </p:nvSpPr>
          <p:spPr>
            <a:xfrm>
              <a:off x="6653175" y="1317425"/>
              <a:ext cx="490350" cy="490650"/>
            </a:xfrm>
            <a:custGeom>
              <a:avLst/>
              <a:gdLst/>
              <a:ahLst/>
              <a:cxnLst/>
              <a:rect l="l" t="t" r="r" b="b"/>
              <a:pathLst>
                <a:path w="19614" h="19626" extrusionOk="0">
                  <a:moveTo>
                    <a:pt x="9782" y="657"/>
                  </a:moveTo>
                  <a:cubicBezTo>
                    <a:pt x="10022" y="910"/>
                    <a:pt x="10351" y="1074"/>
                    <a:pt x="10705" y="1112"/>
                  </a:cubicBezTo>
                  <a:cubicBezTo>
                    <a:pt x="10742" y="1115"/>
                    <a:pt x="10780" y="1116"/>
                    <a:pt x="10818" y="1116"/>
                  </a:cubicBezTo>
                  <a:cubicBezTo>
                    <a:pt x="11123" y="1116"/>
                    <a:pt x="11430" y="1025"/>
                    <a:pt x="11678" y="834"/>
                  </a:cubicBezTo>
                  <a:cubicBezTo>
                    <a:pt x="11855" y="1137"/>
                    <a:pt x="12145" y="1365"/>
                    <a:pt x="12474" y="1466"/>
                  </a:cubicBezTo>
                  <a:cubicBezTo>
                    <a:pt x="12624" y="1516"/>
                    <a:pt x="12779" y="1542"/>
                    <a:pt x="12933" y="1542"/>
                  </a:cubicBezTo>
                  <a:cubicBezTo>
                    <a:pt x="13128" y="1542"/>
                    <a:pt x="13321" y="1500"/>
                    <a:pt x="13497" y="1415"/>
                  </a:cubicBezTo>
                  <a:cubicBezTo>
                    <a:pt x="13611" y="1744"/>
                    <a:pt x="13839" y="2022"/>
                    <a:pt x="14142" y="2199"/>
                  </a:cubicBezTo>
                  <a:cubicBezTo>
                    <a:pt x="14369" y="2326"/>
                    <a:pt x="14617" y="2395"/>
                    <a:pt x="14865" y="2395"/>
                  </a:cubicBezTo>
                  <a:cubicBezTo>
                    <a:pt x="14961" y="2395"/>
                    <a:pt x="15057" y="2384"/>
                    <a:pt x="15153" y="2363"/>
                  </a:cubicBezTo>
                  <a:cubicBezTo>
                    <a:pt x="15191" y="2717"/>
                    <a:pt x="15368" y="3046"/>
                    <a:pt x="15633" y="3273"/>
                  </a:cubicBezTo>
                  <a:cubicBezTo>
                    <a:pt x="15886" y="3513"/>
                    <a:pt x="16227" y="3640"/>
                    <a:pt x="16581" y="3640"/>
                  </a:cubicBezTo>
                  <a:cubicBezTo>
                    <a:pt x="16543" y="3993"/>
                    <a:pt x="16644" y="4360"/>
                    <a:pt x="16859" y="4651"/>
                  </a:cubicBezTo>
                  <a:cubicBezTo>
                    <a:pt x="17074" y="4929"/>
                    <a:pt x="17377" y="5131"/>
                    <a:pt x="17718" y="5194"/>
                  </a:cubicBezTo>
                  <a:cubicBezTo>
                    <a:pt x="17617" y="5535"/>
                    <a:pt x="17630" y="5902"/>
                    <a:pt x="17781" y="6230"/>
                  </a:cubicBezTo>
                  <a:cubicBezTo>
                    <a:pt x="17921" y="6546"/>
                    <a:pt x="18186" y="6799"/>
                    <a:pt x="18502" y="6938"/>
                  </a:cubicBezTo>
                  <a:cubicBezTo>
                    <a:pt x="18325" y="7254"/>
                    <a:pt x="18274" y="7608"/>
                    <a:pt x="18350" y="7962"/>
                  </a:cubicBezTo>
                  <a:cubicBezTo>
                    <a:pt x="18426" y="8303"/>
                    <a:pt x="18628" y="8606"/>
                    <a:pt x="18919" y="8808"/>
                  </a:cubicBezTo>
                  <a:cubicBezTo>
                    <a:pt x="18679" y="9074"/>
                    <a:pt x="18552" y="9415"/>
                    <a:pt x="18552" y="9769"/>
                  </a:cubicBezTo>
                  <a:lnTo>
                    <a:pt x="18552" y="9807"/>
                  </a:lnTo>
                  <a:cubicBezTo>
                    <a:pt x="18552" y="10160"/>
                    <a:pt x="18679" y="10502"/>
                    <a:pt x="18919" y="10767"/>
                  </a:cubicBezTo>
                  <a:cubicBezTo>
                    <a:pt x="18628" y="10982"/>
                    <a:pt x="18426" y="11285"/>
                    <a:pt x="18363" y="11626"/>
                  </a:cubicBezTo>
                  <a:cubicBezTo>
                    <a:pt x="18287" y="11968"/>
                    <a:pt x="18350" y="12334"/>
                    <a:pt x="18514" y="12637"/>
                  </a:cubicBezTo>
                  <a:cubicBezTo>
                    <a:pt x="18199" y="12789"/>
                    <a:pt x="17946" y="13042"/>
                    <a:pt x="17807" y="13358"/>
                  </a:cubicBezTo>
                  <a:cubicBezTo>
                    <a:pt x="17668" y="13686"/>
                    <a:pt x="17642" y="14053"/>
                    <a:pt x="17744" y="14394"/>
                  </a:cubicBezTo>
                  <a:cubicBezTo>
                    <a:pt x="17402" y="14457"/>
                    <a:pt x="17099" y="14659"/>
                    <a:pt x="16897" y="14950"/>
                  </a:cubicBezTo>
                  <a:cubicBezTo>
                    <a:pt x="16682" y="15228"/>
                    <a:pt x="16581" y="15582"/>
                    <a:pt x="16619" y="15936"/>
                  </a:cubicBezTo>
                  <a:cubicBezTo>
                    <a:pt x="16278" y="15948"/>
                    <a:pt x="15936" y="16075"/>
                    <a:pt x="15671" y="16302"/>
                  </a:cubicBezTo>
                  <a:cubicBezTo>
                    <a:pt x="15406" y="16542"/>
                    <a:pt x="15241" y="16871"/>
                    <a:pt x="15204" y="17225"/>
                  </a:cubicBezTo>
                  <a:cubicBezTo>
                    <a:pt x="15097" y="17202"/>
                    <a:pt x="14991" y="17190"/>
                    <a:pt x="14886" y="17190"/>
                  </a:cubicBezTo>
                  <a:cubicBezTo>
                    <a:pt x="14642" y="17190"/>
                    <a:pt x="14405" y="17252"/>
                    <a:pt x="14193" y="17376"/>
                  </a:cubicBezTo>
                  <a:cubicBezTo>
                    <a:pt x="13889" y="17553"/>
                    <a:pt x="13662" y="17831"/>
                    <a:pt x="13561" y="18172"/>
                  </a:cubicBezTo>
                  <a:cubicBezTo>
                    <a:pt x="13372" y="18085"/>
                    <a:pt x="13170" y="18044"/>
                    <a:pt x="12968" y="18044"/>
                  </a:cubicBezTo>
                  <a:cubicBezTo>
                    <a:pt x="12819" y="18044"/>
                    <a:pt x="12669" y="18066"/>
                    <a:pt x="12524" y="18109"/>
                  </a:cubicBezTo>
                  <a:cubicBezTo>
                    <a:pt x="12196" y="18223"/>
                    <a:pt x="11918" y="18450"/>
                    <a:pt x="11741" y="18754"/>
                  </a:cubicBezTo>
                  <a:cubicBezTo>
                    <a:pt x="11491" y="18580"/>
                    <a:pt x="11203" y="18480"/>
                    <a:pt x="10902" y="18480"/>
                  </a:cubicBezTo>
                  <a:cubicBezTo>
                    <a:pt x="10853" y="18480"/>
                    <a:pt x="10804" y="18483"/>
                    <a:pt x="10755" y="18488"/>
                  </a:cubicBezTo>
                  <a:cubicBezTo>
                    <a:pt x="10401" y="18526"/>
                    <a:pt x="10073" y="18703"/>
                    <a:pt x="9833" y="18969"/>
                  </a:cubicBezTo>
                  <a:cubicBezTo>
                    <a:pt x="9605" y="18703"/>
                    <a:pt x="9277" y="18539"/>
                    <a:pt x="8923" y="18501"/>
                  </a:cubicBezTo>
                  <a:lnTo>
                    <a:pt x="8771" y="18501"/>
                  </a:lnTo>
                  <a:cubicBezTo>
                    <a:pt x="8468" y="18501"/>
                    <a:pt x="8165" y="18602"/>
                    <a:pt x="7924" y="18779"/>
                  </a:cubicBezTo>
                  <a:cubicBezTo>
                    <a:pt x="7748" y="18476"/>
                    <a:pt x="7470" y="18248"/>
                    <a:pt x="7141" y="18134"/>
                  </a:cubicBezTo>
                  <a:cubicBezTo>
                    <a:pt x="6999" y="18087"/>
                    <a:pt x="6852" y="18064"/>
                    <a:pt x="6706" y="18064"/>
                  </a:cubicBezTo>
                  <a:cubicBezTo>
                    <a:pt x="6501" y="18064"/>
                    <a:pt x="6296" y="18109"/>
                    <a:pt x="6105" y="18198"/>
                  </a:cubicBezTo>
                  <a:cubicBezTo>
                    <a:pt x="6004" y="17856"/>
                    <a:pt x="5764" y="17578"/>
                    <a:pt x="5460" y="17402"/>
                  </a:cubicBezTo>
                  <a:cubicBezTo>
                    <a:pt x="5249" y="17278"/>
                    <a:pt x="5007" y="17210"/>
                    <a:pt x="4764" y="17210"/>
                  </a:cubicBezTo>
                  <a:cubicBezTo>
                    <a:pt x="4658" y="17210"/>
                    <a:pt x="4553" y="17223"/>
                    <a:pt x="4449" y="17250"/>
                  </a:cubicBezTo>
                  <a:cubicBezTo>
                    <a:pt x="4411" y="16896"/>
                    <a:pt x="4247" y="16567"/>
                    <a:pt x="3982" y="16327"/>
                  </a:cubicBezTo>
                  <a:cubicBezTo>
                    <a:pt x="3729" y="16100"/>
                    <a:pt x="3388" y="15961"/>
                    <a:pt x="3034" y="15961"/>
                  </a:cubicBezTo>
                  <a:cubicBezTo>
                    <a:pt x="3072" y="15607"/>
                    <a:pt x="2983" y="15253"/>
                    <a:pt x="2769" y="14975"/>
                  </a:cubicBezTo>
                  <a:cubicBezTo>
                    <a:pt x="2554" y="14685"/>
                    <a:pt x="2250" y="14495"/>
                    <a:pt x="1909" y="14419"/>
                  </a:cubicBezTo>
                  <a:lnTo>
                    <a:pt x="1884" y="14407"/>
                  </a:lnTo>
                  <a:cubicBezTo>
                    <a:pt x="1985" y="14065"/>
                    <a:pt x="1960" y="13699"/>
                    <a:pt x="1821" y="13383"/>
                  </a:cubicBezTo>
                  <a:cubicBezTo>
                    <a:pt x="1682" y="13054"/>
                    <a:pt x="1416" y="12802"/>
                    <a:pt x="1100" y="12650"/>
                  </a:cubicBezTo>
                  <a:cubicBezTo>
                    <a:pt x="1265" y="12347"/>
                    <a:pt x="1328" y="11993"/>
                    <a:pt x="1252" y="11639"/>
                  </a:cubicBezTo>
                  <a:cubicBezTo>
                    <a:pt x="1176" y="11298"/>
                    <a:pt x="974" y="10994"/>
                    <a:pt x="696" y="10780"/>
                  </a:cubicBezTo>
                  <a:cubicBezTo>
                    <a:pt x="936" y="10527"/>
                    <a:pt x="1062" y="10186"/>
                    <a:pt x="1062" y="9832"/>
                  </a:cubicBezTo>
                  <a:cubicBezTo>
                    <a:pt x="1062" y="9478"/>
                    <a:pt x="923" y="9137"/>
                    <a:pt x="683" y="8871"/>
                  </a:cubicBezTo>
                  <a:cubicBezTo>
                    <a:pt x="974" y="8669"/>
                    <a:pt x="1176" y="8353"/>
                    <a:pt x="1252" y="8012"/>
                  </a:cubicBezTo>
                  <a:cubicBezTo>
                    <a:pt x="1328" y="7671"/>
                    <a:pt x="1265" y="7304"/>
                    <a:pt x="1088" y="7001"/>
                  </a:cubicBezTo>
                  <a:cubicBezTo>
                    <a:pt x="1416" y="6862"/>
                    <a:pt x="1669" y="6597"/>
                    <a:pt x="1821" y="6268"/>
                  </a:cubicBezTo>
                  <a:cubicBezTo>
                    <a:pt x="1960" y="5952"/>
                    <a:pt x="1972" y="5586"/>
                    <a:pt x="1871" y="5257"/>
                  </a:cubicBezTo>
                  <a:cubicBezTo>
                    <a:pt x="2212" y="5181"/>
                    <a:pt x="2516" y="4979"/>
                    <a:pt x="2731" y="4689"/>
                  </a:cubicBezTo>
                  <a:cubicBezTo>
                    <a:pt x="2933" y="4398"/>
                    <a:pt x="3021" y="4044"/>
                    <a:pt x="2983" y="3703"/>
                  </a:cubicBezTo>
                  <a:cubicBezTo>
                    <a:pt x="3337" y="3703"/>
                    <a:pt x="3678" y="3564"/>
                    <a:pt x="3931" y="3324"/>
                  </a:cubicBezTo>
                  <a:cubicBezTo>
                    <a:pt x="4209" y="3096"/>
                    <a:pt x="4373" y="2768"/>
                    <a:pt x="4411" y="2414"/>
                  </a:cubicBezTo>
                  <a:cubicBezTo>
                    <a:pt x="4507" y="2435"/>
                    <a:pt x="4604" y="2445"/>
                    <a:pt x="4702" y="2445"/>
                  </a:cubicBezTo>
                  <a:cubicBezTo>
                    <a:pt x="4953" y="2445"/>
                    <a:pt x="5204" y="2377"/>
                    <a:pt x="5422" y="2250"/>
                  </a:cubicBezTo>
                  <a:cubicBezTo>
                    <a:pt x="5726" y="2073"/>
                    <a:pt x="5953" y="1795"/>
                    <a:pt x="6067" y="1466"/>
                  </a:cubicBezTo>
                  <a:cubicBezTo>
                    <a:pt x="6246" y="1545"/>
                    <a:pt x="6441" y="1583"/>
                    <a:pt x="6638" y="1583"/>
                  </a:cubicBezTo>
                  <a:cubicBezTo>
                    <a:pt x="6790" y="1583"/>
                    <a:pt x="6942" y="1560"/>
                    <a:pt x="7090" y="1517"/>
                  </a:cubicBezTo>
                  <a:cubicBezTo>
                    <a:pt x="7419" y="1403"/>
                    <a:pt x="7710" y="1175"/>
                    <a:pt x="7874" y="872"/>
                  </a:cubicBezTo>
                  <a:cubicBezTo>
                    <a:pt x="8121" y="1044"/>
                    <a:pt x="8413" y="1133"/>
                    <a:pt x="8712" y="1133"/>
                  </a:cubicBezTo>
                  <a:cubicBezTo>
                    <a:pt x="8765" y="1133"/>
                    <a:pt x="8819" y="1131"/>
                    <a:pt x="8872" y="1125"/>
                  </a:cubicBezTo>
                  <a:cubicBezTo>
                    <a:pt x="9226" y="1087"/>
                    <a:pt x="9542" y="923"/>
                    <a:pt x="9782" y="657"/>
                  </a:cubicBezTo>
                  <a:close/>
                  <a:moveTo>
                    <a:pt x="9807" y="0"/>
                  </a:moveTo>
                  <a:cubicBezTo>
                    <a:pt x="4386" y="0"/>
                    <a:pt x="1" y="4385"/>
                    <a:pt x="1" y="9807"/>
                  </a:cubicBezTo>
                  <a:cubicBezTo>
                    <a:pt x="1" y="15228"/>
                    <a:pt x="4386" y="19626"/>
                    <a:pt x="9807" y="19626"/>
                  </a:cubicBezTo>
                  <a:cubicBezTo>
                    <a:pt x="15229" y="19626"/>
                    <a:pt x="19614" y="15228"/>
                    <a:pt x="19614" y="9807"/>
                  </a:cubicBezTo>
                  <a:cubicBezTo>
                    <a:pt x="19614" y="4385"/>
                    <a:pt x="15229" y="0"/>
                    <a:pt x="9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0"/>
            <p:cNvSpPr/>
            <p:nvPr/>
          </p:nvSpPr>
          <p:spPr>
            <a:xfrm>
              <a:off x="6636125" y="1300350"/>
              <a:ext cx="524475" cy="524475"/>
            </a:xfrm>
            <a:custGeom>
              <a:avLst/>
              <a:gdLst/>
              <a:ahLst/>
              <a:cxnLst/>
              <a:rect l="l" t="t" r="r" b="b"/>
              <a:pathLst>
                <a:path w="20979" h="20979" fill="none" extrusionOk="0">
                  <a:moveTo>
                    <a:pt x="20978" y="10490"/>
                  </a:moveTo>
                  <a:cubicBezTo>
                    <a:pt x="20978" y="16277"/>
                    <a:pt x="16277" y="20978"/>
                    <a:pt x="10489" y="20978"/>
                  </a:cubicBezTo>
                  <a:cubicBezTo>
                    <a:pt x="4702" y="20978"/>
                    <a:pt x="1" y="16277"/>
                    <a:pt x="1" y="10490"/>
                  </a:cubicBezTo>
                  <a:cubicBezTo>
                    <a:pt x="1" y="4702"/>
                    <a:pt x="4702" y="1"/>
                    <a:pt x="10489" y="1"/>
                  </a:cubicBezTo>
                  <a:cubicBezTo>
                    <a:pt x="16277" y="1"/>
                    <a:pt x="20978" y="4702"/>
                    <a:pt x="20978" y="10490"/>
                  </a:cubicBezTo>
                  <a:close/>
                </a:path>
              </a:pathLst>
            </a:custGeom>
            <a:noFill/>
            <a:ln w="1275" cap="flat" cmpd="sng">
              <a:solidFill>
                <a:schemeClr val="accent3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0"/>
            <p:cNvSpPr/>
            <p:nvPr/>
          </p:nvSpPr>
          <p:spPr>
            <a:xfrm>
              <a:off x="6692675" y="1356900"/>
              <a:ext cx="411375" cy="411700"/>
            </a:xfrm>
            <a:custGeom>
              <a:avLst/>
              <a:gdLst/>
              <a:ahLst/>
              <a:cxnLst/>
              <a:rect l="l" t="t" r="r" b="b"/>
              <a:pathLst>
                <a:path w="16455" h="16468" extrusionOk="0">
                  <a:moveTo>
                    <a:pt x="8227" y="1"/>
                  </a:moveTo>
                  <a:cubicBezTo>
                    <a:pt x="3678" y="1"/>
                    <a:pt x="1" y="3678"/>
                    <a:pt x="1" y="8228"/>
                  </a:cubicBezTo>
                  <a:cubicBezTo>
                    <a:pt x="1" y="12777"/>
                    <a:pt x="3678" y="16467"/>
                    <a:pt x="8227" y="16467"/>
                  </a:cubicBezTo>
                  <a:cubicBezTo>
                    <a:pt x="12777" y="16467"/>
                    <a:pt x="16454" y="12777"/>
                    <a:pt x="16454" y="8228"/>
                  </a:cubicBezTo>
                  <a:cubicBezTo>
                    <a:pt x="16454" y="3678"/>
                    <a:pt x="12777" y="1"/>
                    <a:pt x="8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0"/>
            <p:cNvSpPr/>
            <p:nvPr/>
          </p:nvSpPr>
          <p:spPr>
            <a:xfrm>
              <a:off x="6620325" y="1284550"/>
              <a:ext cx="556075" cy="556075"/>
            </a:xfrm>
            <a:custGeom>
              <a:avLst/>
              <a:gdLst/>
              <a:ahLst/>
              <a:cxnLst/>
              <a:rect l="l" t="t" r="r" b="b"/>
              <a:pathLst>
                <a:path w="22243" h="22243" fill="none" extrusionOk="0">
                  <a:moveTo>
                    <a:pt x="22242" y="11122"/>
                  </a:moveTo>
                  <a:cubicBezTo>
                    <a:pt x="22242" y="17263"/>
                    <a:pt x="17263" y="22242"/>
                    <a:pt x="11121" y="22242"/>
                  </a:cubicBezTo>
                  <a:cubicBezTo>
                    <a:pt x="4980" y="22242"/>
                    <a:pt x="1" y="17263"/>
                    <a:pt x="1" y="11122"/>
                  </a:cubicBezTo>
                  <a:cubicBezTo>
                    <a:pt x="1" y="4980"/>
                    <a:pt x="4980" y="1"/>
                    <a:pt x="11121" y="1"/>
                  </a:cubicBezTo>
                  <a:cubicBezTo>
                    <a:pt x="17263" y="1"/>
                    <a:pt x="22242" y="4980"/>
                    <a:pt x="22242" y="11122"/>
                  </a:cubicBezTo>
                  <a:close/>
                </a:path>
              </a:pathLst>
            </a:custGeom>
            <a:noFill/>
            <a:ln w="1275" cap="flat" cmpd="sng">
              <a:solidFill>
                <a:schemeClr val="accent3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0"/>
            <p:cNvSpPr/>
            <p:nvPr/>
          </p:nvSpPr>
          <p:spPr>
            <a:xfrm>
              <a:off x="6657300" y="2723300"/>
              <a:ext cx="128600" cy="171875"/>
            </a:xfrm>
            <a:custGeom>
              <a:avLst/>
              <a:gdLst/>
              <a:ahLst/>
              <a:cxnLst/>
              <a:rect l="l" t="t" r="r" b="b"/>
              <a:pathLst>
                <a:path w="5144" h="6875" extrusionOk="0">
                  <a:moveTo>
                    <a:pt x="5144" y="1"/>
                  </a:moveTo>
                  <a:lnTo>
                    <a:pt x="822" y="557"/>
                  </a:lnTo>
                  <a:lnTo>
                    <a:pt x="632" y="3135"/>
                  </a:lnTo>
                  <a:cubicBezTo>
                    <a:pt x="632" y="3135"/>
                    <a:pt x="0" y="5005"/>
                    <a:pt x="632" y="5245"/>
                  </a:cubicBezTo>
                  <a:cubicBezTo>
                    <a:pt x="619" y="5498"/>
                    <a:pt x="973" y="5662"/>
                    <a:pt x="1087" y="5687"/>
                  </a:cubicBezTo>
                  <a:cubicBezTo>
                    <a:pt x="1150" y="5864"/>
                    <a:pt x="1289" y="6003"/>
                    <a:pt x="1454" y="6079"/>
                  </a:cubicBezTo>
                  <a:cubicBezTo>
                    <a:pt x="1580" y="6281"/>
                    <a:pt x="1769" y="6433"/>
                    <a:pt x="1997" y="6509"/>
                  </a:cubicBezTo>
                  <a:cubicBezTo>
                    <a:pt x="2097" y="6758"/>
                    <a:pt x="2313" y="6874"/>
                    <a:pt x="2530" y="6874"/>
                  </a:cubicBezTo>
                  <a:cubicBezTo>
                    <a:pt x="2808" y="6874"/>
                    <a:pt x="3086" y="6685"/>
                    <a:pt x="3122" y="6345"/>
                  </a:cubicBezTo>
                  <a:cubicBezTo>
                    <a:pt x="3463" y="6066"/>
                    <a:pt x="3703" y="5270"/>
                    <a:pt x="3804" y="4575"/>
                  </a:cubicBezTo>
                  <a:cubicBezTo>
                    <a:pt x="4284" y="3792"/>
                    <a:pt x="5030" y="1593"/>
                    <a:pt x="5144" y="1"/>
                  </a:cubicBezTo>
                  <a:close/>
                </a:path>
              </a:pathLst>
            </a:custGeom>
            <a:solidFill>
              <a:srgbClr val="DE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0"/>
            <p:cNvSpPr/>
            <p:nvPr/>
          </p:nvSpPr>
          <p:spPr>
            <a:xfrm>
              <a:off x="6673100" y="2819350"/>
              <a:ext cx="9175" cy="32875"/>
            </a:xfrm>
            <a:custGeom>
              <a:avLst/>
              <a:gdLst/>
              <a:ahLst/>
              <a:cxnLst/>
              <a:rect l="l" t="t" r="r" b="b"/>
              <a:pathLst>
                <a:path w="367" h="1315" fill="none" extrusionOk="0">
                  <a:moveTo>
                    <a:pt x="367" y="0"/>
                  </a:moveTo>
                  <a:lnTo>
                    <a:pt x="0" y="1315"/>
                  </a:lnTo>
                </a:path>
              </a:pathLst>
            </a:custGeom>
            <a:noFill/>
            <a:ln w="950" cap="flat" cmpd="sng">
              <a:solidFill>
                <a:srgbClr val="A63D3D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0"/>
            <p:cNvSpPr/>
            <p:nvPr/>
          </p:nvSpPr>
          <p:spPr>
            <a:xfrm>
              <a:off x="6684475" y="2829775"/>
              <a:ext cx="9175" cy="33200"/>
            </a:xfrm>
            <a:custGeom>
              <a:avLst/>
              <a:gdLst/>
              <a:ahLst/>
              <a:cxnLst/>
              <a:rect l="l" t="t" r="r" b="b"/>
              <a:pathLst>
                <a:path w="367" h="1328" fill="none" extrusionOk="0">
                  <a:moveTo>
                    <a:pt x="367" y="0"/>
                  </a:moveTo>
                  <a:lnTo>
                    <a:pt x="0" y="1327"/>
                  </a:lnTo>
                </a:path>
              </a:pathLst>
            </a:custGeom>
            <a:noFill/>
            <a:ln w="950" cap="flat" cmpd="sng">
              <a:solidFill>
                <a:srgbClr val="A63D3D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0"/>
            <p:cNvSpPr/>
            <p:nvPr/>
          </p:nvSpPr>
          <p:spPr>
            <a:xfrm>
              <a:off x="6695825" y="2840200"/>
              <a:ext cx="9200" cy="33200"/>
            </a:xfrm>
            <a:custGeom>
              <a:avLst/>
              <a:gdLst/>
              <a:ahLst/>
              <a:cxnLst/>
              <a:rect l="l" t="t" r="r" b="b"/>
              <a:pathLst>
                <a:path w="368" h="1328" fill="none" extrusionOk="0">
                  <a:moveTo>
                    <a:pt x="367" y="0"/>
                  </a:moveTo>
                  <a:lnTo>
                    <a:pt x="1" y="1327"/>
                  </a:lnTo>
                </a:path>
              </a:pathLst>
            </a:custGeom>
            <a:noFill/>
            <a:ln w="950" cap="flat" cmpd="sng">
              <a:solidFill>
                <a:srgbClr val="A63D3D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0"/>
            <p:cNvSpPr/>
            <p:nvPr/>
          </p:nvSpPr>
          <p:spPr>
            <a:xfrm>
              <a:off x="6707200" y="2850950"/>
              <a:ext cx="9200" cy="32875"/>
            </a:xfrm>
            <a:custGeom>
              <a:avLst/>
              <a:gdLst/>
              <a:ahLst/>
              <a:cxnLst/>
              <a:rect l="l" t="t" r="r" b="b"/>
              <a:pathLst>
                <a:path w="368" h="1315" fill="none" extrusionOk="0">
                  <a:moveTo>
                    <a:pt x="367" y="0"/>
                  </a:moveTo>
                  <a:lnTo>
                    <a:pt x="1" y="1314"/>
                  </a:lnTo>
                </a:path>
              </a:pathLst>
            </a:custGeom>
            <a:noFill/>
            <a:ln w="950" cap="flat" cmpd="sng">
              <a:solidFill>
                <a:srgbClr val="A63D3D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0"/>
            <p:cNvSpPr/>
            <p:nvPr/>
          </p:nvSpPr>
          <p:spPr>
            <a:xfrm>
              <a:off x="6362850" y="1862400"/>
              <a:ext cx="92600" cy="244875"/>
            </a:xfrm>
            <a:custGeom>
              <a:avLst/>
              <a:gdLst/>
              <a:ahLst/>
              <a:cxnLst/>
              <a:rect l="l" t="t" r="r" b="b"/>
              <a:pathLst>
                <a:path w="3704" h="9795" extrusionOk="0">
                  <a:moveTo>
                    <a:pt x="683" y="0"/>
                  </a:moveTo>
                  <a:lnTo>
                    <a:pt x="0" y="9794"/>
                  </a:lnTo>
                  <a:cubicBezTo>
                    <a:pt x="1782" y="8707"/>
                    <a:pt x="3703" y="531"/>
                    <a:pt x="3703" y="531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0"/>
            <p:cNvSpPr/>
            <p:nvPr/>
          </p:nvSpPr>
          <p:spPr>
            <a:xfrm>
              <a:off x="6288925" y="1761625"/>
              <a:ext cx="158300" cy="120075"/>
            </a:xfrm>
            <a:custGeom>
              <a:avLst/>
              <a:gdLst/>
              <a:ahLst/>
              <a:cxnLst/>
              <a:rect l="l" t="t" r="r" b="b"/>
              <a:pathLst>
                <a:path w="6332" h="4803" extrusionOk="0">
                  <a:moveTo>
                    <a:pt x="986" y="0"/>
                  </a:moveTo>
                  <a:lnTo>
                    <a:pt x="291" y="1403"/>
                  </a:lnTo>
                  <a:lnTo>
                    <a:pt x="1618" y="2174"/>
                  </a:lnTo>
                  <a:lnTo>
                    <a:pt x="190" y="1693"/>
                  </a:lnTo>
                  <a:lnTo>
                    <a:pt x="0" y="2275"/>
                  </a:lnTo>
                  <a:lnTo>
                    <a:pt x="1416" y="2805"/>
                  </a:lnTo>
                  <a:lnTo>
                    <a:pt x="1416" y="2805"/>
                  </a:lnTo>
                  <a:lnTo>
                    <a:pt x="341" y="2629"/>
                  </a:lnTo>
                  <a:lnTo>
                    <a:pt x="291" y="3147"/>
                  </a:lnTo>
                  <a:lnTo>
                    <a:pt x="1441" y="3349"/>
                  </a:lnTo>
                  <a:cubicBezTo>
                    <a:pt x="1441" y="3349"/>
                    <a:pt x="2115" y="4624"/>
                    <a:pt x="3618" y="4624"/>
                  </a:cubicBezTo>
                  <a:cubicBezTo>
                    <a:pt x="3761" y="4624"/>
                    <a:pt x="3912" y="4613"/>
                    <a:pt x="4069" y="4587"/>
                  </a:cubicBezTo>
                  <a:lnTo>
                    <a:pt x="6332" y="4802"/>
                  </a:lnTo>
                  <a:lnTo>
                    <a:pt x="5270" y="2692"/>
                  </a:lnTo>
                  <a:cubicBezTo>
                    <a:pt x="5270" y="2692"/>
                    <a:pt x="4297" y="1719"/>
                    <a:pt x="3779" y="1289"/>
                  </a:cubicBezTo>
                  <a:lnTo>
                    <a:pt x="3248" y="0"/>
                  </a:lnTo>
                  <a:lnTo>
                    <a:pt x="2717" y="253"/>
                  </a:lnTo>
                  <a:lnTo>
                    <a:pt x="3109" y="1352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rgbClr val="DE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0"/>
            <p:cNvSpPr/>
            <p:nvPr/>
          </p:nvSpPr>
          <p:spPr>
            <a:xfrm>
              <a:off x="6360625" y="1803325"/>
              <a:ext cx="32250" cy="50875"/>
            </a:xfrm>
            <a:custGeom>
              <a:avLst/>
              <a:gdLst/>
              <a:ahLst/>
              <a:cxnLst/>
              <a:rect l="l" t="t" r="r" b="b"/>
              <a:pathLst>
                <a:path w="1290" h="2035" fill="none" extrusionOk="0">
                  <a:moveTo>
                    <a:pt x="292" y="0"/>
                  </a:moveTo>
                  <a:cubicBezTo>
                    <a:pt x="292" y="0"/>
                    <a:pt x="1" y="1706"/>
                    <a:pt x="1290" y="2035"/>
                  </a:cubicBezTo>
                </a:path>
              </a:pathLst>
            </a:custGeom>
            <a:noFill/>
            <a:ln w="950" cap="flat" cmpd="sng">
              <a:solidFill>
                <a:srgbClr val="A63D3D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0"/>
            <p:cNvSpPr/>
            <p:nvPr/>
          </p:nvSpPr>
          <p:spPr>
            <a:xfrm>
              <a:off x="6327775" y="1792575"/>
              <a:ext cx="18675" cy="36050"/>
            </a:xfrm>
            <a:custGeom>
              <a:avLst/>
              <a:gdLst/>
              <a:ahLst/>
              <a:cxnLst/>
              <a:rect l="l" t="t" r="r" b="b"/>
              <a:pathLst>
                <a:path w="747" h="1442" fill="none" extrusionOk="0">
                  <a:moveTo>
                    <a:pt x="746" y="0"/>
                  </a:moveTo>
                  <a:lnTo>
                    <a:pt x="1" y="1441"/>
                  </a:lnTo>
                </a:path>
              </a:pathLst>
            </a:custGeom>
            <a:noFill/>
            <a:ln w="950" cap="flat" cmpd="sng">
              <a:solidFill>
                <a:srgbClr val="A63D3D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0"/>
            <p:cNvSpPr/>
            <p:nvPr/>
          </p:nvSpPr>
          <p:spPr>
            <a:xfrm>
              <a:off x="6304400" y="1780250"/>
              <a:ext cx="36675" cy="23100"/>
            </a:xfrm>
            <a:custGeom>
              <a:avLst/>
              <a:gdLst/>
              <a:ahLst/>
              <a:cxnLst/>
              <a:rect l="l" t="t" r="r" b="b"/>
              <a:pathLst>
                <a:path w="1467" h="924" fill="none" extrusionOk="0">
                  <a:moveTo>
                    <a:pt x="0" y="1"/>
                  </a:moveTo>
                  <a:lnTo>
                    <a:pt x="1466" y="923"/>
                  </a:lnTo>
                </a:path>
              </a:pathLst>
            </a:custGeom>
            <a:noFill/>
            <a:ln w="950" cap="flat" cmpd="sng">
              <a:solidFill>
                <a:srgbClr val="A63D3D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0"/>
            <p:cNvSpPr/>
            <p:nvPr/>
          </p:nvSpPr>
          <p:spPr>
            <a:xfrm>
              <a:off x="7192475" y="2121450"/>
              <a:ext cx="100800" cy="177900"/>
            </a:xfrm>
            <a:custGeom>
              <a:avLst/>
              <a:gdLst/>
              <a:ahLst/>
              <a:cxnLst/>
              <a:rect l="l" t="t" r="r" b="b"/>
              <a:pathLst>
                <a:path w="4032" h="7116" extrusionOk="0">
                  <a:moveTo>
                    <a:pt x="1681" y="1"/>
                  </a:moveTo>
                  <a:cubicBezTo>
                    <a:pt x="1681" y="1"/>
                    <a:pt x="1" y="6067"/>
                    <a:pt x="140" y="7116"/>
                  </a:cubicBezTo>
                  <a:lnTo>
                    <a:pt x="4032" y="2073"/>
                  </a:lnTo>
                  <a:lnTo>
                    <a:pt x="16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0"/>
            <p:cNvSpPr/>
            <p:nvPr/>
          </p:nvSpPr>
          <p:spPr>
            <a:xfrm>
              <a:off x="7258500" y="2105025"/>
              <a:ext cx="144725" cy="123550"/>
            </a:xfrm>
            <a:custGeom>
              <a:avLst/>
              <a:gdLst/>
              <a:ahLst/>
              <a:cxnLst/>
              <a:rect l="l" t="t" r="r" b="b"/>
              <a:pathLst>
                <a:path w="5789" h="4942" extrusionOk="0">
                  <a:moveTo>
                    <a:pt x="1940" y="0"/>
                  </a:moveTo>
                  <a:cubicBezTo>
                    <a:pt x="1911" y="0"/>
                    <a:pt x="1896" y="1"/>
                    <a:pt x="1896" y="1"/>
                  </a:cubicBezTo>
                  <a:lnTo>
                    <a:pt x="1" y="2275"/>
                  </a:lnTo>
                  <a:cubicBezTo>
                    <a:pt x="696" y="3501"/>
                    <a:pt x="2061" y="3703"/>
                    <a:pt x="2061" y="3703"/>
                  </a:cubicBezTo>
                  <a:lnTo>
                    <a:pt x="2604" y="4259"/>
                  </a:lnTo>
                  <a:lnTo>
                    <a:pt x="3084" y="4942"/>
                  </a:lnTo>
                  <a:lnTo>
                    <a:pt x="3527" y="4601"/>
                  </a:lnTo>
                  <a:cubicBezTo>
                    <a:pt x="3375" y="4120"/>
                    <a:pt x="2693" y="3476"/>
                    <a:pt x="2693" y="3476"/>
                  </a:cubicBezTo>
                  <a:lnTo>
                    <a:pt x="2693" y="3476"/>
                  </a:lnTo>
                  <a:lnTo>
                    <a:pt x="3501" y="3943"/>
                  </a:lnTo>
                  <a:lnTo>
                    <a:pt x="4095" y="4588"/>
                  </a:lnTo>
                  <a:lnTo>
                    <a:pt x="5789" y="3248"/>
                  </a:lnTo>
                  <a:cubicBezTo>
                    <a:pt x="5789" y="3248"/>
                    <a:pt x="5018" y="1757"/>
                    <a:pt x="3489" y="1176"/>
                  </a:cubicBezTo>
                  <a:lnTo>
                    <a:pt x="3489" y="1176"/>
                  </a:lnTo>
                  <a:cubicBezTo>
                    <a:pt x="3982" y="1201"/>
                    <a:pt x="4474" y="1277"/>
                    <a:pt x="4955" y="1416"/>
                  </a:cubicBezTo>
                  <a:lnTo>
                    <a:pt x="5068" y="809"/>
                  </a:lnTo>
                  <a:cubicBezTo>
                    <a:pt x="3429" y="41"/>
                    <a:pt x="2184" y="0"/>
                    <a:pt x="1940" y="0"/>
                  </a:cubicBezTo>
                  <a:close/>
                </a:path>
              </a:pathLst>
            </a:custGeom>
            <a:solidFill>
              <a:srgbClr val="DE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0"/>
            <p:cNvSpPr/>
            <p:nvPr/>
          </p:nvSpPr>
          <p:spPr>
            <a:xfrm>
              <a:off x="7324225" y="2145150"/>
              <a:ext cx="32550" cy="36675"/>
            </a:xfrm>
            <a:custGeom>
              <a:avLst/>
              <a:gdLst/>
              <a:ahLst/>
              <a:cxnLst/>
              <a:rect l="l" t="t" r="r" b="b"/>
              <a:pathLst>
                <a:path w="1302" h="1467" fill="none" extrusionOk="0">
                  <a:moveTo>
                    <a:pt x="0" y="1466"/>
                  </a:moveTo>
                  <a:lnTo>
                    <a:pt x="1302" y="1"/>
                  </a:lnTo>
                </a:path>
              </a:pathLst>
            </a:custGeom>
            <a:noFill/>
            <a:ln w="950" cap="flat" cmpd="sng">
              <a:solidFill>
                <a:srgbClr val="A63D3D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0"/>
            <p:cNvSpPr/>
            <p:nvPr/>
          </p:nvSpPr>
          <p:spPr>
            <a:xfrm>
              <a:off x="7277475" y="2137575"/>
              <a:ext cx="59400" cy="26250"/>
            </a:xfrm>
            <a:custGeom>
              <a:avLst/>
              <a:gdLst/>
              <a:ahLst/>
              <a:cxnLst/>
              <a:rect l="l" t="t" r="r" b="b"/>
              <a:pathLst>
                <a:path w="2376" h="1050" fill="none" extrusionOk="0">
                  <a:moveTo>
                    <a:pt x="2376" y="0"/>
                  </a:moveTo>
                  <a:cubicBezTo>
                    <a:pt x="2376" y="0"/>
                    <a:pt x="1024" y="1049"/>
                    <a:pt x="0" y="63"/>
                  </a:cubicBezTo>
                </a:path>
              </a:pathLst>
            </a:custGeom>
            <a:noFill/>
            <a:ln w="950" cap="flat" cmpd="sng">
              <a:solidFill>
                <a:srgbClr val="A63D3D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0"/>
            <p:cNvSpPr/>
            <p:nvPr/>
          </p:nvSpPr>
          <p:spPr>
            <a:xfrm>
              <a:off x="7352975" y="2163150"/>
              <a:ext cx="37625" cy="33200"/>
            </a:xfrm>
            <a:custGeom>
              <a:avLst/>
              <a:gdLst/>
              <a:ahLst/>
              <a:cxnLst/>
              <a:rect l="l" t="t" r="r" b="b"/>
              <a:pathLst>
                <a:path w="1505" h="1328" fill="none" extrusionOk="0">
                  <a:moveTo>
                    <a:pt x="0" y="1"/>
                  </a:moveTo>
                  <a:lnTo>
                    <a:pt x="809" y="431"/>
                  </a:lnTo>
                  <a:lnTo>
                    <a:pt x="1504" y="1328"/>
                  </a:lnTo>
                </a:path>
              </a:pathLst>
            </a:custGeom>
            <a:noFill/>
            <a:ln w="950" cap="flat" cmpd="sng">
              <a:solidFill>
                <a:srgbClr val="A63D3D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0"/>
            <p:cNvSpPr/>
            <p:nvPr/>
          </p:nvSpPr>
          <p:spPr>
            <a:xfrm>
              <a:off x="7336850" y="2176425"/>
              <a:ext cx="37625" cy="32875"/>
            </a:xfrm>
            <a:custGeom>
              <a:avLst/>
              <a:gdLst/>
              <a:ahLst/>
              <a:cxnLst/>
              <a:rect l="l" t="t" r="r" b="b"/>
              <a:pathLst>
                <a:path w="1505" h="1315" fill="none" extrusionOk="0">
                  <a:moveTo>
                    <a:pt x="1" y="1"/>
                  </a:moveTo>
                  <a:lnTo>
                    <a:pt x="810" y="418"/>
                  </a:lnTo>
                  <a:lnTo>
                    <a:pt x="1505" y="1315"/>
                  </a:lnTo>
                </a:path>
              </a:pathLst>
            </a:custGeom>
            <a:noFill/>
            <a:ln w="950" cap="flat" cmpd="sng">
              <a:solidFill>
                <a:srgbClr val="A63D3D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0"/>
            <p:cNvSpPr/>
            <p:nvPr/>
          </p:nvSpPr>
          <p:spPr>
            <a:xfrm>
              <a:off x="6362850" y="1710125"/>
              <a:ext cx="943075" cy="589225"/>
            </a:xfrm>
            <a:custGeom>
              <a:avLst/>
              <a:gdLst/>
              <a:ahLst/>
              <a:cxnLst/>
              <a:rect l="l" t="t" r="r" b="b"/>
              <a:pathLst>
                <a:path w="37723" h="23569" extrusionOk="0">
                  <a:moveTo>
                    <a:pt x="0" y="15885"/>
                  </a:moveTo>
                  <a:lnTo>
                    <a:pt x="0" y="15898"/>
                  </a:lnTo>
                  <a:cubicBezTo>
                    <a:pt x="3" y="15894"/>
                    <a:pt x="5" y="15889"/>
                    <a:pt x="8" y="15885"/>
                  </a:cubicBezTo>
                  <a:lnTo>
                    <a:pt x="8" y="15885"/>
                  </a:lnTo>
                  <a:cubicBezTo>
                    <a:pt x="5" y="15885"/>
                    <a:pt x="3" y="15885"/>
                    <a:pt x="0" y="15885"/>
                  </a:cubicBezTo>
                  <a:close/>
                  <a:moveTo>
                    <a:pt x="16896" y="0"/>
                  </a:moveTo>
                  <a:cubicBezTo>
                    <a:pt x="15708" y="695"/>
                    <a:pt x="7974" y="5017"/>
                    <a:pt x="7974" y="5017"/>
                  </a:cubicBezTo>
                  <a:lnTo>
                    <a:pt x="2313" y="4764"/>
                  </a:lnTo>
                  <a:cubicBezTo>
                    <a:pt x="2313" y="4764"/>
                    <a:pt x="1998" y="12467"/>
                    <a:pt x="8" y="15885"/>
                  </a:cubicBezTo>
                  <a:lnTo>
                    <a:pt x="8" y="15885"/>
                  </a:lnTo>
                  <a:cubicBezTo>
                    <a:pt x="159" y="15888"/>
                    <a:pt x="310" y="15890"/>
                    <a:pt x="460" y="15890"/>
                  </a:cubicBezTo>
                  <a:cubicBezTo>
                    <a:pt x="6464" y="15890"/>
                    <a:pt x="11020" y="13522"/>
                    <a:pt x="11020" y="13522"/>
                  </a:cubicBezTo>
                  <a:lnTo>
                    <a:pt x="11020" y="13522"/>
                  </a:lnTo>
                  <a:lnTo>
                    <a:pt x="10628" y="16353"/>
                  </a:lnTo>
                  <a:lnTo>
                    <a:pt x="25616" y="16782"/>
                  </a:lnTo>
                  <a:lnTo>
                    <a:pt x="33325" y="23569"/>
                  </a:lnTo>
                  <a:cubicBezTo>
                    <a:pt x="33754" y="20763"/>
                    <a:pt x="37722" y="15797"/>
                    <a:pt x="37722" y="15797"/>
                  </a:cubicBezTo>
                  <a:lnTo>
                    <a:pt x="33388" y="12587"/>
                  </a:lnTo>
                  <a:cubicBezTo>
                    <a:pt x="33388" y="12587"/>
                    <a:pt x="32326" y="10742"/>
                    <a:pt x="30443" y="6951"/>
                  </a:cubicBezTo>
                  <a:cubicBezTo>
                    <a:pt x="29129" y="4272"/>
                    <a:pt x="27057" y="2035"/>
                    <a:pt x="24491" y="506"/>
                  </a:cubicBezTo>
                  <a:lnTo>
                    <a:pt x="168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0"/>
            <p:cNvSpPr/>
            <p:nvPr/>
          </p:nvSpPr>
          <p:spPr>
            <a:xfrm>
              <a:off x="7032300" y="2082925"/>
              <a:ext cx="129875" cy="186725"/>
            </a:xfrm>
            <a:custGeom>
              <a:avLst/>
              <a:gdLst/>
              <a:ahLst/>
              <a:cxnLst/>
              <a:rect l="l" t="t" r="r" b="b"/>
              <a:pathLst>
                <a:path w="5195" h="7469" extrusionOk="0">
                  <a:moveTo>
                    <a:pt x="1353" y="0"/>
                  </a:moveTo>
                  <a:lnTo>
                    <a:pt x="1" y="2894"/>
                  </a:lnTo>
                  <a:lnTo>
                    <a:pt x="5194" y="7469"/>
                  </a:lnTo>
                  <a:cubicBezTo>
                    <a:pt x="3236" y="5598"/>
                    <a:pt x="1353" y="0"/>
                    <a:pt x="1353" y="0"/>
                  </a:cubicBezTo>
                  <a:close/>
                </a:path>
              </a:pathLst>
            </a:custGeom>
            <a:solidFill>
              <a:srgbClr val="D6C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0"/>
            <p:cNvSpPr/>
            <p:nvPr/>
          </p:nvSpPr>
          <p:spPr>
            <a:xfrm>
              <a:off x="6574825" y="1840275"/>
              <a:ext cx="102075" cy="233500"/>
            </a:xfrm>
            <a:custGeom>
              <a:avLst/>
              <a:gdLst/>
              <a:ahLst/>
              <a:cxnLst/>
              <a:rect l="l" t="t" r="r" b="b"/>
              <a:pathLst>
                <a:path w="4083" h="9340" extrusionOk="0">
                  <a:moveTo>
                    <a:pt x="4083" y="1"/>
                  </a:moveTo>
                  <a:lnTo>
                    <a:pt x="4083" y="1"/>
                  </a:lnTo>
                  <a:cubicBezTo>
                    <a:pt x="4082" y="3"/>
                    <a:pt x="2768" y="6168"/>
                    <a:pt x="1" y="9340"/>
                  </a:cubicBezTo>
                  <a:cubicBezTo>
                    <a:pt x="873" y="9062"/>
                    <a:pt x="1720" y="8720"/>
                    <a:pt x="2541" y="8316"/>
                  </a:cubicBezTo>
                  <a:lnTo>
                    <a:pt x="4083" y="1"/>
                  </a:lnTo>
                  <a:close/>
                </a:path>
              </a:pathLst>
            </a:custGeom>
            <a:solidFill>
              <a:srgbClr val="D6C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0"/>
            <p:cNvSpPr/>
            <p:nvPr/>
          </p:nvSpPr>
          <p:spPr>
            <a:xfrm>
              <a:off x="6579250" y="1862075"/>
              <a:ext cx="32575" cy="114700"/>
            </a:xfrm>
            <a:custGeom>
              <a:avLst/>
              <a:gdLst/>
              <a:ahLst/>
              <a:cxnLst/>
              <a:rect l="l" t="t" r="r" b="b"/>
              <a:pathLst>
                <a:path w="1303" h="4588" fill="none" extrusionOk="0">
                  <a:moveTo>
                    <a:pt x="1" y="1"/>
                  </a:moveTo>
                  <a:lnTo>
                    <a:pt x="1302" y="4588"/>
                  </a:lnTo>
                </a:path>
              </a:pathLst>
            </a:custGeom>
            <a:noFill/>
            <a:ln w="2200" cap="flat" cmpd="sng">
              <a:solidFill>
                <a:schemeClr val="accent2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0"/>
            <p:cNvSpPr/>
            <p:nvPr/>
          </p:nvSpPr>
          <p:spPr>
            <a:xfrm>
              <a:off x="6520800" y="1887675"/>
              <a:ext cx="39200" cy="126700"/>
            </a:xfrm>
            <a:custGeom>
              <a:avLst/>
              <a:gdLst/>
              <a:ahLst/>
              <a:cxnLst/>
              <a:rect l="l" t="t" r="r" b="b"/>
              <a:pathLst>
                <a:path w="1568" h="5068" fill="none" extrusionOk="0">
                  <a:moveTo>
                    <a:pt x="1568" y="0"/>
                  </a:moveTo>
                  <a:lnTo>
                    <a:pt x="1" y="5068"/>
                  </a:lnTo>
                </a:path>
              </a:pathLst>
            </a:custGeom>
            <a:noFill/>
            <a:ln w="2200" cap="flat" cmpd="sng">
              <a:solidFill>
                <a:schemeClr val="accent2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0"/>
            <p:cNvSpPr/>
            <p:nvPr/>
          </p:nvSpPr>
          <p:spPr>
            <a:xfrm>
              <a:off x="6770075" y="1710125"/>
              <a:ext cx="223400" cy="49125"/>
            </a:xfrm>
            <a:custGeom>
              <a:avLst/>
              <a:gdLst/>
              <a:ahLst/>
              <a:cxnLst/>
              <a:rect l="l" t="t" r="r" b="b"/>
              <a:pathLst>
                <a:path w="8936" h="1965" extrusionOk="0">
                  <a:moveTo>
                    <a:pt x="607" y="0"/>
                  </a:moveTo>
                  <a:cubicBezTo>
                    <a:pt x="481" y="76"/>
                    <a:pt x="266" y="190"/>
                    <a:pt x="1" y="341"/>
                  </a:cubicBezTo>
                  <a:cubicBezTo>
                    <a:pt x="699" y="1088"/>
                    <a:pt x="2720" y="1965"/>
                    <a:pt x="5017" y="1965"/>
                  </a:cubicBezTo>
                  <a:cubicBezTo>
                    <a:pt x="6298" y="1965"/>
                    <a:pt x="7664" y="1692"/>
                    <a:pt x="8935" y="973"/>
                  </a:cubicBezTo>
                  <a:cubicBezTo>
                    <a:pt x="8670" y="784"/>
                    <a:pt x="8417" y="632"/>
                    <a:pt x="8202" y="506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rgbClr val="D6C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0"/>
            <p:cNvSpPr/>
            <p:nvPr/>
          </p:nvSpPr>
          <p:spPr>
            <a:xfrm>
              <a:off x="6409300" y="1747075"/>
              <a:ext cx="718450" cy="1009100"/>
            </a:xfrm>
            <a:custGeom>
              <a:avLst/>
              <a:gdLst/>
              <a:ahLst/>
              <a:cxnLst/>
              <a:rect l="l" t="t" r="r" b="b"/>
              <a:pathLst>
                <a:path w="28738" h="40364" extrusionOk="0">
                  <a:moveTo>
                    <a:pt x="24402" y="1"/>
                  </a:moveTo>
                  <a:cubicBezTo>
                    <a:pt x="16100" y="10843"/>
                    <a:pt x="5409" y="14508"/>
                    <a:pt x="5409" y="14508"/>
                  </a:cubicBezTo>
                  <a:lnTo>
                    <a:pt x="5270" y="16897"/>
                  </a:lnTo>
                  <a:cubicBezTo>
                    <a:pt x="0" y="21686"/>
                    <a:pt x="1112" y="27512"/>
                    <a:pt x="2793" y="30027"/>
                  </a:cubicBezTo>
                  <a:cubicBezTo>
                    <a:pt x="4461" y="32554"/>
                    <a:pt x="10691" y="40364"/>
                    <a:pt x="10691" y="40364"/>
                  </a:cubicBezTo>
                  <a:cubicBezTo>
                    <a:pt x="17768" y="39985"/>
                    <a:pt x="22368" y="33932"/>
                    <a:pt x="22368" y="33932"/>
                  </a:cubicBezTo>
                  <a:lnTo>
                    <a:pt x="20396" y="25490"/>
                  </a:lnTo>
                  <a:lnTo>
                    <a:pt x="25477" y="16821"/>
                  </a:lnTo>
                  <a:lnTo>
                    <a:pt x="28737" y="5561"/>
                  </a:lnTo>
                  <a:cubicBezTo>
                    <a:pt x="27777" y="2604"/>
                    <a:pt x="24402" y="1"/>
                    <a:pt x="24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0"/>
            <p:cNvSpPr/>
            <p:nvPr/>
          </p:nvSpPr>
          <p:spPr>
            <a:xfrm>
              <a:off x="6515450" y="2230775"/>
              <a:ext cx="453050" cy="525400"/>
            </a:xfrm>
            <a:custGeom>
              <a:avLst/>
              <a:gdLst/>
              <a:ahLst/>
              <a:cxnLst/>
              <a:rect l="l" t="t" r="r" b="b"/>
              <a:pathLst>
                <a:path w="18122" h="21016" extrusionOk="0">
                  <a:moveTo>
                    <a:pt x="7519" y="0"/>
                  </a:moveTo>
                  <a:cubicBezTo>
                    <a:pt x="5510" y="4512"/>
                    <a:pt x="3387" y="7330"/>
                    <a:pt x="1592" y="9086"/>
                  </a:cubicBezTo>
                  <a:cubicBezTo>
                    <a:pt x="164" y="10476"/>
                    <a:pt x="0" y="12713"/>
                    <a:pt x="1201" y="14293"/>
                  </a:cubicBezTo>
                  <a:lnTo>
                    <a:pt x="1188" y="14293"/>
                  </a:lnTo>
                  <a:cubicBezTo>
                    <a:pt x="3564" y="17402"/>
                    <a:pt x="6445" y="21016"/>
                    <a:pt x="6445" y="21016"/>
                  </a:cubicBezTo>
                  <a:cubicBezTo>
                    <a:pt x="13522" y="20637"/>
                    <a:pt x="18122" y="14584"/>
                    <a:pt x="18122" y="14584"/>
                  </a:cubicBezTo>
                  <a:lnTo>
                    <a:pt x="16770" y="8808"/>
                  </a:lnTo>
                  <a:lnTo>
                    <a:pt x="75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0"/>
            <p:cNvSpPr/>
            <p:nvPr/>
          </p:nvSpPr>
          <p:spPr>
            <a:xfrm>
              <a:off x="6579250" y="2595350"/>
              <a:ext cx="433500" cy="36675"/>
            </a:xfrm>
            <a:custGeom>
              <a:avLst/>
              <a:gdLst/>
              <a:ahLst/>
              <a:cxnLst/>
              <a:rect l="l" t="t" r="r" b="b"/>
              <a:pathLst>
                <a:path w="17340" h="1467" extrusionOk="0">
                  <a:moveTo>
                    <a:pt x="494" y="1"/>
                  </a:moveTo>
                  <a:lnTo>
                    <a:pt x="1" y="1466"/>
                  </a:lnTo>
                  <a:cubicBezTo>
                    <a:pt x="8278" y="1466"/>
                    <a:pt x="17339" y="1"/>
                    <a:pt x="17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0"/>
            <p:cNvSpPr/>
            <p:nvPr/>
          </p:nvSpPr>
          <p:spPr>
            <a:xfrm>
              <a:off x="6579250" y="1786875"/>
              <a:ext cx="459075" cy="360525"/>
            </a:xfrm>
            <a:custGeom>
              <a:avLst/>
              <a:gdLst/>
              <a:ahLst/>
              <a:cxnLst/>
              <a:rect l="l" t="t" r="r" b="b"/>
              <a:pathLst>
                <a:path w="18363" h="14421" fill="none" extrusionOk="0">
                  <a:moveTo>
                    <a:pt x="1" y="14420"/>
                  </a:moveTo>
                  <a:cubicBezTo>
                    <a:pt x="1" y="14420"/>
                    <a:pt x="11602" y="9100"/>
                    <a:pt x="18363" y="1"/>
                  </a:cubicBezTo>
                </a:path>
              </a:pathLst>
            </a:custGeom>
            <a:noFill/>
            <a:ln w="2200" cap="flat" cmpd="sng">
              <a:solidFill>
                <a:schemeClr val="dk2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0"/>
            <p:cNvSpPr/>
            <p:nvPr/>
          </p:nvSpPr>
          <p:spPr>
            <a:xfrm>
              <a:off x="7034825" y="1951175"/>
              <a:ext cx="36675" cy="216425"/>
            </a:xfrm>
            <a:custGeom>
              <a:avLst/>
              <a:gdLst/>
              <a:ahLst/>
              <a:cxnLst/>
              <a:rect l="l" t="t" r="r" b="b"/>
              <a:pathLst>
                <a:path w="1467" h="8657" extrusionOk="0">
                  <a:moveTo>
                    <a:pt x="1" y="0"/>
                  </a:moveTo>
                  <a:lnTo>
                    <a:pt x="456" y="8657"/>
                  </a:lnTo>
                  <a:lnTo>
                    <a:pt x="1467" y="51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0"/>
            <p:cNvSpPr/>
            <p:nvPr/>
          </p:nvSpPr>
          <p:spPr>
            <a:xfrm>
              <a:off x="6555575" y="2595350"/>
              <a:ext cx="145350" cy="112800"/>
            </a:xfrm>
            <a:custGeom>
              <a:avLst/>
              <a:gdLst/>
              <a:ahLst/>
              <a:cxnLst/>
              <a:rect l="l" t="t" r="r" b="b"/>
              <a:pathLst>
                <a:path w="5814" h="4512" extrusionOk="0">
                  <a:moveTo>
                    <a:pt x="1441" y="1"/>
                  </a:moveTo>
                  <a:lnTo>
                    <a:pt x="76" y="4019"/>
                  </a:lnTo>
                  <a:cubicBezTo>
                    <a:pt x="0" y="4221"/>
                    <a:pt x="126" y="4436"/>
                    <a:pt x="341" y="4487"/>
                  </a:cubicBezTo>
                  <a:cubicBezTo>
                    <a:pt x="401" y="4502"/>
                    <a:pt x="471" y="4511"/>
                    <a:pt x="549" y="4511"/>
                  </a:cubicBezTo>
                  <a:cubicBezTo>
                    <a:pt x="737" y="4511"/>
                    <a:pt x="975" y="4458"/>
                    <a:pt x="1251" y="4297"/>
                  </a:cubicBezTo>
                  <a:cubicBezTo>
                    <a:pt x="1362" y="4369"/>
                    <a:pt x="1488" y="4405"/>
                    <a:pt x="1614" y="4405"/>
                  </a:cubicBezTo>
                  <a:cubicBezTo>
                    <a:pt x="1773" y="4405"/>
                    <a:pt x="1932" y="4347"/>
                    <a:pt x="2060" y="4234"/>
                  </a:cubicBezTo>
                  <a:cubicBezTo>
                    <a:pt x="2182" y="4284"/>
                    <a:pt x="2310" y="4310"/>
                    <a:pt x="2435" y="4310"/>
                  </a:cubicBezTo>
                  <a:cubicBezTo>
                    <a:pt x="2595" y="4310"/>
                    <a:pt x="2753" y="4268"/>
                    <a:pt x="2894" y="4183"/>
                  </a:cubicBezTo>
                  <a:cubicBezTo>
                    <a:pt x="2994" y="4246"/>
                    <a:pt x="3100" y="4268"/>
                    <a:pt x="3203" y="4268"/>
                  </a:cubicBezTo>
                  <a:cubicBezTo>
                    <a:pt x="3475" y="4268"/>
                    <a:pt x="3715" y="4108"/>
                    <a:pt x="3715" y="4108"/>
                  </a:cubicBezTo>
                  <a:cubicBezTo>
                    <a:pt x="3715" y="4108"/>
                    <a:pt x="3740" y="4119"/>
                    <a:pt x="3791" y="4119"/>
                  </a:cubicBezTo>
                  <a:cubicBezTo>
                    <a:pt x="3886" y="4119"/>
                    <a:pt x="4072" y="4081"/>
                    <a:pt x="4360" y="3868"/>
                  </a:cubicBezTo>
                  <a:cubicBezTo>
                    <a:pt x="4815" y="3539"/>
                    <a:pt x="4966" y="2528"/>
                    <a:pt x="4966" y="2528"/>
                  </a:cubicBezTo>
                  <a:cubicBezTo>
                    <a:pt x="5409" y="1745"/>
                    <a:pt x="5687" y="885"/>
                    <a:pt x="5813" y="1"/>
                  </a:cubicBezTo>
                  <a:close/>
                </a:path>
              </a:pathLst>
            </a:custGeom>
            <a:solidFill>
              <a:srgbClr val="DE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0"/>
            <p:cNvSpPr/>
            <p:nvPr/>
          </p:nvSpPr>
          <p:spPr>
            <a:xfrm>
              <a:off x="6586850" y="2676550"/>
              <a:ext cx="7925" cy="26250"/>
            </a:xfrm>
            <a:custGeom>
              <a:avLst/>
              <a:gdLst/>
              <a:ahLst/>
              <a:cxnLst/>
              <a:rect l="l" t="t" r="r" b="b"/>
              <a:pathLst>
                <a:path w="317" h="1050" fill="none" extrusionOk="0">
                  <a:moveTo>
                    <a:pt x="0" y="1049"/>
                  </a:moveTo>
                  <a:lnTo>
                    <a:pt x="316" y="0"/>
                  </a:lnTo>
                </a:path>
              </a:pathLst>
            </a:custGeom>
            <a:noFill/>
            <a:ln w="950" cap="flat" cmpd="sng">
              <a:solidFill>
                <a:srgbClr val="A63D3D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0"/>
            <p:cNvSpPr/>
            <p:nvPr/>
          </p:nvSpPr>
          <p:spPr>
            <a:xfrm>
              <a:off x="6607375" y="2675275"/>
              <a:ext cx="7600" cy="26250"/>
            </a:xfrm>
            <a:custGeom>
              <a:avLst/>
              <a:gdLst/>
              <a:ahLst/>
              <a:cxnLst/>
              <a:rect l="l" t="t" r="r" b="b"/>
              <a:pathLst>
                <a:path w="304" h="1050" fill="none" extrusionOk="0">
                  <a:moveTo>
                    <a:pt x="1" y="1050"/>
                  </a:moveTo>
                  <a:lnTo>
                    <a:pt x="304" y="1"/>
                  </a:lnTo>
                </a:path>
              </a:pathLst>
            </a:custGeom>
            <a:noFill/>
            <a:ln w="950" cap="flat" cmpd="sng">
              <a:solidFill>
                <a:srgbClr val="A63D3D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0"/>
            <p:cNvSpPr/>
            <p:nvPr/>
          </p:nvSpPr>
          <p:spPr>
            <a:xfrm>
              <a:off x="6627900" y="2674025"/>
              <a:ext cx="7625" cy="26250"/>
            </a:xfrm>
            <a:custGeom>
              <a:avLst/>
              <a:gdLst/>
              <a:ahLst/>
              <a:cxnLst/>
              <a:rect l="l" t="t" r="r" b="b"/>
              <a:pathLst>
                <a:path w="305" h="1050" fill="none" extrusionOk="0">
                  <a:moveTo>
                    <a:pt x="1" y="1049"/>
                  </a:moveTo>
                  <a:lnTo>
                    <a:pt x="304" y="0"/>
                  </a:lnTo>
                </a:path>
              </a:pathLst>
            </a:custGeom>
            <a:noFill/>
            <a:ln w="950" cap="flat" cmpd="sng">
              <a:solidFill>
                <a:srgbClr val="A63D3D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0"/>
            <p:cNvSpPr/>
            <p:nvPr/>
          </p:nvSpPr>
          <p:spPr>
            <a:xfrm>
              <a:off x="6648125" y="2672450"/>
              <a:ext cx="7925" cy="26550"/>
            </a:xfrm>
            <a:custGeom>
              <a:avLst/>
              <a:gdLst/>
              <a:ahLst/>
              <a:cxnLst/>
              <a:rect l="l" t="t" r="r" b="b"/>
              <a:pathLst>
                <a:path w="317" h="1062" fill="none" extrusionOk="0">
                  <a:moveTo>
                    <a:pt x="1" y="1062"/>
                  </a:moveTo>
                  <a:lnTo>
                    <a:pt x="317" y="0"/>
                  </a:lnTo>
                </a:path>
              </a:pathLst>
            </a:custGeom>
            <a:noFill/>
            <a:ln w="950" cap="flat" cmpd="sng">
              <a:solidFill>
                <a:srgbClr val="A63D3D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0"/>
            <p:cNvSpPr/>
            <p:nvPr/>
          </p:nvSpPr>
          <p:spPr>
            <a:xfrm>
              <a:off x="7127725" y="2044375"/>
              <a:ext cx="57500" cy="129875"/>
            </a:xfrm>
            <a:custGeom>
              <a:avLst/>
              <a:gdLst/>
              <a:ahLst/>
              <a:cxnLst/>
              <a:rect l="l" t="t" r="r" b="b"/>
              <a:pathLst>
                <a:path w="2300" h="5195" fill="none" extrusionOk="0">
                  <a:moveTo>
                    <a:pt x="2300" y="0"/>
                  </a:moveTo>
                  <a:lnTo>
                    <a:pt x="0" y="5194"/>
                  </a:lnTo>
                </a:path>
              </a:pathLst>
            </a:custGeom>
            <a:noFill/>
            <a:ln w="2200" cap="flat" cmpd="sng">
              <a:solidFill>
                <a:schemeClr val="accent2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0"/>
            <p:cNvSpPr/>
            <p:nvPr/>
          </p:nvSpPr>
          <p:spPr>
            <a:xfrm>
              <a:off x="7115075" y="2025425"/>
              <a:ext cx="66675" cy="82800"/>
            </a:xfrm>
            <a:custGeom>
              <a:avLst/>
              <a:gdLst/>
              <a:ahLst/>
              <a:cxnLst/>
              <a:rect l="l" t="t" r="r" b="b"/>
              <a:pathLst>
                <a:path w="2667" h="3312" fill="none" extrusionOk="0">
                  <a:moveTo>
                    <a:pt x="2667" y="0"/>
                  </a:moveTo>
                  <a:lnTo>
                    <a:pt x="1" y="3311"/>
                  </a:lnTo>
                </a:path>
              </a:pathLst>
            </a:custGeom>
            <a:noFill/>
            <a:ln w="2200" cap="flat" cmpd="sng">
              <a:solidFill>
                <a:schemeClr val="accent2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0"/>
            <p:cNvSpPr/>
            <p:nvPr/>
          </p:nvSpPr>
          <p:spPr>
            <a:xfrm>
              <a:off x="6556825" y="1940425"/>
              <a:ext cx="455925" cy="290375"/>
            </a:xfrm>
            <a:custGeom>
              <a:avLst/>
              <a:gdLst/>
              <a:ahLst/>
              <a:cxnLst/>
              <a:rect l="l" t="t" r="r" b="b"/>
              <a:pathLst>
                <a:path w="18237" h="11615" fill="none" extrusionOk="0">
                  <a:moveTo>
                    <a:pt x="18236" y="1"/>
                  </a:moveTo>
                  <a:cubicBezTo>
                    <a:pt x="18236" y="1"/>
                    <a:pt x="11892" y="10085"/>
                    <a:pt x="1" y="11614"/>
                  </a:cubicBezTo>
                </a:path>
              </a:pathLst>
            </a:custGeom>
            <a:noFill/>
            <a:ln w="2200" cap="flat" cmpd="sng">
              <a:solidFill>
                <a:schemeClr val="dk2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0"/>
            <p:cNvSpPr/>
            <p:nvPr/>
          </p:nvSpPr>
          <p:spPr>
            <a:xfrm>
              <a:off x="6591575" y="2097450"/>
              <a:ext cx="471075" cy="498250"/>
            </a:xfrm>
            <a:custGeom>
              <a:avLst/>
              <a:gdLst/>
              <a:ahLst/>
              <a:cxnLst/>
              <a:rect l="l" t="t" r="r" b="b"/>
              <a:pathLst>
                <a:path w="18843" h="19930" extrusionOk="0">
                  <a:moveTo>
                    <a:pt x="11324" y="0"/>
                  </a:moveTo>
                  <a:cubicBezTo>
                    <a:pt x="5890" y="0"/>
                    <a:pt x="4740" y="4335"/>
                    <a:pt x="4196" y="6167"/>
                  </a:cubicBezTo>
                  <a:cubicBezTo>
                    <a:pt x="3653" y="8000"/>
                    <a:pt x="430" y="18590"/>
                    <a:pt x="1" y="19917"/>
                  </a:cubicBezTo>
                  <a:lnTo>
                    <a:pt x="16846" y="19929"/>
                  </a:lnTo>
                  <a:lnTo>
                    <a:pt x="18843" y="11475"/>
                  </a:lnTo>
                  <a:lnTo>
                    <a:pt x="18186" y="2818"/>
                  </a:lnTo>
                  <a:cubicBezTo>
                    <a:pt x="18186" y="2818"/>
                    <a:pt x="14799" y="0"/>
                    <a:pt x="11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0"/>
            <p:cNvSpPr/>
            <p:nvPr/>
          </p:nvSpPr>
          <p:spPr>
            <a:xfrm>
              <a:off x="6713225" y="2057950"/>
              <a:ext cx="217700" cy="145050"/>
            </a:xfrm>
            <a:custGeom>
              <a:avLst/>
              <a:gdLst/>
              <a:ahLst/>
              <a:cxnLst/>
              <a:rect l="l" t="t" r="r" b="b"/>
              <a:pathLst>
                <a:path w="8708" h="5802" fill="none" extrusionOk="0">
                  <a:moveTo>
                    <a:pt x="0" y="5801"/>
                  </a:moveTo>
                  <a:cubicBezTo>
                    <a:pt x="0" y="5801"/>
                    <a:pt x="1630" y="1"/>
                    <a:pt x="8707" y="2061"/>
                  </a:cubicBezTo>
                </a:path>
              </a:pathLst>
            </a:custGeom>
            <a:noFill/>
            <a:ln w="2200" cap="flat" cmpd="sng">
              <a:solidFill>
                <a:schemeClr val="dk2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0"/>
            <p:cNvSpPr/>
            <p:nvPr/>
          </p:nvSpPr>
          <p:spPr>
            <a:xfrm>
              <a:off x="6733425" y="1389275"/>
              <a:ext cx="309650" cy="274925"/>
            </a:xfrm>
            <a:custGeom>
              <a:avLst/>
              <a:gdLst/>
              <a:ahLst/>
              <a:cxnLst/>
              <a:rect l="l" t="t" r="r" b="b"/>
              <a:pathLst>
                <a:path w="12386" h="10997" extrusionOk="0">
                  <a:moveTo>
                    <a:pt x="7576" y="1"/>
                  </a:moveTo>
                  <a:cubicBezTo>
                    <a:pt x="7173" y="1"/>
                    <a:pt x="6790" y="128"/>
                    <a:pt x="6458" y="336"/>
                  </a:cubicBezTo>
                  <a:cubicBezTo>
                    <a:pt x="6196" y="483"/>
                    <a:pt x="5915" y="560"/>
                    <a:pt x="5625" y="560"/>
                  </a:cubicBezTo>
                  <a:cubicBezTo>
                    <a:pt x="5566" y="560"/>
                    <a:pt x="5507" y="557"/>
                    <a:pt x="5447" y="551"/>
                  </a:cubicBezTo>
                  <a:cubicBezTo>
                    <a:pt x="5292" y="538"/>
                    <a:pt x="5143" y="531"/>
                    <a:pt x="5000" y="531"/>
                  </a:cubicBezTo>
                  <a:cubicBezTo>
                    <a:pt x="3640" y="531"/>
                    <a:pt x="2824" y="1115"/>
                    <a:pt x="2516" y="2029"/>
                  </a:cubicBezTo>
                  <a:cubicBezTo>
                    <a:pt x="2377" y="2434"/>
                    <a:pt x="2099" y="2775"/>
                    <a:pt x="1719" y="2990"/>
                  </a:cubicBezTo>
                  <a:cubicBezTo>
                    <a:pt x="784" y="3508"/>
                    <a:pt x="329" y="4494"/>
                    <a:pt x="506" y="5252"/>
                  </a:cubicBezTo>
                  <a:cubicBezTo>
                    <a:pt x="582" y="5517"/>
                    <a:pt x="569" y="5783"/>
                    <a:pt x="494" y="6035"/>
                  </a:cubicBezTo>
                  <a:cubicBezTo>
                    <a:pt x="1" y="7337"/>
                    <a:pt x="393" y="8057"/>
                    <a:pt x="746" y="8424"/>
                  </a:cubicBezTo>
                  <a:cubicBezTo>
                    <a:pt x="987" y="8664"/>
                    <a:pt x="1151" y="8980"/>
                    <a:pt x="1214" y="9321"/>
                  </a:cubicBezTo>
                  <a:cubicBezTo>
                    <a:pt x="1315" y="9789"/>
                    <a:pt x="1568" y="10206"/>
                    <a:pt x="1947" y="10509"/>
                  </a:cubicBezTo>
                  <a:cubicBezTo>
                    <a:pt x="2360" y="10848"/>
                    <a:pt x="2910" y="10942"/>
                    <a:pt x="3391" y="10942"/>
                  </a:cubicBezTo>
                  <a:cubicBezTo>
                    <a:pt x="3985" y="10942"/>
                    <a:pt x="4474" y="10800"/>
                    <a:pt x="4474" y="10800"/>
                  </a:cubicBezTo>
                  <a:cubicBezTo>
                    <a:pt x="4940" y="10882"/>
                    <a:pt x="5414" y="10923"/>
                    <a:pt x="5889" y="10923"/>
                  </a:cubicBezTo>
                  <a:cubicBezTo>
                    <a:pt x="6432" y="10923"/>
                    <a:pt x="6975" y="10869"/>
                    <a:pt x="7507" y="10762"/>
                  </a:cubicBezTo>
                  <a:cubicBezTo>
                    <a:pt x="7964" y="10914"/>
                    <a:pt x="8420" y="10996"/>
                    <a:pt x="8847" y="10996"/>
                  </a:cubicBezTo>
                  <a:cubicBezTo>
                    <a:pt x="9734" y="10996"/>
                    <a:pt x="10498" y="10641"/>
                    <a:pt x="10881" y="9814"/>
                  </a:cubicBezTo>
                  <a:cubicBezTo>
                    <a:pt x="10995" y="9561"/>
                    <a:pt x="11159" y="9346"/>
                    <a:pt x="11362" y="9182"/>
                  </a:cubicBezTo>
                  <a:cubicBezTo>
                    <a:pt x="12031" y="8613"/>
                    <a:pt x="12385" y="7767"/>
                    <a:pt x="12082" y="6857"/>
                  </a:cubicBezTo>
                  <a:cubicBezTo>
                    <a:pt x="11981" y="6566"/>
                    <a:pt x="11943" y="6250"/>
                    <a:pt x="11981" y="5934"/>
                  </a:cubicBezTo>
                  <a:cubicBezTo>
                    <a:pt x="12133" y="5050"/>
                    <a:pt x="11930" y="4380"/>
                    <a:pt x="11501" y="3849"/>
                  </a:cubicBezTo>
                  <a:cubicBezTo>
                    <a:pt x="11298" y="3596"/>
                    <a:pt x="11172" y="3293"/>
                    <a:pt x="11159" y="2977"/>
                  </a:cubicBezTo>
                  <a:cubicBezTo>
                    <a:pt x="11084" y="1878"/>
                    <a:pt x="10464" y="1473"/>
                    <a:pt x="10035" y="1322"/>
                  </a:cubicBezTo>
                  <a:cubicBezTo>
                    <a:pt x="9744" y="1221"/>
                    <a:pt x="9479" y="1044"/>
                    <a:pt x="9264" y="829"/>
                  </a:cubicBezTo>
                  <a:cubicBezTo>
                    <a:pt x="8717" y="238"/>
                    <a:pt x="8127" y="1"/>
                    <a:pt x="75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0"/>
            <p:cNvSpPr/>
            <p:nvPr/>
          </p:nvSpPr>
          <p:spPr>
            <a:xfrm>
              <a:off x="6785250" y="1645350"/>
              <a:ext cx="189900" cy="98000"/>
            </a:xfrm>
            <a:custGeom>
              <a:avLst/>
              <a:gdLst/>
              <a:ahLst/>
              <a:cxnLst/>
              <a:rect l="l" t="t" r="r" b="b"/>
              <a:pathLst>
                <a:path w="7596" h="3920" extrusionOk="0">
                  <a:moveTo>
                    <a:pt x="1820" y="1"/>
                  </a:moveTo>
                  <a:lnTo>
                    <a:pt x="1694" y="1846"/>
                  </a:lnTo>
                  <a:lnTo>
                    <a:pt x="0" y="2591"/>
                  </a:lnTo>
                  <a:cubicBezTo>
                    <a:pt x="0" y="2591"/>
                    <a:pt x="1239" y="3779"/>
                    <a:pt x="3804" y="3905"/>
                  </a:cubicBezTo>
                  <a:cubicBezTo>
                    <a:pt x="3979" y="3915"/>
                    <a:pt x="4148" y="3919"/>
                    <a:pt x="4311" y="3919"/>
                  </a:cubicBezTo>
                  <a:cubicBezTo>
                    <a:pt x="6531" y="3919"/>
                    <a:pt x="7595" y="3097"/>
                    <a:pt x="7595" y="3097"/>
                  </a:cubicBezTo>
                  <a:lnTo>
                    <a:pt x="5864" y="2086"/>
                  </a:lnTo>
                  <a:lnTo>
                    <a:pt x="5801" y="1"/>
                  </a:lnTo>
                  <a:close/>
                </a:path>
              </a:pathLst>
            </a:custGeom>
            <a:solidFill>
              <a:srgbClr val="DE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0"/>
            <p:cNvSpPr/>
            <p:nvPr/>
          </p:nvSpPr>
          <p:spPr>
            <a:xfrm>
              <a:off x="6830425" y="1645025"/>
              <a:ext cx="101125" cy="45375"/>
            </a:xfrm>
            <a:custGeom>
              <a:avLst/>
              <a:gdLst/>
              <a:ahLst/>
              <a:cxnLst/>
              <a:rect l="l" t="t" r="r" b="b"/>
              <a:pathLst>
                <a:path w="4045" h="1815" extrusionOk="0">
                  <a:moveTo>
                    <a:pt x="3994" y="1"/>
                  </a:moveTo>
                  <a:lnTo>
                    <a:pt x="0" y="228"/>
                  </a:lnTo>
                  <a:cubicBezTo>
                    <a:pt x="0" y="228"/>
                    <a:pt x="1110" y="1814"/>
                    <a:pt x="3379" y="1814"/>
                  </a:cubicBezTo>
                  <a:cubicBezTo>
                    <a:pt x="3591" y="1814"/>
                    <a:pt x="3812" y="1800"/>
                    <a:pt x="4044" y="1770"/>
                  </a:cubicBezTo>
                  <a:lnTo>
                    <a:pt x="3994" y="1"/>
                  </a:lnTo>
                  <a:close/>
                </a:path>
              </a:pathLst>
            </a:custGeom>
            <a:solidFill>
              <a:srgbClr val="5E2323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0"/>
            <p:cNvSpPr/>
            <p:nvPr/>
          </p:nvSpPr>
          <p:spPr>
            <a:xfrm>
              <a:off x="6751750" y="1539250"/>
              <a:ext cx="61000" cy="57100"/>
            </a:xfrm>
            <a:custGeom>
              <a:avLst/>
              <a:gdLst/>
              <a:ahLst/>
              <a:cxnLst/>
              <a:rect l="l" t="t" r="r" b="b"/>
              <a:pathLst>
                <a:path w="2440" h="2284" extrusionOk="0">
                  <a:moveTo>
                    <a:pt x="1135" y="1"/>
                  </a:moveTo>
                  <a:cubicBezTo>
                    <a:pt x="1000" y="1"/>
                    <a:pt x="863" y="28"/>
                    <a:pt x="734" y="87"/>
                  </a:cubicBezTo>
                  <a:cubicBezTo>
                    <a:pt x="203" y="327"/>
                    <a:pt x="1" y="997"/>
                    <a:pt x="266" y="1578"/>
                  </a:cubicBezTo>
                  <a:cubicBezTo>
                    <a:pt x="467" y="2018"/>
                    <a:pt x="877" y="2284"/>
                    <a:pt x="1300" y="2284"/>
                  </a:cubicBezTo>
                  <a:cubicBezTo>
                    <a:pt x="1436" y="2284"/>
                    <a:pt x="1574" y="2256"/>
                    <a:pt x="1707" y="2197"/>
                  </a:cubicBezTo>
                  <a:cubicBezTo>
                    <a:pt x="2238" y="1957"/>
                    <a:pt x="2440" y="1287"/>
                    <a:pt x="2174" y="706"/>
                  </a:cubicBezTo>
                  <a:cubicBezTo>
                    <a:pt x="1974" y="267"/>
                    <a:pt x="1556" y="1"/>
                    <a:pt x="1135" y="1"/>
                  </a:cubicBezTo>
                  <a:close/>
                </a:path>
              </a:pathLst>
            </a:custGeom>
            <a:solidFill>
              <a:srgbClr val="A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0"/>
            <p:cNvSpPr/>
            <p:nvPr/>
          </p:nvSpPr>
          <p:spPr>
            <a:xfrm>
              <a:off x="6942575" y="1566450"/>
              <a:ext cx="61325" cy="56225"/>
            </a:xfrm>
            <a:custGeom>
              <a:avLst/>
              <a:gdLst/>
              <a:ahLst/>
              <a:cxnLst/>
              <a:rect l="l" t="t" r="r" b="b"/>
              <a:pathLst>
                <a:path w="2453" h="2249" extrusionOk="0">
                  <a:moveTo>
                    <a:pt x="1337" y="1"/>
                  </a:moveTo>
                  <a:cubicBezTo>
                    <a:pt x="981" y="1"/>
                    <a:pt x="615" y="182"/>
                    <a:pt x="380" y="515"/>
                  </a:cubicBezTo>
                  <a:cubicBezTo>
                    <a:pt x="1" y="1033"/>
                    <a:pt x="89" y="1741"/>
                    <a:pt x="557" y="2070"/>
                  </a:cubicBezTo>
                  <a:cubicBezTo>
                    <a:pt x="723" y="2191"/>
                    <a:pt x="919" y="2249"/>
                    <a:pt x="1118" y="2249"/>
                  </a:cubicBezTo>
                  <a:cubicBezTo>
                    <a:pt x="1478" y="2249"/>
                    <a:pt x="1850" y="2062"/>
                    <a:pt x="2086" y="1729"/>
                  </a:cubicBezTo>
                  <a:cubicBezTo>
                    <a:pt x="2452" y="1210"/>
                    <a:pt x="2376" y="515"/>
                    <a:pt x="1896" y="174"/>
                  </a:cubicBezTo>
                  <a:cubicBezTo>
                    <a:pt x="1729" y="57"/>
                    <a:pt x="1535" y="1"/>
                    <a:pt x="1337" y="1"/>
                  </a:cubicBezTo>
                  <a:close/>
                </a:path>
              </a:pathLst>
            </a:custGeom>
            <a:solidFill>
              <a:srgbClr val="A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0"/>
            <p:cNvSpPr/>
            <p:nvPr/>
          </p:nvSpPr>
          <p:spPr>
            <a:xfrm>
              <a:off x="6792825" y="1457375"/>
              <a:ext cx="183900" cy="209500"/>
            </a:xfrm>
            <a:custGeom>
              <a:avLst/>
              <a:gdLst/>
              <a:ahLst/>
              <a:cxnLst/>
              <a:rect l="l" t="t" r="r" b="b"/>
              <a:pathLst>
                <a:path w="7356" h="8380" extrusionOk="0">
                  <a:moveTo>
                    <a:pt x="5409" y="0"/>
                  </a:moveTo>
                  <a:cubicBezTo>
                    <a:pt x="5232" y="822"/>
                    <a:pt x="4436" y="1390"/>
                    <a:pt x="3754" y="1492"/>
                  </a:cubicBezTo>
                  <a:cubicBezTo>
                    <a:pt x="3526" y="1529"/>
                    <a:pt x="3312" y="1643"/>
                    <a:pt x="3160" y="1820"/>
                  </a:cubicBezTo>
                  <a:cubicBezTo>
                    <a:pt x="2844" y="2212"/>
                    <a:pt x="2313" y="2364"/>
                    <a:pt x="1808" y="2364"/>
                  </a:cubicBezTo>
                  <a:cubicBezTo>
                    <a:pt x="1794" y="2363"/>
                    <a:pt x="1780" y="2362"/>
                    <a:pt x="1767" y="2362"/>
                  </a:cubicBezTo>
                  <a:cubicBezTo>
                    <a:pt x="1567" y="2362"/>
                    <a:pt x="1380" y="2448"/>
                    <a:pt x="1226" y="2578"/>
                  </a:cubicBezTo>
                  <a:cubicBezTo>
                    <a:pt x="1075" y="2743"/>
                    <a:pt x="873" y="2844"/>
                    <a:pt x="645" y="2882"/>
                  </a:cubicBezTo>
                  <a:cubicBezTo>
                    <a:pt x="279" y="2932"/>
                    <a:pt x="1" y="3248"/>
                    <a:pt x="13" y="3627"/>
                  </a:cubicBezTo>
                  <a:cubicBezTo>
                    <a:pt x="39" y="4095"/>
                    <a:pt x="76" y="4714"/>
                    <a:pt x="140" y="5384"/>
                  </a:cubicBezTo>
                  <a:cubicBezTo>
                    <a:pt x="253" y="6774"/>
                    <a:pt x="1353" y="8215"/>
                    <a:pt x="3299" y="8366"/>
                  </a:cubicBezTo>
                  <a:cubicBezTo>
                    <a:pt x="3412" y="8375"/>
                    <a:pt x="3521" y="8379"/>
                    <a:pt x="3628" y="8379"/>
                  </a:cubicBezTo>
                  <a:cubicBezTo>
                    <a:pt x="6870" y="8379"/>
                    <a:pt x="7355" y="4423"/>
                    <a:pt x="7355" y="4423"/>
                  </a:cubicBezTo>
                  <a:cubicBezTo>
                    <a:pt x="7267" y="4082"/>
                    <a:pt x="7242" y="3741"/>
                    <a:pt x="7280" y="3400"/>
                  </a:cubicBezTo>
                  <a:cubicBezTo>
                    <a:pt x="7292" y="3021"/>
                    <a:pt x="7115" y="2667"/>
                    <a:pt x="6799" y="2452"/>
                  </a:cubicBezTo>
                  <a:cubicBezTo>
                    <a:pt x="5713" y="1694"/>
                    <a:pt x="5409" y="0"/>
                    <a:pt x="5409" y="0"/>
                  </a:cubicBezTo>
                  <a:close/>
                </a:path>
              </a:pathLst>
            </a:custGeom>
            <a:solidFill>
              <a:srgbClr val="DE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0"/>
            <p:cNvSpPr/>
            <p:nvPr/>
          </p:nvSpPr>
          <p:spPr>
            <a:xfrm>
              <a:off x="6823800" y="1540850"/>
              <a:ext cx="35075" cy="11950"/>
            </a:xfrm>
            <a:custGeom>
              <a:avLst/>
              <a:gdLst/>
              <a:ahLst/>
              <a:cxnLst/>
              <a:rect l="l" t="t" r="r" b="b"/>
              <a:pathLst>
                <a:path w="1403" h="478" extrusionOk="0">
                  <a:moveTo>
                    <a:pt x="631" y="1"/>
                  </a:moveTo>
                  <a:cubicBezTo>
                    <a:pt x="398" y="1"/>
                    <a:pt x="169" y="80"/>
                    <a:pt x="0" y="238"/>
                  </a:cubicBezTo>
                  <a:lnTo>
                    <a:pt x="51" y="314"/>
                  </a:lnTo>
                  <a:cubicBezTo>
                    <a:pt x="201" y="173"/>
                    <a:pt x="400" y="96"/>
                    <a:pt x="603" y="96"/>
                  </a:cubicBezTo>
                  <a:cubicBezTo>
                    <a:pt x="655" y="96"/>
                    <a:pt x="707" y="101"/>
                    <a:pt x="758" y="111"/>
                  </a:cubicBezTo>
                  <a:cubicBezTo>
                    <a:pt x="986" y="137"/>
                    <a:pt x="1188" y="276"/>
                    <a:pt x="1314" y="478"/>
                  </a:cubicBezTo>
                  <a:lnTo>
                    <a:pt x="1403" y="427"/>
                  </a:lnTo>
                  <a:cubicBezTo>
                    <a:pt x="1264" y="200"/>
                    <a:pt x="1024" y="61"/>
                    <a:pt x="771" y="10"/>
                  </a:cubicBezTo>
                  <a:cubicBezTo>
                    <a:pt x="725" y="4"/>
                    <a:pt x="678" y="1"/>
                    <a:pt x="631" y="1"/>
                  </a:cubicBezTo>
                  <a:close/>
                </a:path>
              </a:pathLst>
            </a:custGeom>
            <a:solidFill>
              <a:srgbClr val="5E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6832950" y="1542925"/>
              <a:ext cx="17725" cy="17175"/>
            </a:xfrm>
            <a:custGeom>
              <a:avLst/>
              <a:gdLst/>
              <a:ahLst/>
              <a:cxnLst/>
              <a:rect l="l" t="t" r="r" b="b"/>
              <a:pathLst>
                <a:path w="709" h="687" extrusionOk="0">
                  <a:moveTo>
                    <a:pt x="338" y="0"/>
                  </a:moveTo>
                  <a:cubicBezTo>
                    <a:pt x="167" y="0"/>
                    <a:pt x="25" y="143"/>
                    <a:pt x="13" y="319"/>
                  </a:cubicBezTo>
                  <a:cubicBezTo>
                    <a:pt x="1" y="509"/>
                    <a:pt x="140" y="673"/>
                    <a:pt x="329" y="685"/>
                  </a:cubicBezTo>
                  <a:cubicBezTo>
                    <a:pt x="337" y="686"/>
                    <a:pt x="344" y="686"/>
                    <a:pt x="351" y="686"/>
                  </a:cubicBezTo>
                  <a:cubicBezTo>
                    <a:pt x="531" y="686"/>
                    <a:pt x="683" y="540"/>
                    <a:pt x="696" y="370"/>
                  </a:cubicBezTo>
                  <a:cubicBezTo>
                    <a:pt x="708" y="180"/>
                    <a:pt x="569" y="16"/>
                    <a:pt x="380" y="3"/>
                  </a:cubicBezTo>
                  <a:cubicBezTo>
                    <a:pt x="366" y="1"/>
                    <a:pt x="352" y="0"/>
                    <a:pt x="338" y="0"/>
                  </a:cubicBezTo>
                  <a:close/>
                </a:path>
              </a:pathLst>
            </a:custGeom>
            <a:solidFill>
              <a:srgbClr val="5E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6910975" y="1547725"/>
              <a:ext cx="35425" cy="10150"/>
            </a:xfrm>
            <a:custGeom>
              <a:avLst/>
              <a:gdLst/>
              <a:ahLst/>
              <a:cxnLst/>
              <a:rect l="l" t="t" r="r" b="b"/>
              <a:pathLst>
                <a:path w="1417" h="406" extrusionOk="0">
                  <a:moveTo>
                    <a:pt x="683" y="1"/>
                  </a:moveTo>
                  <a:cubicBezTo>
                    <a:pt x="418" y="1"/>
                    <a:pt x="165" y="114"/>
                    <a:pt x="1" y="317"/>
                  </a:cubicBezTo>
                  <a:lnTo>
                    <a:pt x="77" y="367"/>
                  </a:lnTo>
                  <a:cubicBezTo>
                    <a:pt x="220" y="200"/>
                    <a:pt x="431" y="101"/>
                    <a:pt x="645" y="101"/>
                  </a:cubicBezTo>
                  <a:cubicBezTo>
                    <a:pt x="658" y="101"/>
                    <a:pt x="671" y="101"/>
                    <a:pt x="683" y="102"/>
                  </a:cubicBezTo>
                  <a:cubicBezTo>
                    <a:pt x="936" y="102"/>
                    <a:pt x="1176" y="203"/>
                    <a:pt x="1340" y="405"/>
                  </a:cubicBezTo>
                  <a:lnTo>
                    <a:pt x="1416" y="342"/>
                  </a:lnTo>
                  <a:cubicBezTo>
                    <a:pt x="1239" y="127"/>
                    <a:pt x="974" y="1"/>
                    <a:pt x="696" y="1"/>
                  </a:cubicBezTo>
                  <a:close/>
                </a:path>
              </a:pathLst>
            </a:custGeom>
            <a:solidFill>
              <a:srgbClr val="5E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6918875" y="1549600"/>
              <a:ext cx="17725" cy="17125"/>
            </a:xfrm>
            <a:custGeom>
              <a:avLst/>
              <a:gdLst/>
              <a:ahLst/>
              <a:cxnLst/>
              <a:rect l="l" t="t" r="r" b="b"/>
              <a:pathLst>
                <a:path w="709" h="685" extrusionOk="0">
                  <a:moveTo>
                    <a:pt x="356" y="1"/>
                  </a:moveTo>
                  <a:cubicBezTo>
                    <a:pt x="177" y="1"/>
                    <a:pt x="26" y="136"/>
                    <a:pt x="13" y="317"/>
                  </a:cubicBezTo>
                  <a:cubicBezTo>
                    <a:pt x="1" y="507"/>
                    <a:pt x="140" y="671"/>
                    <a:pt x="329" y="684"/>
                  </a:cubicBezTo>
                  <a:cubicBezTo>
                    <a:pt x="337" y="684"/>
                    <a:pt x="345" y="685"/>
                    <a:pt x="353" y="685"/>
                  </a:cubicBezTo>
                  <a:cubicBezTo>
                    <a:pt x="533" y="685"/>
                    <a:pt x="684" y="549"/>
                    <a:pt x="696" y="368"/>
                  </a:cubicBezTo>
                  <a:cubicBezTo>
                    <a:pt x="709" y="178"/>
                    <a:pt x="570" y="14"/>
                    <a:pt x="380" y="1"/>
                  </a:cubicBezTo>
                  <a:cubicBezTo>
                    <a:pt x="372" y="1"/>
                    <a:pt x="364" y="1"/>
                    <a:pt x="356" y="1"/>
                  </a:cubicBezTo>
                  <a:close/>
                </a:path>
              </a:pathLst>
            </a:custGeom>
            <a:solidFill>
              <a:srgbClr val="5E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6870850" y="1589425"/>
              <a:ext cx="23100" cy="11400"/>
            </a:xfrm>
            <a:custGeom>
              <a:avLst/>
              <a:gdLst/>
              <a:ahLst/>
              <a:cxnLst/>
              <a:rect l="l" t="t" r="r" b="b"/>
              <a:pathLst>
                <a:path w="924" h="456" extrusionOk="0">
                  <a:moveTo>
                    <a:pt x="1" y="1"/>
                  </a:moveTo>
                  <a:cubicBezTo>
                    <a:pt x="1" y="1"/>
                    <a:pt x="38" y="456"/>
                    <a:pt x="452" y="456"/>
                  </a:cubicBezTo>
                  <a:cubicBezTo>
                    <a:pt x="457" y="456"/>
                    <a:pt x="463" y="456"/>
                    <a:pt x="469" y="456"/>
                  </a:cubicBezTo>
                  <a:cubicBezTo>
                    <a:pt x="898" y="443"/>
                    <a:pt x="923" y="102"/>
                    <a:pt x="924" y="102"/>
                  </a:cubicBezTo>
                  <a:lnTo>
                    <a:pt x="924" y="102"/>
                  </a:lnTo>
                  <a:cubicBezTo>
                    <a:pt x="739" y="189"/>
                    <a:pt x="587" y="220"/>
                    <a:pt x="463" y="220"/>
                  </a:cubicBezTo>
                  <a:cubicBezTo>
                    <a:pt x="134" y="22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6852225" y="1611550"/>
              <a:ext cx="54675" cy="10450"/>
            </a:xfrm>
            <a:custGeom>
              <a:avLst/>
              <a:gdLst/>
              <a:ahLst/>
              <a:cxnLst/>
              <a:rect l="l" t="t" r="r" b="b"/>
              <a:pathLst>
                <a:path w="2187" h="418" fill="none" extrusionOk="0">
                  <a:moveTo>
                    <a:pt x="0" y="0"/>
                  </a:moveTo>
                  <a:cubicBezTo>
                    <a:pt x="0" y="0"/>
                    <a:pt x="771" y="417"/>
                    <a:pt x="2187" y="114"/>
                  </a:cubicBezTo>
                </a:path>
              </a:pathLst>
            </a:custGeom>
            <a:noFill/>
            <a:ln w="950" cap="flat" cmpd="sng">
              <a:solidFill>
                <a:srgbClr val="5E2323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6905300" y="1611550"/>
              <a:ext cx="2875" cy="6650"/>
            </a:xfrm>
            <a:custGeom>
              <a:avLst/>
              <a:gdLst/>
              <a:ahLst/>
              <a:cxnLst/>
              <a:rect l="l" t="t" r="r" b="b"/>
              <a:pathLst>
                <a:path w="115" h="266" fill="none" extrusionOk="0">
                  <a:moveTo>
                    <a:pt x="0" y="0"/>
                  </a:moveTo>
                  <a:lnTo>
                    <a:pt x="114" y="266"/>
                  </a:lnTo>
                </a:path>
              </a:pathLst>
            </a:custGeom>
            <a:noFill/>
            <a:ln w="950" cap="flat" cmpd="sng">
              <a:solidFill>
                <a:srgbClr val="5E2323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6850325" y="1608700"/>
              <a:ext cx="3500" cy="5725"/>
            </a:xfrm>
            <a:custGeom>
              <a:avLst/>
              <a:gdLst/>
              <a:ahLst/>
              <a:cxnLst/>
              <a:rect l="l" t="t" r="r" b="b"/>
              <a:pathLst>
                <a:path w="140" h="229" fill="none" extrusionOk="0">
                  <a:moveTo>
                    <a:pt x="140" y="1"/>
                  </a:moveTo>
                  <a:lnTo>
                    <a:pt x="1" y="228"/>
                  </a:lnTo>
                </a:path>
              </a:pathLst>
            </a:custGeom>
            <a:noFill/>
            <a:ln w="950" cap="flat" cmpd="sng">
              <a:solidFill>
                <a:srgbClr val="5E2323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6869925" y="1626700"/>
              <a:ext cx="17700" cy="1625"/>
            </a:xfrm>
            <a:custGeom>
              <a:avLst/>
              <a:gdLst/>
              <a:ahLst/>
              <a:cxnLst/>
              <a:rect l="l" t="t" r="r" b="b"/>
              <a:pathLst>
                <a:path w="708" h="65" fill="none" extrusionOk="0">
                  <a:moveTo>
                    <a:pt x="0" y="1"/>
                  </a:moveTo>
                  <a:cubicBezTo>
                    <a:pt x="228" y="51"/>
                    <a:pt x="468" y="64"/>
                    <a:pt x="708" y="14"/>
                  </a:cubicBezTo>
                </a:path>
              </a:pathLst>
            </a:custGeom>
            <a:noFill/>
            <a:ln w="950" cap="flat" cmpd="sng">
              <a:solidFill>
                <a:srgbClr val="5E2323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6909400" y="1527675"/>
              <a:ext cx="43000" cy="8400"/>
            </a:xfrm>
            <a:custGeom>
              <a:avLst/>
              <a:gdLst/>
              <a:ahLst/>
              <a:cxnLst/>
              <a:rect l="l" t="t" r="r" b="b"/>
              <a:pathLst>
                <a:path w="1720" h="336" extrusionOk="0">
                  <a:moveTo>
                    <a:pt x="701" y="1"/>
                  </a:moveTo>
                  <a:cubicBezTo>
                    <a:pt x="257" y="1"/>
                    <a:pt x="1" y="209"/>
                    <a:pt x="1" y="209"/>
                  </a:cubicBezTo>
                  <a:lnTo>
                    <a:pt x="633" y="196"/>
                  </a:lnTo>
                  <a:cubicBezTo>
                    <a:pt x="746" y="196"/>
                    <a:pt x="860" y="196"/>
                    <a:pt x="961" y="221"/>
                  </a:cubicBezTo>
                  <a:lnTo>
                    <a:pt x="1719" y="335"/>
                  </a:lnTo>
                  <a:cubicBezTo>
                    <a:pt x="1319" y="80"/>
                    <a:pt x="975" y="1"/>
                    <a:pt x="701" y="1"/>
                  </a:cubicBezTo>
                  <a:close/>
                </a:path>
              </a:pathLst>
            </a:custGeom>
            <a:solidFill>
              <a:srgbClr val="5E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6817475" y="1521650"/>
              <a:ext cx="42975" cy="8100"/>
            </a:xfrm>
            <a:custGeom>
              <a:avLst/>
              <a:gdLst/>
              <a:ahLst/>
              <a:cxnLst/>
              <a:rect l="l" t="t" r="r" b="b"/>
              <a:pathLst>
                <a:path w="1719" h="324" extrusionOk="0">
                  <a:moveTo>
                    <a:pt x="838" y="1"/>
                  </a:moveTo>
                  <a:cubicBezTo>
                    <a:pt x="605" y="1"/>
                    <a:pt x="325" y="53"/>
                    <a:pt x="0" y="197"/>
                  </a:cubicBezTo>
                  <a:lnTo>
                    <a:pt x="759" y="197"/>
                  </a:lnTo>
                  <a:cubicBezTo>
                    <a:pt x="872" y="197"/>
                    <a:pt x="986" y="197"/>
                    <a:pt x="1087" y="222"/>
                  </a:cubicBezTo>
                  <a:lnTo>
                    <a:pt x="1719" y="323"/>
                  </a:lnTo>
                  <a:cubicBezTo>
                    <a:pt x="1719" y="323"/>
                    <a:pt x="1422" y="1"/>
                    <a:pt x="838" y="1"/>
                  </a:cubicBezTo>
                  <a:close/>
                </a:path>
              </a:pathLst>
            </a:custGeom>
            <a:solidFill>
              <a:srgbClr val="5E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6801975" y="2282275"/>
              <a:ext cx="319450" cy="213725"/>
            </a:xfrm>
            <a:custGeom>
              <a:avLst/>
              <a:gdLst/>
              <a:ahLst/>
              <a:cxnLst/>
              <a:rect l="l" t="t" r="r" b="b"/>
              <a:pathLst>
                <a:path w="12778" h="8549" extrusionOk="0">
                  <a:moveTo>
                    <a:pt x="3388" y="0"/>
                  </a:moveTo>
                  <a:cubicBezTo>
                    <a:pt x="3388" y="0"/>
                    <a:pt x="2882" y="948"/>
                    <a:pt x="3603" y="1226"/>
                  </a:cubicBezTo>
                  <a:cubicBezTo>
                    <a:pt x="4310" y="1517"/>
                    <a:pt x="5852" y="2098"/>
                    <a:pt x="5852" y="2098"/>
                  </a:cubicBezTo>
                  <a:lnTo>
                    <a:pt x="2933" y="3020"/>
                  </a:lnTo>
                  <a:lnTo>
                    <a:pt x="456" y="4512"/>
                  </a:lnTo>
                  <a:cubicBezTo>
                    <a:pt x="0" y="4801"/>
                    <a:pt x="249" y="5461"/>
                    <a:pt x="711" y="5461"/>
                  </a:cubicBezTo>
                  <a:cubicBezTo>
                    <a:pt x="774" y="5461"/>
                    <a:pt x="841" y="5449"/>
                    <a:pt x="911" y="5421"/>
                  </a:cubicBezTo>
                  <a:lnTo>
                    <a:pt x="3363" y="4448"/>
                  </a:lnTo>
                  <a:lnTo>
                    <a:pt x="5536" y="3905"/>
                  </a:lnTo>
                  <a:lnTo>
                    <a:pt x="3135" y="5876"/>
                  </a:lnTo>
                  <a:lnTo>
                    <a:pt x="1341" y="6736"/>
                  </a:lnTo>
                  <a:cubicBezTo>
                    <a:pt x="728" y="7031"/>
                    <a:pt x="1001" y="7896"/>
                    <a:pt x="1585" y="7896"/>
                  </a:cubicBezTo>
                  <a:cubicBezTo>
                    <a:pt x="1652" y="7896"/>
                    <a:pt x="1722" y="7885"/>
                    <a:pt x="1796" y="7860"/>
                  </a:cubicBezTo>
                  <a:lnTo>
                    <a:pt x="1909" y="7810"/>
                  </a:lnTo>
                  <a:lnTo>
                    <a:pt x="2099" y="8138"/>
                  </a:lnTo>
                  <a:cubicBezTo>
                    <a:pt x="2235" y="8400"/>
                    <a:pt x="2504" y="8549"/>
                    <a:pt x="2786" y="8549"/>
                  </a:cubicBezTo>
                  <a:cubicBezTo>
                    <a:pt x="2818" y="8549"/>
                    <a:pt x="2850" y="8547"/>
                    <a:pt x="2882" y="8543"/>
                  </a:cubicBezTo>
                  <a:lnTo>
                    <a:pt x="3514" y="8442"/>
                  </a:lnTo>
                  <a:lnTo>
                    <a:pt x="6408" y="8290"/>
                  </a:lnTo>
                  <a:cubicBezTo>
                    <a:pt x="6749" y="8265"/>
                    <a:pt x="7091" y="8189"/>
                    <a:pt x="7419" y="8050"/>
                  </a:cubicBezTo>
                  <a:cubicBezTo>
                    <a:pt x="8266" y="7671"/>
                    <a:pt x="10010" y="6875"/>
                    <a:pt x="11084" y="6167"/>
                  </a:cubicBezTo>
                  <a:cubicBezTo>
                    <a:pt x="12562" y="5194"/>
                    <a:pt x="12777" y="2123"/>
                    <a:pt x="9845" y="1100"/>
                  </a:cubicBezTo>
                  <a:cubicBezTo>
                    <a:pt x="9504" y="986"/>
                    <a:pt x="9188" y="885"/>
                    <a:pt x="8910" y="796"/>
                  </a:cubicBezTo>
                  <a:cubicBezTo>
                    <a:pt x="8291" y="594"/>
                    <a:pt x="7647" y="493"/>
                    <a:pt x="6989" y="468"/>
                  </a:cubicBezTo>
                  <a:lnTo>
                    <a:pt x="4652" y="354"/>
                  </a:lnTo>
                  <a:lnTo>
                    <a:pt x="3388" y="0"/>
                  </a:lnTo>
                  <a:close/>
                </a:path>
              </a:pathLst>
            </a:custGeom>
            <a:solidFill>
              <a:srgbClr val="DE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6850000" y="2412750"/>
              <a:ext cx="118500" cy="64775"/>
            </a:xfrm>
            <a:custGeom>
              <a:avLst/>
              <a:gdLst/>
              <a:ahLst/>
              <a:cxnLst/>
              <a:rect l="l" t="t" r="r" b="b"/>
              <a:pathLst>
                <a:path w="4740" h="2591" fill="none" extrusionOk="0">
                  <a:moveTo>
                    <a:pt x="1" y="2591"/>
                  </a:moveTo>
                  <a:lnTo>
                    <a:pt x="2238" y="1820"/>
                  </a:lnTo>
                  <a:lnTo>
                    <a:pt x="4740" y="0"/>
                  </a:lnTo>
                </a:path>
              </a:pathLst>
            </a:custGeom>
            <a:noFill/>
            <a:ln w="2200" cap="flat" cmpd="sng">
              <a:solidFill>
                <a:srgbClr val="A63D3D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6890125" y="2443700"/>
              <a:ext cx="102400" cy="49625"/>
            </a:xfrm>
            <a:custGeom>
              <a:avLst/>
              <a:gdLst/>
              <a:ahLst/>
              <a:cxnLst/>
              <a:rect l="l" t="t" r="r" b="b"/>
              <a:pathLst>
                <a:path w="4096" h="1985" fill="none" extrusionOk="0">
                  <a:moveTo>
                    <a:pt x="1" y="1985"/>
                  </a:moveTo>
                  <a:lnTo>
                    <a:pt x="1669" y="1416"/>
                  </a:lnTo>
                  <a:lnTo>
                    <a:pt x="4095" y="1"/>
                  </a:lnTo>
                </a:path>
              </a:pathLst>
            </a:custGeom>
            <a:noFill/>
            <a:ln w="2200" cap="flat" cmpd="sng">
              <a:solidFill>
                <a:srgbClr val="A63D3D"/>
              </a:solidFill>
              <a:prstDash val="solid"/>
              <a:miter lim="126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6257950" y="949050"/>
              <a:ext cx="205075" cy="161775"/>
            </a:xfrm>
            <a:custGeom>
              <a:avLst/>
              <a:gdLst/>
              <a:ahLst/>
              <a:cxnLst/>
              <a:rect l="l" t="t" r="r" b="b"/>
              <a:pathLst>
                <a:path w="8203" h="6471" extrusionOk="0">
                  <a:moveTo>
                    <a:pt x="6269" y="0"/>
                  </a:moveTo>
                  <a:lnTo>
                    <a:pt x="544" y="1403"/>
                  </a:lnTo>
                  <a:lnTo>
                    <a:pt x="1" y="4183"/>
                  </a:lnTo>
                  <a:lnTo>
                    <a:pt x="1126" y="6470"/>
                  </a:lnTo>
                  <a:lnTo>
                    <a:pt x="7533" y="4941"/>
                  </a:lnTo>
                  <a:lnTo>
                    <a:pt x="8202" y="1694"/>
                  </a:lnTo>
                  <a:lnTo>
                    <a:pt x="62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6257000" y="1058475"/>
              <a:ext cx="239825" cy="68975"/>
            </a:xfrm>
            <a:custGeom>
              <a:avLst/>
              <a:gdLst/>
              <a:ahLst/>
              <a:cxnLst/>
              <a:rect l="l" t="t" r="r" b="b"/>
              <a:pathLst>
                <a:path w="9593" h="2759" extrusionOk="0">
                  <a:moveTo>
                    <a:pt x="9249" y="0"/>
                  </a:moveTo>
                  <a:cubicBezTo>
                    <a:pt x="9225" y="0"/>
                    <a:pt x="9200" y="3"/>
                    <a:pt x="9176" y="8"/>
                  </a:cubicBezTo>
                  <a:lnTo>
                    <a:pt x="266" y="2144"/>
                  </a:lnTo>
                  <a:cubicBezTo>
                    <a:pt x="102" y="2182"/>
                    <a:pt x="1" y="2346"/>
                    <a:pt x="39" y="2510"/>
                  </a:cubicBezTo>
                  <a:cubicBezTo>
                    <a:pt x="71" y="2662"/>
                    <a:pt x="207" y="2758"/>
                    <a:pt x="348" y="2758"/>
                  </a:cubicBezTo>
                  <a:cubicBezTo>
                    <a:pt x="371" y="2758"/>
                    <a:pt x="395" y="2756"/>
                    <a:pt x="418" y="2751"/>
                  </a:cubicBezTo>
                  <a:lnTo>
                    <a:pt x="9327" y="615"/>
                  </a:lnTo>
                  <a:cubicBezTo>
                    <a:pt x="9491" y="577"/>
                    <a:pt x="9593" y="413"/>
                    <a:pt x="9555" y="248"/>
                  </a:cubicBezTo>
                  <a:cubicBezTo>
                    <a:pt x="9522" y="96"/>
                    <a:pt x="9396" y="0"/>
                    <a:pt x="9249" y="0"/>
                  </a:cubicBezTo>
                  <a:close/>
                </a:path>
              </a:pathLst>
            </a:custGeom>
            <a:solidFill>
              <a:srgbClr val="DB9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6232050" y="936275"/>
              <a:ext cx="230025" cy="61575"/>
            </a:xfrm>
            <a:custGeom>
              <a:avLst/>
              <a:gdLst/>
              <a:ahLst/>
              <a:cxnLst/>
              <a:rect l="l" t="t" r="r" b="b"/>
              <a:pathLst>
                <a:path w="9201" h="2463" extrusionOk="0">
                  <a:moveTo>
                    <a:pt x="9000" y="0"/>
                  </a:moveTo>
                  <a:cubicBezTo>
                    <a:pt x="8987" y="0"/>
                    <a:pt x="8974" y="2"/>
                    <a:pt x="8960" y="6"/>
                  </a:cubicBezTo>
                  <a:lnTo>
                    <a:pt x="152" y="2116"/>
                  </a:lnTo>
                  <a:cubicBezTo>
                    <a:pt x="64" y="2129"/>
                    <a:pt x="1" y="2230"/>
                    <a:pt x="26" y="2331"/>
                  </a:cubicBezTo>
                  <a:cubicBezTo>
                    <a:pt x="47" y="2406"/>
                    <a:pt x="114" y="2463"/>
                    <a:pt x="196" y="2463"/>
                  </a:cubicBezTo>
                  <a:cubicBezTo>
                    <a:pt x="210" y="2463"/>
                    <a:pt x="225" y="2461"/>
                    <a:pt x="241" y="2457"/>
                  </a:cubicBezTo>
                  <a:lnTo>
                    <a:pt x="9036" y="359"/>
                  </a:lnTo>
                  <a:cubicBezTo>
                    <a:pt x="9137" y="334"/>
                    <a:pt x="9200" y="233"/>
                    <a:pt x="9175" y="145"/>
                  </a:cubicBezTo>
                  <a:cubicBezTo>
                    <a:pt x="9154" y="59"/>
                    <a:pt x="9077" y="0"/>
                    <a:pt x="9000" y="0"/>
                  </a:cubicBezTo>
                  <a:close/>
                </a:path>
              </a:pathLst>
            </a:custGeom>
            <a:solidFill>
              <a:srgbClr val="DB9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6221300" y="984100"/>
              <a:ext cx="73650" cy="85325"/>
            </a:xfrm>
            <a:custGeom>
              <a:avLst/>
              <a:gdLst/>
              <a:ahLst/>
              <a:cxnLst/>
              <a:rect l="l" t="t" r="r" b="b"/>
              <a:pathLst>
                <a:path w="2946" h="3413" extrusionOk="0">
                  <a:moveTo>
                    <a:pt x="2945" y="1"/>
                  </a:moveTo>
                  <a:lnTo>
                    <a:pt x="810" y="519"/>
                  </a:lnTo>
                  <a:lnTo>
                    <a:pt x="1" y="3110"/>
                  </a:lnTo>
                  <a:lnTo>
                    <a:pt x="759" y="3413"/>
                  </a:lnTo>
                  <a:lnTo>
                    <a:pt x="2048" y="3110"/>
                  </a:lnTo>
                  <a:lnTo>
                    <a:pt x="2137" y="2604"/>
                  </a:lnTo>
                  <a:lnTo>
                    <a:pt x="29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6292700" y="971475"/>
              <a:ext cx="55325" cy="80900"/>
            </a:xfrm>
            <a:custGeom>
              <a:avLst/>
              <a:gdLst/>
              <a:ahLst/>
              <a:cxnLst/>
              <a:rect l="l" t="t" r="r" b="b"/>
              <a:pathLst>
                <a:path w="2213" h="3236" extrusionOk="0">
                  <a:moveTo>
                    <a:pt x="2212" y="0"/>
                  </a:moveTo>
                  <a:lnTo>
                    <a:pt x="89" y="506"/>
                  </a:lnTo>
                  <a:lnTo>
                    <a:pt x="1" y="2932"/>
                  </a:lnTo>
                  <a:lnTo>
                    <a:pt x="759" y="3236"/>
                  </a:lnTo>
                  <a:lnTo>
                    <a:pt x="2048" y="2932"/>
                  </a:lnTo>
                  <a:lnTo>
                    <a:pt x="2124" y="2427"/>
                  </a:lnTo>
                  <a:lnTo>
                    <a:pt x="22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6401400" y="946200"/>
              <a:ext cx="100475" cy="71750"/>
            </a:xfrm>
            <a:custGeom>
              <a:avLst/>
              <a:gdLst/>
              <a:ahLst/>
              <a:cxnLst/>
              <a:rect l="l" t="t" r="r" b="b"/>
              <a:pathLst>
                <a:path w="4019" h="2870" extrusionOk="0">
                  <a:moveTo>
                    <a:pt x="2123" y="0"/>
                  </a:moveTo>
                  <a:lnTo>
                    <a:pt x="0" y="506"/>
                  </a:lnTo>
                  <a:lnTo>
                    <a:pt x="1896" y="2452"/>
                  </a:lnTo>
                  <a:lnTo>
                    <a:pt x="2199" y="2869"/>
                  </a:lnTo>
                  <a:lnTo>
                    <a:pt x="3475" y="2566"/>
                  </a:lnTo>
                  <a:lnTo>
                    <a:pt x="4019" y="1947"/>
                  </a:lnTo>
                  <a:lnTo>
                    <a:pt x="21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6348000" y="958825"/>
              <a:ext cx="82475" cy="76175"/>
            </a:xfrm>
            <a:custGeom>
              <a:avLst/>
              <a:gdLst/>
              <a:ahLst/>
              <a:cxnLst/>
              <a:rect l="l" t="t" r="r" b="b"/>
              <a:pathLst>
                <a:path w="3299" h="3047" extrusionOk="0">
                  <a:moveTo>
                    <a:pt x="2136" y="1"/>
                  </a:moveTo>
                  <a:lnTo>
                    <a:pt x="0" y="506"/>
                  </a:lnTo>
                  <a:lnTo>
                    <a:pt x="1176" y="2629"/>
                  </a:lnTo>
                  <a:lnTo>
                    <a:pt x="1479" y="3046"/>
                  </a:lnTo>
                  <a:lnTo>
                    <a:pt x="2768" y="2743"/>
                  </a:lnTo>
                  <a:lnTo>
                    <a:pt x="3299" y="2124"/>
                  </a:lnTo>
                  <a:lnTo>
                    <a:pt x="21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6221300" y="1049200"/>
              <a:ext cx="100825" cy="61625"/>
            </a:xfrm>
            <a:custGeom>
              <a:avLst/>
              <a:gdLst/>
              <a:ahLst/>
              <a:cxnLst/>
              <a:rect l="l" t="t" r="r" b="b"/>
              <a:pathLst>
                <a:path w="4033" h="2465" extrusionOk="0">
                  <a:moveTo>
                    <a:pt x="2137" y="0"/>
                  </a:moveTo>
                  <a:cubicBezTo>
                    <a:pt x="1947" y="51"/>
                    <a:pt x="1770" y="139"/>
                    <a:pt x="1618" y="266"/>
                  </a:cubicBezTo>
                  <a:cubicBezTo>
                    <a:pt x="1508" y="242"/>
                    <a:pt x="1410" y="230"/>
                    <a:pt x="1320" y="230"/>
                  </a:cubicBezTo>
                  <a:cubicBezTo>
                    <a:pt x="1068" y="230"/>
                    <a:pt x="882" y="323"/>
                    <a:pt x="696" y="518"/>
                  </a:cubicBezTo>
                  <a:cubicBezTo>
                    <a:pt x="570" y="485"/>
                    <a:pt x="443" y="468"/>
                    <a:pt x="313" y="468"/>
                  </a:cubicBezTo>
                  <a:cubicBezTo>
                    <a:pt x="248" y="468"/>
                    <a:pt x="182" y="472"/>
                    <a:pt x="115" y="480"/>
                  </a:cubicBezTo>
                  <a:lnTo>
                    <a:pt x="1" y="506"/>
                  </a:lnTo>
                  <a:lnTo>
                    <a:pt x="1896" y="2464"/>
                  </a:lnTo>
                  <a:lnTo>
                    <a:pt x="4032" y="1946"/>
                  </a:lnTo>
                  <a:lnTo>
                    <a:pt x="2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6292700" y="1032125"/>
              <a:ext cx="82500" cy="65750"/>
            </a:xfrm>
            <a:custGeom>
              <a:avLst/>
              <a:gdLst/>
              <a:ahLst/>
              <a:cxnLst/>
              <a:rect l="l" t="t" r="r" b="b"/>
              <a:pathLst>
                <a:path w="3300" h="2630" extrusionOk="0">
                  <a:moveTo>
                    <a:pt x="2124" y="1"/>
                  </a:moveTo>
                  <a:cubicBezTo>
                    <a:pt x="1934" y="51"/>
                    <a:pt x="1757" y="140"/>
                    <a:pt x="1606" y="266"/>
                  </a:cubicBezTo>
                  <a:cubicBezTo>
                    <a:pt x="1499" y="243"/>
                    <a:pt x="1403" y="231"/>
                    <a:pt x="1315" y="231"/>
                  </a:cubicBezTo>
                  <a:cubicBezTo>
                    <a:pt x="1068" y="231"/>
                    <a:pt x="882" y="323"/>
                    <a:pt x="696" y="519"/>
                  </a:cubicBezTo>
                  <a:cubicBezTo>
                    <a:pt x="570" y="485"/>
                    <a:pt x="438" y="468"/>
                    <a:pt x="307" y="468"/>
                  </a:cubicBezTo>
                  <a:cubicBezTo>
                    <a:pt x="242" y="468"/>
                    <a:pt x="178" y="473"/>
                    <a:pt x="115" y="481"/>
                  </a:cubicBezTo>
                  <a:lnTo>
                    <a:pt x="1" y="506"/>
                  </a:lnTo>
                  <a:lnTo>
                    <a:pt x="1176" y="2629"/>
                  </a:lnTo>
                  <a:lnTo>
                    <a:pt x="3299" y="2124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6428550" y="994850"/>
              <a:ext cx="73325" cy="77750"/>
            </a:xfrm>
            <a:custGeom>
              <a:avLst/>
              <a:gdLst/>
              <a:ahLst/>
              <a:cxnLst/>
              <a:rect l="l" t="t" r="r" b="b"/>
              <a:pathLst>
                <a:path w="2933" h="3110" extrusionOk="0">
                  <a:moveTo>
                    <a:pt x="2933" y="1"/>
                  </a:moveTo>
                  <a:lnTo>
                    <a:pt x="2819" y="38"/>
                  </a:lnTo>
                  <a:cubicBezTo>
                    <a:pt x="2629" y="89"/>
                    <a:pt x="2465" y="190"/>
                    <a:pt x="2314" y="329"/>
                  </a:cubicBezTo>
                  <a:cubicBezTo>
                    <a:pt x="2195" y="285"/>
                    <a:pt x="2085" y="263"/>
                    <a:pt x="1979" y="263"/>
                  </a:cubicBezTo>
                  <a:cubicBezTo>
                    <a:pt x="1781" y="263"/>
                    <a:pt x="1597" y="341"/>
                    <a:pt x="1391" y="506"/>
                  </a:cubicBezTo>
                  <a:cubicBezTo>
                    <a:pt x="1290" y="487"/>
                    <a:pt x="1192" y="478"/>
                    <a:pt x="1096" y="478"/>
                  </a:cubicBezTo>
                  <a:cubicBezTo>
                    <a:pt x="999" y="478"/>
                    <a:pt x="904" y="487"/>
                    <a:pt x="810" y="506"/>
                  </a:cubicBezTo>
                  <a:lnTo>
                    <a:pt x="1" y="3109"/>
                  </a:lnTo>
                  <a:lnTo>
                    <a:pt x="2124" y="260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6375175" y="1011900"/>
              <a:ext cx="55300" cy="73325"/>
            </a:xfrm>
            <a:custGeom>
              <a:avLst/>
              <a:gdLst/>
              <a:ahLst/>
              <a:cxnLst/>
              <a:rect l="l" t="t" r="r" b="b"/>
              <a:pathLst>
                <a:path w="2212" h="2933" extrusionOk="0">
                  <a:moveTo>
                    <a:pt x="2212" y="1"/>
                  </a:moveTo>
                  <a:lnTo>
                    <a:pt x="2098" y="26"/>
                  </a:lnTo>
                  <a:cubicBezTo>
                    <a:pt x="1908" y="89"/>
                    <a:pt x="1744" y="191"/>
                    <a:pt x="1605" y="330"/>
                  </a:cubicBezTo>
                  <a:cubicBezTo>
                    <a:pt x="1482" y="285"/>
                    <a:pt x="1371" y="263"/>
                    <a:pt x="1265" y="263"/>
                  </a:cubicBezTo>
                  <a:cubicBezTo>
                    <a:pt x="1066" y="263"/>
                    <a:pt x="884" y="342"/>
                    <a:pt x="670" y="506"/>
                  </a:cubicBezTo>
                  <a:cubicBezTo>
                    <a:pt x="575" y="487"/>
                    <a:pt x="477" y="478"/>
                    <a:pt x="379" y="478"/>
                  </a:cubicBezTo>
                  <a:cubicBezTo>
                    <a:pt x="281" y="478"/>
                    <a:pt x="183" y="487"/>
                    <a:pt x="89" y="506"/>
                  </a:cubicBezTo>
                  <a:lnTo>
                    <a:pt x="0" y="2933"/>
                  </a:lnTo>
                  <a:lnTo>
                    <a:pt x="2123" y="2427"/>
                  </a:lnTo>
                  <a:lnTo>
                    <a:pt x="22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6242475" y="937675"/>
              <a:ext cx="206950" cy="49625"/>
            </a:xfrm>
            <a:custGeom>
              <a:avLst/>
              <a:gdLst/>
              <a:ahLst/>
              <a:cxnLst/>
              <a:rect l="l" t="t" r="r" b="b"/>
              <a:pathLst>
                <a:path w="8278" h="1985" extrusionOk="0">
                  <a:moveTo>
                    <a:pt x="8278" y="0"/>
                  </a:moveTo>
                  <a:lnTo>
                    <a:pt x="4790" y="303"/>
                  </a:lnTo>
                  <a:lnTo>
                    <a:pt x="3236" y="670"/>
                  </a:lnTo>
                  <a:lnTo>
                    <a:pt x="1" y="1984"/>
                  </a:lnTo>
                  <a:lnTo>
                    <a:pt x="1" y="1984"/>
                  </a:lnTo>
                  <a:lnTo>
                    <a:pt x="82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6318300" y="856800"/>
              <a:ext cx="27200" cy="93525"/>
            </a:xfrm>
            <a:custGeom>
              <a:avLst/>
              <a:gdLst/>
              <a:ahLst/>
              <a:cxnLst/>
              <a:rect l="l" t="t" r="r" b="b"/>
              <a:pathLst>
                <a:path w="1088" h="3741" extrusionOk="0">
                  <a:moveTo>
                    <a:pt x="190" y="0"/>
                  </a:moveTo>
                  <a:lnTo>
                    <a:pt x="1" y="51"/>
                  </a:lnTo>
                  <a:lnTo>
                    <a:pt x="885" y="3741"/>
                  </a:lnTo>
                  <a:lnTo>
                    <a:pt x="1087" y="370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6309775" y="865325"/>
              <a:ext cx="28450" cy="11400"/>
            </a:xfrm>
            <a:custGeom>
              <a:avLst/>
              <a:gdLst/>
              <a:ahLst/>
              <a:cxnLst/>
              <a:rect l="l" t="t" r="r" b="b"/>
              <a:pathLst>
                <a:path w="1138" h="456" extrusionOk="0">
                  <a:moveTo>
                    <a:pt x="1087" y="0"/>
                  </a:moveTo>
                  <a:lnTo>
                    <a:pt x="0" y="253"/>
                  </a:lnTo>
                  <a:lnTo>
                    <a:pt x="51" y="455"/>
                  </a:lnTo>
                  <a:lnTo>
                    <a:pt x="1138" y="19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6307875" y="894650"/>
              <a:ext cx="55300" cy="50025"/>
            </a:xfrm>
            <a:custGeom>
              <a:avLst/>
              <a:gdLst/>
              <a:ahLst/>
              <a:cxnLst/>
              <a:rect l="l" t="t" r="r" b="b"/>
              <a:pathLst>
                <a:path w="2212" h="2001" extrusionOk="0">
                  <a:moveTo>
                    <a:pt x="1106" y="1"/>
                  </a:moveTo>
                  <a:cubicBezTo>
                    <a:pt x="1029" y="1"/>
                    <a:pt x="951" y="10"/>
                    <a:pt x="872" y="28"/>
                  </a:cubicBezTo>
                  <a:cubicBezTo>
                    <a:pt x="342" y="154"/>
                    <a:pt x="1" y="698"/>
                    <a:pt x="140" y="1228"/>
                  </a:cubicBezTo>
                  <a:cubicBezTo>
                    <a:pt x="248" y="1693"/>
                    <a:pt x="652" y="2001"/>
                    <a:pt x="1107" y="2001"/>
                  </a:cubicBezTo>
                  <a:cubicBezTo>
                    <a:pt x="1183" y="2001"/>
                    <a:pt x="1262" y="1992"/>
                    <a:pt x="1340" y="1974"/>
                  </a:cubicBezTo>
                  <a:cubicBezTo>
                    <a:pt x="1871" y="1848"/>
                    <a:pt x="2212" y="1304"/>
                    <a:pt x="2086" y="773"/>
                  </a:cubicBezTo>
                  <a:cubicBezTo>
                    <a:pt x="1967" y="308"/>
                    <a:pt x="1561" y="1"/>
                    <a:pt x="11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344600" y="4989150"/>
              <a:ext cx="2370125" cy="118825"/>
            </a:xfrm>
            <a:custGeom>
              <a:avLst/>
              <a:gdLst/>
              <a:ahLst/>
              <a:cxnLst/>
              <a:rect l="l" t="t" r="r" b="b"/>
              <a:pathLst>
                <a:path w="94805" h="4753" extrusionOk="0">
                  <a:moveTo>
                    <a:pt x="1" y="1"/>
                  </a:moveTo>
                  <a:lnTo>
                    <a:pt x="1" y="4752"/>
                  </a:lnTo>
                  <a:lnTo>
                    <a:pt x="94805" y="4752"/>
                  </a:lnTo>
                  <a:lnTo>
                    <a:pt x="948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428650" y="4965150"/>
              <a:ext cx="2202050" cy="24025"/>
            </a:xfrm>
            <a:custGeom>
              <a:avLst/>
              <a:gdLst/>
              <a:ahLst/>
              <a:cxnLst/>
              <a:rect l="l" t="t" r="r" b="b"/>
              <a:pathLst>
                <a:path w="88082" h="961" extrusionOk="0">
                  <a:moveTo>
                    <a:pt x="0" y="0"/>
                  </a:moveTo>
                  <a:lnTo>
                    <a:pt x="0" y="961"/>
                  </a:lnTo>
                  <a:lnTo>
                    <a:pt x="88081" y="961"/>
                  </a:lnTo>
                  <a:lnTo>
                    <a:pt x="880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5344600" y="5083925"/>
              <a:ext cx="2370125" cy="24050"/>
            </a:xfrm>
            <a:custGeom>
              <a:avLst/>
              <a:gdLst/>
              <a:ahLst/>
              <a:cxnLst/>
              <a:rect l="l" t="t" r="r" b="b"/>
              <a:pathLst>
                <a:path w="94805" h="962" extrusionOk="0">
                  <a:moveTo>
                    <a:pt x="1" y="1"/>
                  </a:moveTo>
                  <a:lnTo>
                    <a:pt x="1" y="961"/>
                  </a:lnTo>
                  <a:lnTo>
                    <a:pt x="94805" y="961"/>
                  </a:lnTo>
                  <a:lnTo>
                    <a:pt x="948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5251100" y="5107950"/>
              <a:ext cx="2557150" cy="120700"/>
            </a:xfrm>
            <a:custGeom>
              <a:avLst/>
              <a:gdLst/>
              <a:ahLst/>
              <a:cxnLst/>
              <a:rect l="l" t="t" r="r" b="b"/>
              <a:pathLst>
                <a:path w="102286" h="4828" extrusionOk="0">
                  <a:moveTo>
                    <a:pt x="0" y="0"/>
                  </a:moveTo>
                  <a:lnTo>
                    <a:pt x="0" y="4828"/>
                  </a:lnTo>
                  <a:lnTo>
                    <a:pt x="102286" y="4828"/>
                  </a:lnTo>
                  <a:lnTo>
                    <a:pt x="1022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251100" y="5204625"/>
              <a:ext cx="2557150" cy="24025"/>
            </a:xfrm>
            <a:custGeom>
              <a:avLst/>
              <a:gdLst/>
              <a:ahLst/>
              <a:cxnLst/>
              <a:rect l="l" t="t" r="r" b="b"/>
              <a:pathLst>
                <a:path w="102286" h="961" extrusionOk="0">
                  <a:moveTo>
                    <a:pt x="0" y="0"/>
                  </a:moveTo>
                  <a:lnTo>
                    <a:pt x="0" y="961"/>
                  </a:lnTo>
                  <a:lnTo>
                    <a:pt x="102286" y="961"/>
                  </a:lnTo>
                  <a:lnTo>
                    <a:pt x="1022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6" name="Google Shape;1226;p30"/>
          <p:cNvSpPr txBox="1">
            <a:spLocks noGrp="1"/>
          </p:cNvSpPr>
          <p:nvPr>
            <p:ph type="ctrTitle"/>
          </p:nvPr>
        </p:nvSpPr>
        <p:spPr>
          <a:xfrm>
            <a:off x="769024" y="1120102"/>
            <a:ext cx="3056087" cy="11227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>
                <a:solidFill>
                  <a:schemeClr val="accent5">
                    <a:lumMod val="50000"/>
                  </a:schemeClr>
                </a:solidFill>
                <a:latin typeface="+mj-lt"/>
                <a:cs typeface="+mn-cs"/>
              </a:rPr>
              <a:t>أمثال الصورة</a:t>
            </a:r>
            <a:endParaRPr dirty="0">
              <a:solidFill>
                <a:schemeClr val="accent5">
                  <a:lumMod val="50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227" name="Google Shape;1227;p30"/>
          <p:cNvSpPr txBox="1">
            <a:spLocks noGrp="1"/>
          </p:cNvSpPr>
          <p:nvPr>
            <p:ph type="subTitle" idx="1"/>
          </p:nvPr>
        </p:nvSpPr>
        <p:spPr>
          <a:xfrm>
            <a:off x="656616" y="2493261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عمل الطالبة : جوي السوري 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الصف 11 علمي</a:t>
            </a:r>
            <a:endParaRPr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228" name="Google Shape;1228;p30"/>
          <p:cNvGrpSpPr/>
          <p:nvPr/>
        </p:nvGrpSpPr>
        <p:grpSpPr>
          <a:xfrm>
            <a:off x="3859913" y="3193100"/>
            <a:ext cx="655125" cy="798550"/>
            <a:chOff x="7945750" y="1454475"/>
            <a:chExt cx="655125" cy="798550"/>
          </a:xfrm>
        </p:grpSpPr>
        <p:sp>
          <p:nvSpPr>
            <p:cNvPr id="1229" name="Google Shape;1229;p30"/>
            <p:cNvSpPr/>
            <p:nvPr/>
          </p:nvSpPr>
          <p:spPr>
            <a:xfrm>
              <a:off x="8293800" y="1827150"/>
              <a:ext cx="307075" cy="143900"/>
            </a:xfrm>
            <a:custGeom>
              <a:avLst/>
              <a:gdLst/>
              <a:ahLst/>
              <a:cxnLst/>
              <a:rect l="l" t="t" r="r" b="b"/>
              <a:pathLst>
                <a:path w="12283" h="5756" extrusionOk="0">
                  <a:moveTo>
                    <a:pt x="11994" y="1"/>
                  </a:moveTo>
                  <a:cubicBezTo>
                    <a:pt x="11930" y="1"/>
                    <a:pt x="11866" y="25"/>
                    <a:pt x="11814" y="81"/>
                  </a:cubicBezTo>
                  <a:cubicBezTo>
                    <a:pt x="10864" y="892"/>
                    <a:pt x="9880" y="1633"/>
                    <a:pt x="8860" y="2351"/>
                  </a:cubicBezTo>
                  <a:cubicBezTo>
                    <a:pt x="9115" y="2038"/>
                    <a:pt x="9277" y="1714"/>
                    <a:pt x="9243" y="1390"/>
                  </a:cubicBezTo>
                  <a:cubicBezTo>
                    <a:pt x="9233" y="1256"/>
                    <a:pt x="9122" y="1154"/>
                    <a:pt x="8993" y="1154"/>
                  </a:cubicBezTo>
                  <a:cubicBezTo>
                    <a:pt x="8965" y="1154"/>
                    <a:pt x="8936" y="1159"/>
                    <a:pt x="8907" y="1169"/>
                  </a:cubicBezTo>
                  <a:cubicBezTo>
                    <a:pt x="8131" y="1482"/>
                    <a:pt x="7540" y="2223"/>
                    <a:pt x="6857" y="2710"/>
                  </a:cubicBezTo>
                  <a:cubicBezTo>
                    <a:pt x="6533" y="2942"/>
                    <a:pt x="6185" y="3150"/>
                    <a:pt x="5849" y="3358"/>
                  </a:cubicBezTo>
                  <a:lnTo>
                    <a:pt x="6104" y="3115"/>
                  </a:lnTo>
                  <a:cubicBezTo>
                    <a:pt x="6336" y="2884"/>
                    <a:pt x="6648" y="2571"/>
                    <a:pt x="6440" y="2223"/>
                  </a:cubicBezTo>
                  <a:cubicBezTo>
                    <a:pt x="6394" y="2159"/>
                    <a:pt x="6318" y="2124"/>
                    <a:pt x="6237" y="2124"/>
                  </a:cubicBezTo>
                  <a:cubicBezTo>
                    <a:pt x="6216" y="2124"/>
                    <a:pt x="6195" y="2126"/>
                    <a:pt x="6173" y="2131"/>
                  </a:cubicBezTo>
                  <a:cubicBezTo>
                    <a:pt x="5722" y="2247"/>
                    <a:pt x="5282" y="2687"/>
                    <a:pt x="4888" y="2942"/>
                  </a:cubicBezTo>
                  <a:cubicBezTo>
                    <a:pt x="4413" y="3277"/>
                    <a:pt x="3869" y="3509"/>
                    <a:pt x="3301" y="3625"/>
                  </a:cubicBezTo>
                  <a:cubicBezTo>
                    <a:pt x="3174" y="3605"/>
                    <a:pt x="3043" y="3596"/>
                    <a:pt x="2911" y="3596"/>
                  </a:cubicBezTo>
                  <a:cubicBezTo>
                    <a:pt x="1950" y="3596"/>
                    <a:pt x="903" y="4094"/>
                    <a:pt x="313" y="4806"/>
                  </a:cubicBezTo>
                  <a:cubicBezTo>
                    <a:pt x="290" y="4829"/>
                    <a:pt x="278" y="4864"/>
                    <a:pt x="267" y="4899"/>
                  </a:cubicBezTo>
                  <a:cubicBezTo>
                    <a:pt x="35" y="4980"/>
                    <a:pt x="0" y="5304"/>
                    <a:pt x="220" y="5432"/>
                  </a:cubicBezTo>
                  <a:cubicBezTo>
                    <a:pt x="727" y="5673"/>
                    <a:pt x="1324" y="5756"/>
                    <a:pt x="1927" y="5756"/>
                  </a:cubicBezTo>
                  <a:cubicBezTo>
                    <a:pt x="2509" y="5756"/>
                    <a:pt x="3096" y="5679"/>
                    <a:pt x="3614" y="5594"/>
                  </a:cubicBezTo>
                  <a:cubicBezTo>
                    <a:pt x="4714" y="5408"/>
                    <a:pt x="5780" y="5061"/>
                    <a:pt x="6776" y="4563"/>
                  </a:cubicBezTo>
                  <a:cubicBezTo>
                    <a:pt x="7911" y="3995"/>
                    <a:pt x="8988" y="3324"/>
                    <a:pt x="9995" y="2571"/>
                  </a:cubicBezTo>
                  <a:cubicBezTo>
                    <a:pt x="10806" y="1980"/>
                    <a:pt x="12011" y="1366"/>
                    <a:pt x="12242" y="312"/>
                  </a:cubicBezTo>
                  <a:cubicBezTo>
                    <a:pt x="12283" y="134"/>
                    <a:pt x="12142" y="1"/>
                    <a:pt x="119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7945750" y="1454475"/>
              <a:ext cx="531650" cy="798550"/>
            </a:xfrm>
            <a:custGeom>
              <a:avLst/>
              <a:gdLst/>
              <a:ahLst/>
              <a:cxnLst/>
              <a:rect l="l" t="t" r="r" b="b"/>
              <a:pathLst>
                <a:path w="21266" h="31942" extrusionOk="0">
                  <a:moveTo>
                    <a:pt x="5873" y="1"/>
                  </a:moveTo>
                  <a:cubicBezTo>
                    <a:pt x="5746" y="12"/>
                    <a:pt x="5641" y="94"/>
                    <a:pt x="5607" y="221"/>
                  </a:cubicBezTo>
                  <a:cubicBezTo>
                    <a:pt x="5271" y="1391"/>
                    <a:pt x="5734" y="2792"/>
                    <a:pt x="6012" y="3939"/>
                  </a:cubicBezTo>
                  <a:cubicBezTo>
                    <a:pt x="6035" y="4066"/>
                    <a:pt x="6070" y="4194"/>
                    <a:pt x="6105" y="4321"/>
                  </a:cubicBezTo>
                  <a:cubicBezTo>
                    <a:pt x="6012" y="4112"/>
                    <a:pt x="5919" y="3916"/>
                    <a:pt x="5827" y="3707"/>
                  </a:cubicBezTo>
                  <a:cubicBezTo>
                    <a:pt x="5585" y="3204"/>
                    <a:pt x="4757" y="1747"/>
                    <a:pt x="3967" y="1747"/>
                  </a:cubicBezTo>
                  <a:cubicBezTo>
                    <a:pt x="3848" y="1747"/>
                    <a:pt x="3730" y="1780"/>
                    <a:pt x="3615" y="1854"/>
                  </a:cubicBezTo>
                  <a:cubicBezTo>
                    <a:pt x="2734" y="2422"/>
                    <a:pt x="4124" y="4483"/>
                    <a:pt x="4472" y="5051"/>
                  </a:cubicBezTo>
                  <a:cubicBezTo>
                    <a:pt x="4842" y="5688"/>
                    <a:pt x="5248" y="6313"/>
                    <a:pt x="5676" y="6915"/>
                  </a:cubicBezTo>
                  <a:cubicBezTo>
                    <a:pt x="5387" y="6672"/>
                    <a:pt x="5097" y="6429"/>
                    <a:pt x="4784" y="6197"/>
                  </a:cubicBezTo>
                  <a:cubicBezTo>
                    <a:pt x="4298" y="5815"/>
                    <a:pt x="3811" y="5444"/>
                    <a:pt x="3302" y="5085"/>
                  </a:cubicBezTo>
                  <a:cubicBezTo>
                    <a:pt x="2896" y="4784"/>
                    <a:pt x="2514" y="4460"/>
                    <a:pt x="2005" y="4367"/>
                  </a:cubicBezTo>
                  <a:cubicBezTo>
                    <a:pt x="1984" y="4363"/>
                    <a:pt x="1962" y="4361"/>
                    <a:pt x="1941" y="4361"/>
                  </a:cubicBezTo>
                  <a:cubicBezTo>
                    <a:pt x="1800" y="4361"/>
                    <a:pt x="1664" y="4458"/>
                    <a:pt x="1634" y="4599"/>
                  </a:cubicBezTo>
                  <a:cubicBezTo>
                    <a:pt x="1437" y="5815"/>
                    <a:pt x="2746" y="7077"/>
                    <a:pt x="3533" y="7842"/>
                  </a:cubicBezTo>
                  <a:cubicBezTo>
                    <a:pt x="4031" y="8340"/>
                    <a:pt x="4576" y="8838"/>
                    <a:pt x="5120" y="9324"/>
                  </a:cubicBezTo>
                  <a:cubicBezTo>
                    <a:pt x="4865" y="9174"/>
                    <a:pt x="4611" y="9012"/>
                    <a:pt x="4344" y="8849"/>
                  </a:cubicBezTo>
                  <a:cubicBezTo>
                    <a:pt x="3371" y="8224"/>
                    <a:pt x="2329" y="7135"/>
                    <a:pt x="1148" y="6996"/>
                  </a:cubicBezTo>
                  <a:cubicBezTo>
                    <a:pt x="1127" y="6992"/>
                    <a:pt x="1106" y="6989"/>
                    <a:pt x="1086" y="6989"/>
                  </a:cubicBezTo>
                  <a:cubicBezTo>
                    <a:pt x="905" y="6989"/>
                    <a:pt x="760" y="7168"/>
                    <a:pt x="812" y="7355"/>
                  </a:cubicBezTo>
                  <a:cubicBezTo>
                    <a:pt x="1171" y="8502"/>
                    <a:pt x="2120" y="9197"/>
                    <a:pt x="3047" y="9880"/>
                  </a:cubicBezTo>
                  <a:lnTo>
                    <a:pt x="4946" y="11258"/>
                  </a:lnTo>
                  <a:lnTo>
                    <a:pt x="5155" y="11409"/>
                  </a:lnTo>
                  <a:cubicBezTo>
                    <a:pt x="4576" y="11224"/>
                    <a:pt x="3997" y="11073"/>
                    <a:pt x="3418" y="10946"/>
                  </a:cubicBezTo>
                  <a:cubicBezTo>
                    <a:pt x="3052" y="10864"/>
                    <a:pt x="2199" y="10633"/>
                    <a:pt x="1474" y="10633"/>
                  </a:cubicBezTo>
                  <a:cubicBezTo>
                    <a:pt x="961" y="10633"/>
                    <a:pt x="512" y="10749"/>
                    <a:pt x="348" y="11119"/>
                  </a:cubicBezTo>
                  <a:cubicBezTo>
                    <a:pt x="233" y="11374"/>
                    <a:pt x="372" y="11548"/>
                    <a:pt x="580" y="11699"/>
                  </a:cubicBezTo>
                  <a:cubicBezTo>
                    <a:pt x="1159" y="12104"/>
                    <a:pt x="1970" y="12359"/>
                    <a:pt x="2619" y="12637"/>
                  </a:cubicBezTo>
                  <a:cubicBezTo>
                    <a:pt x="3012" y="12799"/>
                    <a:pt x="3429" y="12973"/>
                    <a:pt x="3858" y="13135"/>
                  </a:cubicBezTo>
                  <a:cubicBezTo>
                    <a:pt x="3236" y="13062"/>
                    <a:pt x="2600" y="13012"/>
                    <a:pt x="2032" y="13012"/>
                  </a:cubicBezTo>
                  <a:cubicBezTo>
                    <a:pt x="874" y="13012"/>
                    <a:pt x="0" y="13219"/>
                    <a:pt x="117" y="13864"/>
                  </a:cubicBezTo>
                  <a:cubicBezTo>
                    <a:pt x="175" y="14212"/>
                    <a:pt x="534" y="14374"/>
                    <a:pt x="823" y="14490"/>
                  </a:cubicBezTo>
                  <a:cubicBezTo>
                    <a:pt x="1541" y="14745"/>
                    <a:pt x="2259" y="14941"/>
                    <a:pt x="3001" y="15092"/>
                  </a:cubicBezTo>
                  <a:cubicBezTo>
                    <a:pt x="2167" y="15104"/>
                    <a:pt x="661" y="15162"/>
                    <a:pt x="406" y="15903"/>
                  </a:cubicBezTo>
                  <a:cubicBezTo>
                    <a:pt x="82" y="16876"/>
                    <a:pt x="2445" y="17177"/>
                    <a:pt x="4483" y="17223"/>
                  </a:cubicBezTo>
                  <a:cubicBezTo>
                    <a:pt x="3325" y="17710"/>
                    <a:pt x="2236" y="18300"/>
                    <a:pt x="1206" y="18995"/>
                  </a:cubicBezTo>
                  <a:cubicBezTo>
                    <a:pt x="1043" y="19099"/>
                    <a:pt x="1020" y="19319"/>
                    <a:pt x="1159" y="19447"/>
                  </a:cubicBezTo>
                  <a:cubicBezTo>
                    <a:pt x="1348" y="19636"/>
                    <a:pt x="1554" y="19689"/>
                    <a:pt x="1780" y="19689"/>
                  </a:cubicBezTo>
                  <a:cubicBezTo>
                    <a:pt x="1927" y="19689"/>
                    <a:pt x="2083" y="19667"/>
                    <a:pt x="2248" y="19644"/>
                  </a:cubicBezTo>
                  <a:cubicBezTo>
                    <a:pt x="2850" y="19574"/>
                    <a:pt x="3441" y="19470"/>
                    <a:pt x="4043" y="19366"/>
                  </a:cubicBezTo>
                  <a:cubicBezTo>
                    <a:pt x="4553" y="19285"/>
                    <a:pt x="5097" y="19204"/>
                    <a:pt x="5641" y="19099"/>
                  </a:cubicBezTo>
                  <a:lnTo>
                    <a:pt x="5641" y="19099"/>
                  </a:lnTo>
                  <a:cubicBezTo>
                    <a:pt x="5120" y="19424"/>
                    <a:pt x="4622" y="19783"/>
                    <a:pt x="4136" y="20119"/>
                  </a:cubicBezTo>
                  <a:cubicBezTo>
                    <a:pt x="3800" y="20339"/>
                    <a:pt x="2804" y="20918"/>
                    <a:pt x="3186" y="21462"/>
                  </a:cubicBezTo>
                  <a:cubicBezTo>
                    <a:pt x="3316" y="21651"/>
                    <a:pt x="3527" y="21719"/>
                    <a:pt x="3770" y="21719"/>
                  </a:cubicBezTo>
                  <a:cubicBezTo>
                    <a:pt x="4288" y="21719"/>
                    <a:pt x="4951" y="21410"/>
                    <a:pt x="5282" y="21300"/>
                  </a:cubicBezTo>
                  <a:cubicBezTo>
                    <a:pt x="5850" y="21103"/>
                    <a:pt x="6487" y="20906"/>
                    <a:pt x="7078" y="20651"/>
                  </a:cubicBezTo>
                  <a:lnTo>
                    <a:pt x="7078" y="20651"/>
                  </a:lnTo>
                  <a:cubicBezTo>
                    <a:pt x="6904" y="20837"/>
                    <a:pt x="6742" y="21022"/>
                    <a:pt x="6579" y="21196"/>
                  </a:cubicBezTo>
                  <a:cubicBezTo>
                    <a:pt x="6336" y="21462"/>
                    <a:pt x="6070" y="21856"/>
                    <a:pt x="6510" y="22087"/>
                  </a:cubicBezTo>
                  <a:cubicBezTo>
                    <a:pt x="6581" y="22127"/>
                    <a:pt x="6658" y="22144"/>
                    <a:pt x="6739" y="22144"/>
                  </a:cubicBezTo>
                  <a:cubicBezTo>
                    <a:pt x="7161" y="22144"/>
                    <a:pt x="7689" y="21683"/>
                    <a:pt x="7981" y="21508"/>
                  </a:cubicBezTo>
                  <a:cubicBezTo>
                    <a:pt x="8131" y="21427"/>
                    <a:pt x="8270" y="21346"/>
                    <a:pt x="8421" y="21277"/>
                  </a:cubicBezTo>
                  <a:lnTo>
                    <a:pt x="8421" y="21277"/>
                  </a:lnTo>
                  <a:cubicBezTo>
                    <a:pt x="8409" y="21416"/>
                    <a:pt x="8456" y="21555"/>
                    <a:pt x="8537" y="21659"/>
                  </a:cubicBezTo>
                  <a:cubicBezTo>
                    <a:pt x="8658" y="21807"/>
                    <a:pt x="8815" y="21858"/>
                    <a:pt x="8980" y="21858"/>
                  </a:cubicBezTo>
                  <a:cubicBezTo>
                    <a:pt x="9098" y="21858"/>
                    <a:pt x="9220" y="21832"/>
                    <a:pt x="9336" y="21798"/>
                  </a:cubicBezTo>
                  <a:cubicBezTo>
                    <a:pt x="9429" y="21775"/>
                    <a:pt x="9533" y="21752"/>
                    <a:pt x="9626" y="21717"/>
                  </a:cubicBezTo>
                  <a:lnTo>
                    <a:pt x="9626" y="21717"/>
                  </a:lnTo>
                  <a:cubicBezTo>
                    <a:pt x="9452" y="23964"/>
                    <a:pt x="6811" y="24161"/>
                    <a:pt x="5039" y="24357"/>
                  </a:cubicBezTo>
                  <a:cubicBezTo>
                    <a:pt x="4217" y="24427"/>
                    <a:pt x="3406" y="24566"/>
                    <a:pt x="2607" y="24763"/>
                  </a:cubicBezTo>
                  <a:cubicBezTo>
                    <a:pt x="2132" y="24902"/>
                    <a:pt x="1194" y="25064"/>
                    <a:pt x="1124" y="25666"/>
                  </a:cubicBezTo>
                  <a:cubicBezTo>
                    <a:pt x="1090" y="25805"/>
                    <a:pt x="1206" y="25944"/>
                    <a:pt x="1345" y="25944"/>
                  </a:cubicBezTo>
                  <a:cubicBezTo>
                    <a:pt x="2317" y="25875"/>
                    <a:pt x="3394" y="25886"/>
                    <a:pt x="4414" y="25747"/>
                  </a:cubicBezTo>
                  <a:lnTo>
                    <a:pt x="4414" y="25747"/>
                  </a:lnTo>
                  <a:cubicBezTo>
                    <a:pt x="3140" y="26257"/>
                    <a:pt x="1889" y="26813"/>
                    <a:pt x="754" y="27612"/>
                  </a:cubicBezTo>
                  <a:cubicBezTo>
                    <a:pt x="580" y="27716"/>
                    <a:pt x="626" y="27971"/>
                    <a:pt x="823" y="28029"/>
                  </a:cubicBezTo>
                  <a:cubicBezTo>
                    <a:pt x="970" y="28081"/>
                    <a:pt x="1119" y="28103"/>
                    <a:pt x="1268" y="28103"/>
                  </a:cubicBezTo>
                  <a:cubicBezTo>
                    <a:pt x="1849" y="28103"/>
                    <a:pt x="2441" y="27768"/>
                    <a:pt x="2966" y="27566"/>
                  </a:cubicBezTo>
                  <a:lnTo>
                    <a:pt x="3313" y="27427"/>
                  </a:lnTo>
                  <a:lnTo>
                    <a:pt x="3313" y="27427"/>
                  </a:lnTo>
                  <a:cubicBezTo>
                    <a:pt x="3105" y="27542"/>
                    <a:pt x="2896" y="27647"/>
                    <a:pt x="2688" y="27763"/>
                  </a:cubicBezTo>
                  <a:cubicBezTo>
                    <a:pt x="2213" y="28029"/>
                    <a:pt x="1773" y="28330"/>
                    <a:pt x="1345" y="28666"/>
                  </a:cubicBezTo>
                  <a:cubicBezTo>
                    <a:pt x="1055" y="28898"/>
                    <a:pt x="534" y="29268"/>
                    <a:pt x="476" y="29662"/>
                  </a:cubicBezTo>
                  <a:cubicBezTo>
                    <a:pt x="430" y="29999"/>
                    <a:pt x="574" y="30116"/>
                    <a:pt x="797" y="30116"/>
                  </a:cubicBezTo>
                  <a:cubicBezTo>
                    <a:pt x="1255" y="30116"/>
                    <a:pt x="2046" y="29620"/>
                    <a:pt x="2202" y="29535"/>
                  </a:cubicBezTo>
                  <a:cubicBezTo>
                    <a:pt x="2781" y="29222"/>
                    <a:pt x="3348" y="28921"/>
                    <a:pt x="3916" y="28608"/>
                  </a:cubicBezTo>
                  <a:lnTo>
                    <a:pt x="3916" y="28608"/>
                  </a:lnTo>
                  <a:cubicBezTo>
                    <a:pt x="3603" y="28898"/>
                    <a:pt x="3290" y="29210"/>
                    <a:pt x="2989" y="29511"/>
                  </a:cubicBezTo>
                  <a:cubicBezTo>
                    <a:pt x="2607" y="29882"/>
                    <a:pt x="916" y="31121"/>
                    <a:pt x="1599" y="31781"/>
                  </a:cubicBezTo>
                  <a:cubicBezTo>
                    <a:pt x="1702" y="31879"/>
                    <a:pt x="1811" y="31917"/>
                    <a:pt x="1920" y="31917"/>
                  </a:cubicBezTo>
                  <a:cubicBezTo>
                    <a:pt x="2097" y="31917"/>
                    <a:pt x="2276" y="31819"/>
                    <a:pt x="2433" y="31712"/>
                  </a:cubicBezTo>
                  <a:cubicBezTo>
                    <a:pt x="2989" y="31341"/>
                    <a:pt x="3522" y="30936"/>
                    <a:pt x="4043" y="30519"/>
                  </a:cubicBezTo>
                  <a:cubicBezTo>
                    <a:pt x="4286" y="30322"/>
                    <a:pt x="4530" y="30137"/>
                    <a:pt x="4773" y="29940"/>
                  </a:cubicBezTo>
                  <a:lnTo>
                    <a:pt x="4773" y="29940"/>
                  </a:lnTo>
                  <a:cubicBezTo>
                    <a:pt x="4379" y="30450"/>
                    <a:pt x="4066" y="30994"/>
                    <a:pt x="3811" y="31585"/>
                  </a:cubicBezTo>
                  <a:cubicBezTo>
                    <a:pt x="3719" y="31749"/>
                    <a:pt x="3855" y="31941"/>
                    <a:pt x="4033" y="31941"/>
                  </a:cubicBezTo>
                  <a:cubicBezTo>
                    <a:pt x="4055" y="31941"/>
                    <a:pt x="4078" y="31938"/>
                    <a:pt x="4101" y="31932"/>
                  </a:cubicBezTo>
                  <a:cubicBezTo>
                    <a:pt x="4437" y="31816"/>
                    <a:pt x="4587" y="31527"/>
                    <a:pt x="4807" y="31249"/>
                  </a:cubicBezTo>
                  <a:cubicBezTo>
                    <a:pt x="5155" y="30820"/>
                    <a:pt x="5502" y="30403"/>
                    <a:pt x="5850" y="29975"/>
                  </a:cubicBezTo>
                  <a:cubicBezTo>
                    <a:pt x="5989" y="29813"/>
                    <a:pt x="6128" y="29650"/>
                    <a:pt x="6267" y="29477"/>
                  </a:cubicBezTo>
                  <a:lnTo>
                    <a:pt x="6267" y="29477"/>
                  </a:lnTo>
                  <a:lnTo>
                    <a:pt x="6070" y="29917"/>
                  </a:lnTo>
                  <a:cubicBezTo>
                    <a:pt x="5885" y="30311"/>
                    <a:pt x="5630" y="30704"/>
                    <a:pt x="5966" y="31075"/>
                  </a:cubicBezTo>
                  <a:cubicBezTo>
                    <a:pt x="6012" y="31117"/>
                    <a:pt x="6068" y="31136"/>
                    <a:pt x="6124" y="31136"/>
                  </a:cubicBezTo>
                  <a:cubicBezTo>
                    <a:pt x="6206" y="31136"/>
                    <a:pt x="6288" y="31093"/>
                    <a:pt x="6336" y="31017"/>
                  </a:cubicBezTo>
                  <a:cubicBezTo>
                    <a:pt x="6857" y="30172"/>
                    <a:pt x="7483" y="29384"/>
                    <a:pt x="8074" y="28585"/>
                  </a:cubicBezTo>
                  <a:cubicBezTo>
                    <a:pt x="8548" y="27925"/>
                    <a:pt x="8989" y="27241"/>
                    <a:pt x="9498" y="26604"/>
                  </a:cubicBezTo>
                  <a:cubicBezTo>
                    <a:pt x="10019" y="25933"/>
                    <a:pt x="10714" y="25411"/>
                    <a:pt x="11502" y="25087"/>
                  </a:cubicBezTo>
                  <a:cubicBezTo>
                    <a:pt x="12150" y="24821"/>
                    <a:pt x="12892" y="24705"/>
                    <a:pt x="13505" y="24357"/>
                  </a:cubicBezTo>
                  <a:cubicBezTo>
                    <a:pt x="13505" y="24357"/>
                    <a:pt x="13517" y="24357"/>
                    <a:pt x="13529" y="24346"/>
                  </a:cubicBezTo>
                  <a:cubicBezTo>
                    <a:pt x="14918" y="23813"/>
                    <a:pt x="15984" y="22238"/>
                    <a:pt x="16690" y="21068"/>
                  </a:cubicBezTo>
                  <a:cubicBezTo>
                    <a:pt x="17293" y="20037"/>
                    <a:pt x="17825" y="18960"/>
                    <a:pt x="18277" y="17860"/>
                  </a:cubicBezTo>
                  <a:cubicBezTo>
                    <a:pt x="18752" y="16725"/>
                    <a:pt x="19319" y="15613"/>
                    <a:pt x="20420" y="15011"/>
                  </a:cubicBezTo>
                  <a:cubicBezTo>
                    <a:pt x="20447" y="15022"/>
                    <a:pt x="20474" y="15027"/>
                    <a:pt x="20500" y="15027"/>
                  </a:cubicBezTo>
                  <a:cubicBezTo>
                    <a:pt x="20585" y="15027"/>
                    <a:pt x="20660" y="14972"/>
                    <a:pt x="20686" y="14884"/>
                  </a:cubicBezTo>
                  <a:cubicBezTo>
                    <a:pt x="20686" y="14872"/>
                    <a:pt x="20686" y="14849"/>
                    <a:pt x="20698" y="14837"/>
                  </a:cubicBezTo>
                  <a:cubicBezTo>
                    <a:pt x="20709" y="14814"/>
                    <a:pt x="20709" y="14791"/>
                    <a:pt x="20709" y="14768"/>
                  </a:cubicBezTo>
                  <a:cubicBezTo>
                    <a:pt x="20744" y="14594"/>
                    <a:pt x="20779" y="14420"/>
                    <a:pt x="20825" y="14247"/>
                  </a:cubicBezTo>
                  <a:cubicBezTo>
                    <a:pt x="20860" y="14154"/>
                    <a:pt x="20906" y="14061"/>
                    <a:pt x="20953" y="13969"/>
                  </a:cubicBezTo>
                  <a:cubicBezTo>
                    <a:pt x="20973" y="13977"/>
                    <a:pt x="20995" y="13982"/>
                    <a:pt x="21016" y="13982"/>
                  </a:cubicBezTo>
                  <a:cubicBezTo>
                    <a:pt x="21076" y="13982"/>
                    <a:pt x="21132" y="13945"/>
                    <a:pt x="21149" y="13876"/>
                  </a:cubicBezTo>
                  <a:cubicBezTo>
                    <a:pt x="21265" y="13135"/>
                    <a:pt x="20640" y="12602"/>
                    <a:pt x="19933" y="12498"/>
                  </a:cubicBezTo>
                  <a:cubicBezTo>
                    <a:pt x="19852" y="12487"/>
                    <a:pt x="19771" y="12482"/>
                    <a:pt x="19691" y="12482"/>
                  </a:cubicBezTo>
                  <a:cubicBezTo>
                    <a:pt x="18730" y="12482"/>
                    <a:pt x="17843" y="13210"/>
                    <a:pt x="17084" y="13691"/>
                  </a:cubicBezTo>
                  <a:cubicBezTo>
                    <a:pt x="16178" y="14276"/>
                    <a:pt x="14965" y="15276"/>
                    <a:pt x="13783" y="15276"/>
                  </a:cubicBezTo>
                  <a:cubicBezTo>
                    <a:pt x="13514" y="15276"/>
                    <a:pt x="13246" y="15224"/>
                    <a:pt x="12984" y="15104"/>
                  </a:cubicBezTo>
                  <a:cubicBezTo>
                    <a:pt x="12359" y="14814"/>
                    <a:pt x="12000" y="14026"/>
                    <a:pt x="11687" y="13447"/>
                  </a:cubicBezTo>
                  <a:cubicBezTo>
                    <a:pt x="11664" y="13413"/>
                    <a:pt x="11652" y="13378"/>
                    <a:pt x="11629" y="13343"/>
                  </a:cubicBezTo>
                  <a:cubicBezTo>
                    <a:pt x="11629" y="13297"/>
                    <a:pt x="11618" y="13251"/>
                    <a:pt x="11594" y="13216"/>
                  </a:cubicBezTo>
                  <a:cubicBezTo>
                    <a:pt x="10992" y="11977"/>
                    <a:pt x="10263" y="10818"/>
                    <a:pt x="9695" y="9567"/>
                  </a:cubicBezTo>
                  <a:cubicBezTo>
                    <a:pt x="9162" y="8398"/>
                    <a:pt x="8699" y="7216"/>
                    <a:pt x="8317" y="6000"/>
                  </a:cubicBezTo>
                  <a:cubicBezTo>
                    <a:pt x="7923" y="4773"/>
                    <a:pt x="7645" y="3522"/>
                    <a:pt x="7286" y="2283"/>
                  </a:cubicBezTo>
                  <a:cubicBezTo>
                    <a:pt x="7078" y="1530"/>
                    <a:pt x="6834" y="82"/>
                    <a:pt x="5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8453325" y="1797550"/>
              <a:ext cx="52075" cy="31125"/>
            </a:xfrm>
            <a:custGeom>
              <a:avLst/>
              <a:gdLst/>
              <a:ahLst/>
              <a:cxnLst/>
              <a:rect l="l" t="t" r="r" b="b"/>
              <a:pathLst>
                <a:path w="2083" h="1245" extrusionOk="0">
                  <a:moveTo>
                    <a:pt x="643" y="1"/>
                  </a:moveTo>
                  <a:cubicBezTo>
                    <a:pt x="594" y="1"/>
                    <a:pt x="544" y="25"/>
                    <a:pt x="511" y="72"/>
                  </a:cubicBezTo>
                  <a:cubicBezTo>
                    <a:pt x="360" y="188"/>
                    <a:pt x="244" y="338"/>
                    <a:pt x="140" y="500"/>
                  </a:cubicBezTo>
                  <a:cubicBezTo>
                    <a:pt x="47" y="674"/>
                    <a:pt x="1" y="883"/>
                    <a:pt x="24" y="1079"/>
                  </a:cubicBezTo>
                  <a:cubicBezTo>
                    <a:pt x="24" y="1114"/>
                    <a:pt x="47" y="1149"/>
                    <a:pt x="82" y="1161"/>
                  </a:cubicBezTo>
                  <a:cubicBezTo>
                    <a:pt x="94" y="1172"/>
                    <a:pt x="105" y="1184"/>
                    <a:pt x="128" y="1195"/>
                  </a:cubicBezTo>
                  <a:cubicBezTo>
                    <a:pt x="229" y="1227"/>
                    <a:pt x="332" y="1238"/>
                    <a:pt x="436" y="1238"/>
                  </a:cubicBezTo>
                  <a:cubicBezTo>
                    <a:pt x="594" y="1238"/>
                    <a:pt x="755" y="1214"/>
                    <a:pt x="916" y="1207"/>
                  </a:cubicBezTo>
                  <a:cubicBezTo>
                    <a:pt x="1229" y="1207"/>
                    <a:pt x="1553" y="1218"/>
                    <a:pt x="1866" y="1242"/>
                  </a:cubicBezTo>
                  <a:cubicBezTo>
                    <a:pt x="1877" y="1244"/>
                    <a:pt x="1887" y="1245"/>
                    <a:pt x="1898" y="1245"/>
                  </a:cubicBezTo>
                  <a:cubicBezTo>
                    <a:pt x="2000" y="1245"/>
                    <a:pt x="2082" y="1149"/>
                    <a:pt x="2051" y="1033"/>
                  </a:cubicBezTo>
                  <a:cubicBezTo>
                    <a:pt x="1900" y="547"/>
                    <a:pt x="1205" y="327"/>
                    <a:pt x="812" y="72"/>
                  </a:cubicBezTo>
                  <a:cubicBezTo>
                    <a:pt x="789" y="49"/>
                    <a:pt x="765" y="49"/>
                    <a:pt x="742" y="37"/>
                  </a:cubicBezTo>
                  <a:cubicBezTo>
                    <a:pt x="713" y="13"/>
                    <a:pt x="678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8430450" y="1791925"/>
              <a:ext cx="14800" cy="14100"/>
            </a:xfrm>
            <a:custGeom>
              <a:avLst/>
              <a:gdLst/>
              <a:ahLst/>
              <a:cxnLst/>
              <a:rect l="l" t="t" r="r" b="b"/>
              <a:pathLst>
                <a:path w="592" h="564" extrusionOk="0">
                  <a:moveTo>
                    <a:pt x="267" y="0"/>
                  </a:moveTo>
                  <a:cubicBezTo>
                    <a:pt x="195" y="0"/>
                    <a:pt x="125" y="33"/>
                    <a:pt x="70" y="88"/>
                  </a:cubicBezTo>
                  <a:cubicBezTo>
                    <a:pt x="24" y="135"/>
                    <a:pt x="1" y="204"/>
                    <a:pt x="1" y="274"/>
                  </a:cubicBezTo>
                  <a:cubicBezTo>
                    <a:pt x="1" y="343"/>
                    <a:pt x="24" y="401"/>
                    <a:pt x="70" y="447"/>
                  </a:cubicBezTo>
                  <a:cubicBezTo>
                    <a:pt x="117" y="517"/>
                    <a:pt x="198" y="563"/>
                    <a:pt x="279" y="563"/>
                  </a:cubicBezTo>
                  <a:cubicBezTo>
                    <a:pt x="337" y="563"/>
                    <a:pt x="395" y="540"/>
                    <a:pt x="441" y="505"/>
                  </a:cubicBezTo>
                  <a:lnTo>
                    <a:pt x="487" y="471"/>
                  </a:lnTo>
                  <a:cubicBezTo>
                    <a:pt x="522" y="436"/>
                    <a:pt x="545" y="401"/>
                    <a:pt x="557" y="355"/>
                  </a:cubicBezTo>
                  <a:cubicBezTo>
                    <a:pt x="592" y="193"/>
                    <a:pt x="487" y="42"/>
                    <a:pt x="325" y="7"/>
                  </a:cubicBezTo>
                  <a:cubicBezTo>
                    <a:pt x="306" y="2"/>
                    <a:pt x="287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3" name="Google Shape;1233;p30"/>
          <p:cNvSpPr/>
          <p:nvPr/>
        </p:nvSpPr>
        <p:spPr>
          <a:xfrm>
            <a:off x="-6277852" y="-2156228"/>
            <a:ext cx="28941" cy="45655"/>
          </a:xfrm>
          <a:custGeom>
            <a:avLst/>
            <a:gdLst/>
            <a:ahLst/>
            <a:cxnLst/>
            <a:rect l="l" t="t" r="r" b="b"/>
            <a:pathLst>
              <a:path w="1290" h="2035" fill="none" extrusionOk="0">
                <a:moveTo>
                  <a:pt x="292" y="0"/>
                </a:moveTo>
                <a:cubicBezTo>
                  <a:pt x="292" y="0"/>
                  <a:pt x="1" y="1706"/>
                  <a:pt x="1290" y="2035"/>
                </a:cubicBezTo>
              </a:path>
            </a:pathLst>
          </a:custGeom>
          <a:noFill/>
          <a:ln w="950" cap="flat" cmpd="sng">
            <a:solidFill>
              <a:srgbClr val="A63D3D"/>
            </a:solidFill>
            <a:prstDash val="solid"/>
            <a:miter lim="1263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30"/>
          <p:cNvSpPr/>
          <p:nvPr/>
        </p:nvSpPr>
        <p:spPr>
          <a:xfrm>
            <a:off x="-6307332" y="-2165875"/>
            <a:ext cx="16759" cy="32351"/>
          </a:xfrm>
          <a:custGeom>
            <a:avLst/>
            <a:gdLst/>
            <a:ahLst/>
            <a:cxnLst/>
            <a:rect l="l" t="t" r="r" b="b"/>
            <a:pathLst>
              <a:path w="747" h="1442" fill="none" extrusionOk="0">
                <a:moveTo>
                  <a:pt x="746" y="0"/>
                </a:moveTo>
                <a:lnTo>
                  <a:pt x="1" y="1441"/>
                </a:lnTo>
              </a:path>
            </a:pathLst>
          </a:custGeom>
          <a:noFill/>
          <a:ln w="950" cap="flat" cmpd="sng">
            <a:solidFill>
              <a:srgbClr val="A63D3D"/>
            </a:solidFill>
            <a:prstDash val="solid"/>
            <a:miter lim="1263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30"/>
          <p:cNvSpPr/>
          <p:nvPr/>
        </p:nvSpPr>
        <p:spPr>
          <a:xfrm>
            <a:off x="-6328309" y="-2176936"/>
            <a:ext cx="32912" cy="20730"/>
          </a:xfrm>
          <a:custGeom>
            <a:avLst/>
            <a:gdLst/>
            <a:ahLst/>
            <a:cxnLst/>
            <a:rect l="l" t="t" r="r" b="b"/>
            <a:pathLst>
              <a:path w="1467" h="924" fill="none" extrusionOk="0">
                <a:moveTo>
                  <a:pt x="0" y="1"/>
                </a:moveTo>
                <a:lnTo>
                  <a:pt x="1466" y="923"/>
                </a:lnTo>
              </a:path>
            </a:pathLst>
          </a:custGeom>
          <a:noFill/>
          <a:ln w="950" cap="flat" cmpd="sng">
            <a:solidFill>
              <a:srgbClr val="A63D3D"/>
            </a:solidFill>
            <a:prstDash val="solid"/>
            <a:miter lim="1263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DD0822-0EC9-4A7E-B1B9-6965C13F2A87}"/>
              </a:ext>
            </a:extLst>
          </p:cNvPr>
          <p:cNvSpPr txBox="1"/>
          <p:nvPr/>
        </p:nvSpPr>
        <p:spPr>
          <a:xfrm>
            <a:off x="4847422" y="1979530"/>
            <a:ext cx="36815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800" dirty="0">
                <a:solidFill>
                  <a:schemeClr val="bg2"/>
                </a:solidFill>
                <a:cs typeface="+mn-cs"/>
              </a:rPr>
              <a:t>المثل الرابع عشر : مثل حبة الحنطة</a:t>
            </a:r>
            <a:br>
              <a:rPr lang="ar-JO" sz="2800" dirty="0">
                <a:solidFill>
                  <a:schemeClr val="bg2"/>
                </a:solidFill>
                <a:cs typeface="+mn-cs"/>
              </a:rPr>
            </a:br>
            <a:r>
              <a:rPr lang="ar-JO" sz="2000" dirty="0">
                <a:solidFill>
                  <a:schemeClr val="bg2"/>
                </a:solidFill>
                <a:cs typeface="+mn-cs"/>
              </a:rPr>
              <a:t>(يوحنا : 12 - 24)</a:t>
            </a:r>
          </a:p>
          <a:p>
            <a:pPr algn="ctr" rtl="1"/>
            <a:endParaRPr lang="en-US" sz="2800" dirty="0">
              <a:solidFill>
                <a:schemeClr val="bg2"/>
              </a:solidFill>
              <a:cs typeface="+mn-cs"/>
            </a:endParaRPr>
          </a:p>
          <a:p>
            <a:pPr algn="ctr" rtl="1"/>
            <a:endParaRPr lang="en-US" sz="2800" dirty="0">
              <a:solidFill>
                <a:schemeClr val="bg2"/>
              </a:solidFill>
              <a:cs typeface="+mn-cs"/>
            </a:endParaRPr>
          </a:p>
        </p:txBody>
      </p:sp>
      <p:pic>
        <p:nvPicPr>
          <p:cNvPr id="8194" name="Picture 2" descr="إن لم تمت حبّة الحنطة | Abouna">
            <a:extLst>
              <a:ext uri="{FF2B5EF4-FFF2-40B4-BE49-F238E27FC236}">
                <a16:creationId xmlns:a16="http://schemas.microsoft.com/office/drawing/2014/main" id="{9147C73C-8622-4E17-A22E-06BB1301B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34" y="1979530"/>
            <a:ext cx="3786016" cy="1790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101179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4EE1C1-7FF5-4D8F-A313-8A6170758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170" y="1068636"/>
            <a:ext cx="5221995" cy="1414332"/>
          </a:xfrm>
        </p:spPr>
        <p:txBody>
          <a:bodyPr>
            <a:scene3d>
              <a:camera prst="perspectiveLef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rtl="1"/>
            <a:r>
              <a:rPr lang="ar-JO" sz="199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شكرًا</a:t>
            </a:r>
            <a:endParaRPr lang="en-US" sz="1990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D179C8-5EEF-498C-8945-4DCCCA28B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689" y="629765"/>
            <a:ext cx="1222872" cy="572700"/>
          </a:xfrm>
        </p:spPr>
        <p:txBody>
          <a:bodyPr/>
          <a:lstStyle/>
          <a:p>
            <a:r>
              <a:rPr lang="ar-JO" sz="2800" dirty="0">
                <a:solidFill>
                  <a:schemeClr val="accent4">
                    <a:lumMod val="50000"/>
                  </a:schemeClr>
                </a:solidFill>
                <a:cs typeface="+mn-cs"/>
              </a:rPr>
              <a:t>الصورة:</a:t>
            </a:r>
            <a:endParaRPr lang="en-US" sz="2800" dirty="0">
              <a:solidFill>
                <a:schemeClr val="accent4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B5543C-9FAF-4423-9923-5589DD4CE0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" t="1499" r="297"/>
          <a:stretch/>
        </p:blipFill>
        <p:spPr>
          <a:xfrm>
            <a:off x="1043217" y="189452"/>
            <a:ext cx="6382151" cy="4764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8FD065B-3A8E-4E93-B2F8-67642312450F}"/>
              </a:ext>
            </a:extLst>
          </p:cNvPr>
          <p:cNvSpPr txBox="1"/>
          <p:nvPr/>
        </p:nvSpPr>
        <p:spPr>
          <a:xfrm>
            <a:off x="4461830" y="2278365"/>
            <a:ext cx="378980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dirty="0">
                <a:solidFill>
                  <a:schemeClr val="bg2"/>
                </a:solidFill>
                <a:latin typeface="Karla"/>
                <a:cs typeface="+mn-cs"/>
                <a:sym typeface="Merriweather"/>
              </a:rPr>
              <a:t>المثل الأول : الخاروف الضال </a:t>
            </a:r>
          </a:p>
          <a:p>
            <a:pPr algn="r" rtl="1"/>
            <a:r>
              <a:rPr lang="ar-JO" sz="1800" dirty="0">
                <a:solidFill>
                  <a:schemeClr val="bg2"/>
                </a:solidFill>
                <a:latin typeface="Karla"/>
                <a:cs typeface="+mn-cs"/>
                <a:sym typeface="Merriweather"/>
              </a:rPr>
              <a:t>(متى 18 : 12 – 14 )</a:t>
            </a:r>
            <a:endParaRPr lang="en-US" sz="1800" dirty="0">
              <a:solidFill>
                <a:schemeClr val="bg2"/>
              </a:solidFill>
              <a:latin typeface="Karla"/>
              <a:cs typeface="+mn-cs"/>
              <a:sym typeface="Merriweather"/>
            </a:endParaRPr>
          </a:p>
        </p:txBody>
      </p:sp>
      <p:pic>
        <p:nvPicPr>
          <p:cNvPr id="1026" name="Picture 2" descr="سماء من الترانيم: شريط ·○✚○· ( الخروف الضال ) ·○✚○· للمرنم ناصف صبحى">
            <a:extLst>
              <a:ext uri="{FF2B5EF4-FFF2-40B4-BE49-F238E27FC236}">
                <a16:creationId xmlns:a16="http://schemas.microsoft.com/office/drawing/2014/main" id="{FF00E573-C5AB-48E4-87D3-C659B4853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67" y="925529"/>
            <a:ext cx="2963537" cy="3733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33"/>
          <p:cNvGrpSpPr/>
          <p:nvPr/>
        </p:nvGrpSpPr>
        <p:grpSpPr>
          <a:xfrm>
            <a:off x="3561389" y="3983453"/>
            <a:ext cx="5479304" cy="4885580"/>
            <a:chOff x="3561389" y="3983453"/>
            <a:chExt cx="5479304" cy="4885580"/>
          </a:xfrm>
        </p:grpSpPr>
        <p:sp>
          <p:nvSpPr>
            <p:cNvPr id="1290" name="Google Shape;1290;p33"/>
            <p:cNvSpPr/>
            <p:nvPr/>
          </p:nvSpPr>
          <p:spPr>
            <a:xfrm>
              <a:off x="3802653" y="3983453"/>
              <a:ext cx="5238040" cy="4143324"/>
            </a:xfrm>
            <a:custGeom>
              <a:avLst/>
              <a:gdLst/>
              <a:ahLst/>
              <a:cxnLst/>
              <a:rect l="l" t="t" r="r" b="b"/>
              <a:pathLst>
                <a:path w="141837" h="112194" extrusionOk="0">
                  <a:moveTo>
                    <a:pt x="61795" y="0"/>
                  </a:moveTo>
                  <a:cubicBezTo>
                    <a:pt x="60284" y="0"/>
                    <a:pt x="58763" y="181"/>
                    <a:pt x="57264" y="550"/>
                  </a:cubicBezTo>
                  <a:cubicBezTo>
                    <a:pt x="51293" y="2023"/>
                    <a:pt x="46402" y="6298"/>
                    <a:pt x="44153" y="12019"/>
                  </a:cubicBezTo>
                  <a:cubicBezTo>
                    <a:pt x="41333" y="12715"/>
                    <a:pt x="38798" y="14277"/>
                    <a:pt x="36924" y="16499"/>
                  </a:cubicBezTo>
                  <a:cubicBezTo>
                    <a:pt x="36825" y="16499"/>
                    <a:pt x="36727" y="16490"/>
                    <a:pt x="36629" y="16490"/>
                  </a:cubicBezTo>
                  <a:cubicBezTo>
                    <a:pt x="27677" y="16490"/>
                    <a:pt x="19752" y="22265"/>
                    <a:pt x="17021" y="30779"/>
                  </a:cubicBezTo>
                  <a:cubicBezTo>
                    <a:pt x="13344" y="32029"/>
                    <a:pt x="10872" y="35474"/>
                    <a:pt x="10872" y="39356"/>
                  </a:cubicBezTo>
                  <a:cubicBezTo>
                    <a:pt x="10872" y="39883"/>
                    <a:pt x="10916" y="40400"/>
                    <a:pt x="11005" y="40918"/>
                  </a:cubicBezTo>
                  <a:cubicBezTo>
                    <a:pt x="4169" y="45050"/>
                    <a:pt x="1" y="52449"/>
                    <a:pt x="1" y="60437"/>
                  </a:cubicBezTo>
                  <a:cubicBezTo>
                    <a:pt x="1" y="73030"/>
                    <a:pt x="10211" y="83240"/>
                    <a:pt x="22804" y="83240"/>
                  </a:cubicBezTo>
                  <a:cubicBezTo>
                    <a:pt x="23741" y="83240"/>
                    <a:pt x="24679" y="83178"/>
                    <a:pt x="25607" y="83062"/>
                  </a:cubicBezTo>
                  <a:lnTo>
                    <a:pt x="25607" y="83062"/>
                  </a:lnTo>
                  <a:cubicBezTo>
                    <a:pt x="25607" y="83231"/>
                    <a:pt x="25589" y="83401"/>
                    <a:pt x="25589" y="83562"/>
                  </a:cubicBezTo>
                  <a:cubicBezTo>
                    <a:pt x="25589" y="97503"/>
                    <a:pt x="36897" y="108819"/>
                    <a:pt x="50847" y="108819"/>
                  </a:cubicBezTo>
                  <a:cubicBezTo>
                    <a:pt x="57398" y="108819"/>
                    <a:pt x="63681" y="106276"/>
                    <a:pt x="68384" y="101724"/>
                  </a:cubicBezTo>
                  <a:cubicBezTo>
                    <a:pt x="75569" y="108132"/>
                    <a:pt x="86225" y="112193"/>
                    <a:pt x="98131" y="112193"/>
                  </a:cubicBezTo>
                  <a:cubicBezTo>
                    <a:pt x="119748" y="112193"/>
                    <a:pt x="137276" y="98806"/>
                    <a:pt x="137276" y="82294"/>
                  </a:cubicBezTo>
                  <a:cubicBezTo>
                    <a:pt x="137267" y="81107"/>
                    <a:pt x="137178" y="79920"/>
                    <a:pt x="137000" y="78751"/>
                  </a:cubicBezTo>
                  <a:cubicBezTo>
                    <a:pt x="140159" y="73842"/>
                    <a:pt x="141837" y="68121"/>
                    <a:pt x="141837" y="62284"/>
                  </a:cubicBezTo>
                  <a:lnTo>
                    <a:pt x="141828" y="62276"/>
                  </a:lnTo>
                  <a:cubicBezTo>
                    <a:pt x="141828" y="51958"/>
                    <a:pt x="136696" y="42846"/>
                    <a:pt x="128860" y="37330"/>
                  </a:cubicBezTo>
                  <a:cubicBezTo>
                    <a:pt x="128860" y="37250"/>
                    <a:pt x="128860" y="37161"/>
                    <a:pt x="128860" y="37071"/>
                  </a:cubicBezTo>
                  <a:cubicBezTo>
                    <a:pt x="128860" y="32154"/>
                    <a:pt x="124969" y="28120"/>
                    <a:pt x="120051" y="27941"/>
                  </a:cubicBezTo>
                  <a:cubicBezTo>
                    <a:pt x="117856" y="19864"/>
                    <a:pt x="110930" y="13947"/>
                    <a:pt x="102603" y="13054"/>
                  </a:cubicBezTo>
                  <a:cubicBezTo>
                    <a:pt x="103290" y="11528"/>
                    <a:pt x="102799" y="9725"/>
                    <a:pt x="101425" y="8761"/>
                  </a:cubicBezTo>
                  <a:cubicBezTo>
                    <a:pt x="100819" y="8337"/>
                    <a:pt x="100118" y="8129"/>
                    <a:pt x="99422" y="8129"/>
                  </a:cubicBezTo>
                  <a:cubicBezTo>
                    <a:pt x="98537" y="8129"/>
                    <a:pt x="97658" y="8464"/>
                    <a:pt x="96989" y="9118"/>
                  </a:cubicBezTo>
                  <a:cubicBezTo>
                    <a:pt x="94176" y="4052"/>
                    <a:pt x="88977" y="1293"/>
                    <a:pt x="83683" y="1293"/>
                  </a:cubicBezTo>
                  <a:cubicBezTo>
                    <a:pt x="80378" y="1293"/>
                    <a:pt x="77035" y="2368"/>
                    <a:pt x="74212" y="4629"/>
                  </a:cubicBezTo>
                  <a:cubicBezTo>
                    <a:pt x="70728" y="1613"/>
                    <a:pt x="66308" y="0"/>
                    <a:pt x="61795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3"/>
            <p:cNvSpPr/>
            <p:nvPr/>
          </p:nvSpPr>
          <p:spPr>
            <a:xfrm>
              <a:off x="3561389" y="4726041"/>
              <a:ext cx="5238373" cy="4142992"/>
            </a:xfrm>
            <a:custGeom>
              <a:avLst/>
              <a:gdLst/>
              <a:ahLst/>
              <a:cxnLst/>
              <a:rect l="l" t="t" r="r" b="b"/>
              <a:pathLst>
                <a:path w="141846" h="112185" extrusionOk="0">
                  <a:moveTo>
                    <a:pt x="80048" y="0"/>
                  </a:moveTo>
                  <a:cubicBezTo>
                    <a:pt x="75539" y="0"/>
                    <a:pt x="71118" y="1613"/>
                    <a:pt x="67634" y="4629"/>
                  </a:cubicBezTo>
                  <a:cubicBezTo>
                    <a:pt x="64949" y="2477"/>
                    <a:pt x="61617" y="1300"/>
                    <a:pt x="58186" y="1300"/>
                  </a:cubicBezTo>
                  <a:cubicBezTo>
                    <a:pt x="58173" y="1300"/>
                    <a:pt x="58160" y="1300"/>
                    <a:pt x="58147" y="1300"/>
                  </a:cubicBezTo>
                  <a:cubicBezTo>
                    <a:pt x="58139" y="1300"/>
                    <a:pt x="58131" y="1300"/>
                    <a:pt x="58123" y="1300"/>
                  </a:cubicBezTo>
                  <a:cubicBezTo>
                    <a:pt x="52608" y="1300"/>
                    <a:pt x="47531" y="4297"/>
                    <a:pt x="44858" y="9118"/>
                  </a:cubicBezTo>
                  <a:cubicBezTo>
                    <a:pt x="44206" y="8485"/>
                    <a:pt x="43332" y="8128"/>
                    <a:pt x="42421" y="8128"/>
                  </a:cubicBezTo>
                  <a:cubicBezTo>
                    <a:pt x="40494" y="8128"/>
                    <a:pt x="38932" y="9698"/>
                    <a:pt x="38932" y="11626"/>
                  </a:cubicBezTo>
                  <a:cubicBezTo>
                    <a:pt x="38932" y="12117"/>
                    <a:pt x="39030" y="12608"/>
                    <a:pt x="39235" y="13063"/>
                  </a:cubicBezTo>
                  <a:cubicBezTo>
                    <a:pt x="30908" y="13956"/>
                    <a:pt x="23982" y="19864"/>
                    <a:pt x="21796" y="27941"/>
                  </a:cubicBezTo>
                  <a:cubicBezTo>
                    <a:pt x="16878" y="28120"/>
                    <a:pt x="12978" y="32154"/>
                    <a:pt x="12978" y="37080"/>
                  </a:cubicBezTo>
                  <a:cubicBezTo>
                    <a:pt x="12978" y="37161"/>
                    <a:pt x="12987" y="37250"/>
                    <a:pt x="12987" y="37339"/>
                  </a:cubicBezTo>
                  <a:cubicBezTo>
                    <a:pt x="5142" y="42855"/>
                    <a:pt x="10" y="51967"/>
                    <a:pt x="10" y="62285"/>
                  </a:cubicBezTo>
                  <a:cubicBezTo>
                    <a:pt x="1" y="68121"/>
                    <a:pt x="1688" y="73833"/>
                    <a:pt x="4847" y="78742"/>
                  </a:cubicBezTo>
                  <a:cubicBezTo>
                    <a:pt x="4669" y="79920"/>
                    <a:pt x="4570" y="81098"/>
                    <a:pt x="4570" y="82285"/>
                  </a:cubicBezTo>
                  <a:cubicBezTo>
                    <a:pt x="4570" y="98797"/>
                    <a:pt x="22099" y="112184"/>
                    <a:pt x="43715" y="112184"/>
                  </a:cubicBezTo>
                  <a:cubicBezTo>
                    <a:pt x="55621" y="112184"/>
                    <a:pt x="66278" y="108123"/>
                    <a:pt x="73454" y="101724"/>
                  </a:cubicBezTo>
                  <a:cubicBezTo>
                    <a:pt x="78149" y="106268"/>
                    <a:pt x="84427" y="108811"/>
                    <a:pt x="90966" y="108811"/>
                  </a:cubicBezTo>
                  <a:cubicBezTo>
                    <a:pt x="90977" y="108811"/>
                    <a:pt x="90989" y="108811"/>
                    <a:pt x="91000" y="108811"/>
                  </a:cubicBezTo>
                  <a:cubicBezTo>
                    <a:pt x="104950" y="108811"/>
                    <a:pt x="116258" y="97503"/>
                    <a:pt x="116258" y="83553"/>
                  </a:cubicBezTo>
                  <a:cubicBezTo>
                    <a:pt x="116258" y="83392"/>
                    <a:pt x="116240" y="83223"/>
                    <a:pt x="116240" y="83062"/>
                  </a:cubicBezTo>
                  <a:lnTo>
                    <a:pt x="116240" y="83062"/>
                  </a:lnTo>
                  <a:cubicBezTo>
                    <a:pt x="117168" y="83169"/>
                    <a:pt x="118105" y="83231"/>
                    <a:pt x="119034" y="83231"/>
                  </a:cubicBezTo>
                  <a:cubicBezTo>
                    <a:pt x="131636" y="83231"/>
                    <a:pt x="141837" y="73021"/>
                    <a:pt x="141837" y="60428"/>
                  </a:cubicBezTo>
                  <a:cubicBezTo>
                    <a:pt x="141846" y="52449"/>
                    <a:pt x="137669" y="45050"/>
                    <a:pt x="130841" y="40918"/>
                  </a:cubicBezTo>
                  <a:cubicBezTo>
                    <a:pt x="131618" y="36518"/>
                    <a:pt x="129056" y="32207"/>
                    <a:pt x="124817" y="30788"/>
                  </a:cubicBezTo>
                  <a:cubicBezTo>
                    <a:pt x="122086" y="22265"/>
                    <a:pt x="114160" y="16490"/>
                    <a:pt x="105218" y="16490"/>
                  </a:cubicBezTo>
                  <a:cubicBezTo>
                    <a:pt x="105119" y="16490"/>
                    <a:pt x="105021" y="16499"/>
                    <a:pt x="104914" y="16499"/>
                  </a:cubicBezTo>
                  <a:cubicBezTo>
                    <a:pt x="103040" y="14286"/>
                    <a:pt x="100514" y="12715"/>
                    <a:pt x="97694" y="12028"/>
                  </a:cubicBezTo>
                  <a:cubicBezTo>
                    <a:pt x="95445" y="6298"/>
                    <a:pt x="90554" y="2023"/>
                    <a:pt x="84574" y="550"/>
                  </a:cubicBezTo>
                  <a:cubicBezTo>
                    <a:pt x="83077" y="181"/>
                    <a:pt x="81558" y="0"/>
                    <a:pt x="80048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180A0444-6068-4BB1-9726-1455E82A9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296" y="2077092"/>
            <a:ext cx="4416362" cy="927629"/>
          </a:xfrm>
        </p:spPr>
        <p:txBody>
          <a:bodyPr/>
          <a:lstStyle/>
          <a:p>
            <a:pPr rtl="1"/>
            <a:r>
              <a:rPr lang="ar-JO" sz="2800" b="0" dirty="0">
                <a:solidFill>
                  <a:schemeClr val="bg2"/>
                </a:solidFill>
                <a:latin typeface="Karla"/>
                <a:cs typeface="+mn-cs"/>
                <a:sym typeface="Karla"/>
              </a:rPr>
              <a:t>المثل الثاني : الإبن الضال </a:t>
            </a:r>
            <a:br>
              <a:rPr lang="ar-JO" sz="2800" b="0" dirty="0">
                <a:solidFill>
                  <a:schemeClr val="bg2"/>
                </a:solidFill>
                <a:latin typeface="Karla"/>
                <a:cs typeface="+mn-cs"/>
                <a:sym typeface="Karla"/>
              </a:rPr>
            </a:br>
            <a:r>
              <a:rPr lang="ar-JO" sz="1800" b="0" dirty="0">
                <a:solidFill>
                  <a:schemeClr val="bg2"/>
                </a:solidFill>
                <a:latin typeface="Karla"/>
                <a:cs typeface="+mn-cs"/>
                <a:sym typeface="Karla"/>
              </a:rPr>
              <a:t>(لوقا 11 : 15 – 32 )</a:t>
            </a:r>
            <a:br>
              <a:rPr lang="en-US" sz="1800" b="0" dirty="0">
                <a:solidFill>
                  <a:schemeClr val="bg2"/>
                </a:solidFill>
                <a:cs typeface="+mn-cs"/>
              </a:rPr>
            </a:br>
            <a:endParaRPr lang="en-US" sz="3200" b="0" dirty="0">
              <a:solidFill>
                <a:schemeClr val="bg2"/>
              </a:solidFill>
              <a:cs typeface="+mn-cs"/>
            </a:endParaRPr>
          </a:p>
        </p:txBody>
      </p:sp>
      <p:pic>
        <p:nvPicPr>
          <p:cNvPr id="2052" name="Picture 4" descr="التوبة ،الرجوع الى الله.. - السراج الأرثوذكسي">
            <a:extLst>
              <a:ext uri="{FF2B5EF4-FFF2-40B4-BE49-F238E27FC236}">
                <a16:creationId xmlns:a16="http://schemas.microsoft.com/office/drawing/2014/main" id="{93A29DF2-31E2-4077-8555-8790CE125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42" y="949498"/>
            <a:ext cx="3858658" cy="3244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93F4A82-FD30-4685-AC09-DFA5D2090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325" y="1906271"/>
            <a:ext cx="6691200" cy="1478400"/>
          </a:xfrm>
        </p:spPr>
        <p:txBody>
          <a:bodyPr/>
          <a:lstStyle/>
          <a:p>
            <a:r>
              <a:rPr lang="ar-JO" dirty="0">
                <a:solidFill>
                  <a:schemeClr val="bg2"/>
                </a:solidFill>
                <a:cs typeface="+mn-cs"/>
              </a:rPr>
              <a:t>المثل الثالث : الفريسي والعشار </a:t>
            </a:r>
            <a:br>
              <a:rPr lang="ar-JO" sz="3200" dirty="0">
                <a:solidFill>
                  <a:schemeClr val="bg2"/>
                </a:solidFill>
                <a:cs typeface="+mn-cs"/>
              </a:rPr>
            </a:br>
            <a:r>
              <a:rPr lang="ar-JO" sz="1800" dirty="0">
                <a:solidFill>
                  <a:schemeClr val="bg2"/>
                </a:solidFill>
                <a:cs typeface="+mn-cs"/>
              </a:rPr>
              <a:t>(لوقا 18 : 9 - 14 )</a:t>
            </a:r>
            <a:endParaRPr lang="en-US" dirty="0">
              <a:solidFill>
                <a:schemeClr val="bg2"/>
              </a:solidFill>
              <a:cs typeface="+mn-cs"/>
            </a:endParaRPr>
          </a:p>
        </p:txBody>
      </p:sp>
      <p:pic>
        <p:nvPicPr>
          <p:cNvPr id="3074" name="Picture 2" descr="أحد الفريسي والعشار - بدء التريودي">
            <a:extLst>
              <a:ext uri="{FF2B5EF4-FFF2-40B4-BE49-F238E27FC236}">
                <a16:creationId xmlns:a16="http://schemas.microsoft.com/office/drawing/2014/main" id="{3043A5BC-34D0-410E-940B-39F300999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35" y="640696"/>
            <a:ext cx="2830247" cy="3862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1805;p39">
            <a:extLst>
              <a:ext uri="{FF2B5EF4-FFF2-40B4-BE49-F238E27FC236}">
                <a16:creationId xmlns:a16="http://schemas.microsoft.com/office/drawing/2014/main" id="{1016037D-E08B-4D0E-9B44-438F06E8B4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73775" y="2166149"/>
            <a:ext cx="1924381" cy="4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ar-JO" sz="2400" b="0" dirty="0">
                <a:cs typeface="+mn-cs"/>
              </a:rPr>
              <a:t>المثل الرابع :</a:t>
            </a:r>
            <a:br>
              <a:rPr lang="ar-JO" sz="2400" b="0" dirty="0">
                <a:cs typeface="+mn-cs"/>
              </a:rPr>
            </a:br>
            <a:r>
              <a:rPr lang="ar-JO" sz="2400" b="0" dirty="0">
                <a:cs typeface="+mn-cs"/>
              </a:rPr>
              <a:t> الدرهم المفقود </a:t>
            </a:r>
            <a:br>
              <a:rPr lang="ar-JO" sz="3600" b="0" dirty="0">
                <a:cs typeface="+mn-cs"/>
              </a:rPr>
            </a:br>
            <a:r>
              <a:rPr lang="ar-JO" sz="1800" b="0" dirty="0">
                <a:cs typeface="+mn-cs"/>
              </a:rPr>
              <a:t>(لوقا 15 : 9 )</a:t>
            </a:r>
            <a:br>
              <a:rPr lang="en-US" sz="2400" b="0" dirty="0">
                <a:cs typeface="+mn-cs"/>
              </a:rPr>
            </a:br>
            <a:endParaRPr sz="2800" dirty="0">
              <a:cs typeface="+mn-cs"/>
            </a:endParaRPr>
          </a:p>
        </p:txBody>
      </p:sp>
      <p:sp>
        <p:nvSpPr>
          <p:cNvPr id="78" name="Google Shape;1807;p39">
            <a:extLst>
              <a:ext uri="{FF2B5EF4-FFF2-40B4-BE49-F238E27FC236}">
                <a16:creationId xmlns:a16="http://schemas.microsoft.com/office/drawing/2014/main" id="{2B91A3DB-01E8-4B19-90EF-675D6DA3DCBA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381681" y="1965749"/>
            <a:ext cx="1986000" cy="4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400" b="0" dirty="0">
                <a:cs typeface="+mn-cs"/>
              </a:rPr>
              <a:t>المثل الخامس : </a:t>
            </a:r>
            <a:br>
              <a:rPr lang="ar-JO" sz="2400" b="0" dirty="0">
                <a:cs typeface="+mn-cs"/>
              </a:rPr>
            </a:br>
            <a:r>
              <a:rPr lang="ar-JO" sz="2400" b="0" dirty="0">
                <a:cs typeface="+mn-cs"/>
              </a:rPr>
              <a:t>السامري الصالح</a:t>
            </a:r>
            <a:br>
              <a:rPr lang="ar-JO" sz="2400" b="0" dirty="0">
                <a:cs typeface="+mn-cs"/>
              </a:rPr>
            </a:br>
            <a:r>
              <a:rPr lang="ar-JO" sz="1800" b="0" dirty="0">
                <a:cs typeface="+mn-cs"/>
              </a:rPr>
              <a:t>(لوقا 10 :  25 - 39 )</a:t>
            </a:r>
            <a:endParaRPr sz="2400" b="0" dirty="0">
              <a:cs typeface="+mn-cs"/>
            </a:endParaRPr>
          </a:p>
        </p:txBody>
      </p:sp>
      <p:sp>
        <p:nvSpPr>
          <p:cNvPr id="81" name="Google Shape;1814;p39">
            <a:extLst>
              <a:ext uri="{FF2B5EF4-FFF2-40B4-BE49-F238E27FC236}">
                <a16:creationId xmlns:a16="http://schemas.microsoft.com/office/drawing/2014/main" id="{CCCC05B6-1A71-4DB3-81FF-D033552B0874}"/>
              </a:ext>
            </a:extLst>
          </p:cNvPr>
          <p:cNvSpPr txBox="1">
            <a:spLocks/>
          </p:cNvSpPr>
          <p:nvPr/>
        </p:nvSpPr>
        <p:spPr>
          <a:xfrm>
            <a:off x="265814" y="1891012"/>
            <a:ext cx="2650214" cy="4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buClr>
                <a:schemeClr val="dk1"/>
              </a:buClr>
              <a:buSzPts val="2500"/>
            </a:pPr>
            <a:r>
              <a:rPr lang="ar-JO" sz="2400" dirty="0">
                <a:solidFill>
                  <a:schemeClr val="dk2"/>
                </a:solidFill>
                <a:latin typeface="Merriweather"/>
                <a:cs typeface="+mn-cs"/>
                <a:sym typeface="Merriweather"/>
              </a:rPr>
              <a:t>المثل السادس :</a:t>
            </a:r>
            <a:br>
              <a:rPr lang="ar-JO" sz="2400" dirty="0">
                <a:solidFill>
                  <a:schemeClr val="dk2"/>
                </a:solidFill>
                <a:latin typeface="Merriweather"/>
                <a:cs typeface="+mn-cs"/>
                <a:sym typeface="Merriweather"/>
              </a:rPr>
            </a:br>
            <a:r>
              <a:rPr lang="ar-JO" sz="2400" dirty="0">
                <a:solidFill>
                  <a:schemeClr val="dk2"/>
                </a:solidFill>
                <a:latin typeface="Merriweather"/>
                <a:cs typeface="+mn-cs"/>
                <a:sym typeface="Merriweather"/>
              </a:rPr>
              <a:t> العذارى العشر</a:t>
            </a:r>
            <a:br>
              <a:rPr lang="ar-JO" sz="2400" dirty="0">
                <a:solidFill>
                  <a:schemeClr val="dk2"/>
                </a:solidFill>
                <a:latin typeface="Merriweather"/>
                <a:cs typeface="+mn-cs"/>
                <a:sym typeface="Merriweather"/>
              </a:rPr>
            </a:br>
            <a:r>
              <a:rPr lang="ar-JO" sz="1800" dirty="0">
                <a:solidFill>
                  <a:schemeClr val="dk2"/>
                </a:solidFill>
                <a:latin typeface="Merriweather"/>
                <a:cs typeface="+mn-cs"/>
                <a:sym typeface="Merriweather"/>
              </a:rPr>
              <a:t>(متى 25 : 1 – 13 )</a:t>
            </a:r>
            <a:endParaRPr lang="ar-JO" sz="2400" dirty="0">
              <a:solidFill>
                <a:schemeClr val="dk2"/>
              </a:solidFill>
              <a:latin typeface="Merriweather"/>
              <a:cs typeface="+mn-cs"/>
              <a:sym typeface="Merriweather"/>
            </a:endParaRPr>
          </a:p>
        </p:txBody>
      </p:sp>
      <p:pic>
        <p:nvPicPr>
          <p:cNvPr id="6146" name="Picture 2" descr="شخصيات كتابية ( المرأة صاحبة الدرهم المفقود ) - منتدى الفرح المسيحى">
            <a:extLst>
              <a:ext uri="{FF2B5EF4-FFF2-40B4-BE49-F238E27FC236}">
                <a16:creationId xmlns:a16="http://schemas.microsoft.com/office/drawing/2014/main" id="{DECE167C-0515-48BF-B23C-3B7269850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003" y="3157420"/>
            <a:ext cx="2072707" cy="1346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t. Afrem Syriac Orthodox Church - الاحد الخامس من الصوم مثل السامري الصالح  &quot;فأجاب يسوع وقال إنسان كان نازلًا من أورشليم إلى أريحا فوقع بين لصوص فعروه  وجرحوه ومضوا وتركوه بين حي">
            <a:extLst>
              <a:ext uri="{FF2B5EF4-FFF2-40B4-BE49-F238E27FC236}">
                <a16:creationId xmlns:a16="http://schemas.microsoft.com/office/drawing/2014/main" id="{0FFCB08D-A7AB-4A44-8137-AFA2B915F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25"/>
          <a:stretch/>
        </p:blipFill>
        <p:spPr bwMode="auto">
          <a:xfrm>
            <a:off x="3597013" y="3029133"/>
            <a:ext cx="1634206" cy="1884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0" name="Google Shape;1856;p39">
            <a:extLst>
              <a:ext uri="{FF2B5EF4-FFF2-40B4-BE49-F238E27FC236}">
                <a16:creationId xmlns:a16="http://schemas.microsoft.com/office/drawing/2014/main" id="{0110069D-F9FF-45CA-91AC-5E3D27CDB858}"/>
              </a:ext>
            </a:extLst>
          </p:cNvPr>
          <p:cNvGrpSpPr/>
          <p:nvPr/>
        </p:nvGrpSpPr>
        <p:grpSpPr>
          <a:xfrm>
            <a:off x="4106131" y="790556"/>
            <a:ext cx="616263" cy="556969"/>
            <a:chOff x="2459400" y="1265100"/>
            <a:chExt cx="472925" cy="455350"/>
          </a:xfrm>
        </p:grpSpPr>
        <p:sp>
          <p:nvSpPr>
            <p:cNvPr id="191" name="Google Shape;1857;p39">
              <a:extLst>
                <a:ext uri="{FF2B5EF4-FFF2-40B4-BE49-F238E27FC236}">
                  <a16:creationId xmlns:a16="http://schemas.microsoft.com/office/drawing/2014/main" id="{E3CD2B6D-F087-4168-83BE-E70741CCF4D0}"/>
                </a:ext>
              </a:extLst>
            </p:cNvPr>
            <p:cNvSpPr/>
            <p:nvPr/>
          </p:nvSpPr>
          <p:spPr>
            <a:xfrm>
              <a:off x="2459400" y="1265100"/>
              <a:ext cx="472925" cy="455125"/>
            </a:xfrm>
            <a:custGeom>
              <a:avLst/>
              <a:gdLst/>
              <a:ahLst/>
              <a:cxnLst/>
              <a:rect l="l" t="t" r="r" b="b"/>
              <a:pathLst>
                <a:path w="18917" h="18205" extrusionOk="0">
                  <a:moveTo>
                    <a:pt x="9809" y="0"/>
                  </a:moveTo>
                  <a:cubicBezTo>
                    <a:pt x="6119" y="0"/>
                    <a:pt x="2803" y="2219"/>
                    <a:pt x="1401" y="5628"/>
                  </a:cubicBezTo>
                  <a:cubicBezTo>
                    <a:pt x="0" y="9014"/>
                    <a:pt x="771" y="12938"/>
                    <a:pt x="3363" y="15530"/>
                  </a:cubicBezTo>
                  <a:cubicBezTo>
                    <a:pt x="5113" y="17280"/>
                    <a:pt x="7439" y="18204"/>
                    <a:pt x="9808" y="18204"/>
                  </a:cubicBezTo>
                  <a:cubicBezTo>
                    <a:pt x="10979" y="18204"/>
                    <a:pt x="12160" y="17978"/>
                    <a:pt x="13288" y="17515"/>
                  </a:cubicBezTo>
                  <a:cubicBezTo>
                    <a:pt x="16698" y="16090"/>
                    <a:pt x="18916" y="12774"/>
                    <a:pt x="18916" y="9108"/>
                  </a:cubicBezTo>
                  <a:cubicBezTo>
                    <a:pt x="18916" y="4063"/>
                    <a:pt x="14830" y="0"/>
                    <a:pt x="98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858;p39">
              <a:extLst>
                <a:ext uri="{FF2B5EF4-FFF2-40B4-BE49-F238E27FC236}">
                  <a16:creationId xmlns:a16="http://schemas.microsoft.com/office/drawing/2014/main" id="{34388F91-1776-4FEB-A650-F3367179001B}"/>
                </a:ext>
              </a:extLst>
            </p:cNvPr>
            <p:cNvSpPr/>
            <p:nvPr/>
          </p:nvSpPr>
          <p:spPr>
            <a:xfrm>
              <a:off x="2582575" y="1319975"/>
              <a:ext cx="349750" cy="400475"/>
            </a:xfrm>
            <a:custGeom>
              <a:avLst/>
              <a:gdLst/>
              <a:ahLst/>
              <a:cxnLst/>
              <a:rect l="l" t="t" r="r" b="b"/>
              <a:pathLst>
                <a:path w="13990" h="16019" extrusionOk="0">
                  <a:moveTo>
                    <a:pt x="9926" y="0"/>
                  </a:moveTo>
                  <a:lnTo>
                    <a:pt x="1" y="13335"/>
                  </a:lnTo>
                  <a:lnTo>
                    <a:pt x="2313" y="15647"/>
                  </a:lnTo>
                  <a:cubicBezTo>
                    <a:pt x="3175" y="15900"/>
                    <a:pt x="4038" y="16019"/>
                    <a:pt x="4882" y="16019"/>
                  </a:cubicBezTo>
                  <a:cubicBezTo>
                    <a:pt x="9731" y="16019"/>
                    <a:pt x="13966" y="12084"/>
                    <a:pt x="13966" y="6913"/>
                  </a:cubicBezTo>
                  <a:lnTo>
                    <a:pt x="13989" y="6913"/>
                  </a:lnTo>
                  <a:cubicBezTo>
                    <a:pt x="13989" y="5675"/>
                    <a:pt x="13733" y="4437"/>
                    <a:pt x="13242" y="3316"/>
                  </a:cubicBezTo>
                  <a:lnTo>
                    <a:pt x="99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859;p39">
              <a:extLst>
                <a:ext uri="{FF2B5EF4-FFF2-40B4-BE49-F238E27FC236}">
                  <a16:creationId xmlns:a16="http://schemas.microsoft.com/office/drawing/2014/main" id="{4C7E9CD3-A8CD-4B9C-9E22-AAFDDB987393}"/>
                </a:ext>
              </a:extLst>
            </p:cNvPr>
            <p:cNvSpPr/>
            <p:nvPr/>
          </p:nvSpPr>
          <p:spPr>
            <a:xfrm>
              <a:off x="2608850" y="1319975"/>
              <a:ext cx="221875" cy="240550"/>
            </a:xfrm>
            <a:custGeom>
              <a:avLst/>
              <a:gdLst/>
              <a:ahLst/>
              <a:cxnLst/>
              <a:rect l="l" t="t" r="r" b="b"/>
              <a:pathLst>
                <a:path w="8875" h="9622" extrusionOk="0">
                  <a:moveTo>
                    <a:pt x="328" y="0"/>
                  </a:moveTo>
                  <a:lnTo>
                    <a:pt x="1" y="3527"/>
                  </a:lnTo>
                  <a:lnTo>
                    <a:pt x="281" y="9622"/>
                  </a:lnTo>
                  <a:lnTo>
                    <a:pt x="8875" y="9528"/>
                  </a:lnTo>
                  <a:lnTo>
                    <a:pt x="88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860;p39">
              <a:extLst>
                <a:ext uri="{FF2B5EF4-FFF2-40B4-BE49-F238E27FC236}">
                  <a16:creationId xmlns:a16="http://schemas.microsoft.com/office/drawing/2014/main" id="{2D76E531-988B-4B12-9C96-A240E5D0F295}"/>
                </a:ext>
              </a:extLst>
            </p:cNvPr>
            <p:cNvSpPr/>
            <p:nvPr/>
          </p:nvSpPr>
          <p:spPr>
            <a:xfrm>
              <a:off x="2721525" y="1319975"/>
              <a:ext cx="109200" cy="322875"/>
            </a:xfrm>
            <a:custGeom>
              <a:avLst/>
              <a:gdLst/>
              <a:ahLst/>
              <a:cxnLst/>
              <a:rect l="l" t="t" r="r" b="b"/>
              <a:pathLst>
                <a:path w="4368" h="12915" extrusionOk="0">
                  <a:moveTo>
                    <a:pt x="1" y="0"/>
                  </a:moveTo>
                  <a:lnTo>
                    <a:pt x="1" y="12915"/>
                  </a:lnTo>
                  <a:lnTo>
                    <a:pt x="4088" y="12751"/>
                  </a:lnTo>
                  <a:lnTo>
                    <a:pt x="3691" y="11957"/>
                  </a:lnTo>
                  <a:lnTo>
                    <a:pt x="4064" y="10626"/>
                  </a:lnTo>
                  <a:lnTo>
                    <a:pt x="4134" y="10369"/>
                  </a:lnTo>
                  <a:lnTo>
                    <a:pt x="4368" y="9528"/>
                  </a:lnTo>
                  <a:lnTo>
                    <a:pt x="43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861;p39">
              <a:extLst>
                <a:ext uri="{FF2B5EF4-FFF2-40B4-BE49-F238E27FC236}">
                  <a16:creationId xmlns:a16="http://schemas.microsoft.com/office/drawing/2014/main" id="{6B6D454D-1B19-40BD-9442-72E6E92B65C8}"/>
                </a:ext>
              </a:extLst>
            </p:cNvPr>
            <p:cNvSpPr/>
            <p:nvPr/>
          </p:nvSpPr>
          <p:spPr>
            <a:xfrm>
              <a:off x="2563325" y="1319975"/>
              <a:ext cx="53725" cy="291925"/>
            </a:xfrm>
            <a:custGeom>
              <a:avLst/>
              <a:gdLst/>
              <a:ahLst/>
              <a:cxnLst/>
              <a:rect l="l" t="t" r="r" b="b"/>
              <a:pathLst>
                <a:path w="2149" h="11677" extrusionOk="0">
                  <a:moveTo>
                    <a:pt x="1612" y="0"/>
                  </a:moveTo>
                  <a:cubicBezTo>
                    <a:pt x="724" y="0"/>
                    <a:pt x="0" y="724"/>
                    <a:pt x="0" y="1612"/>
                  </a:cubicBezTo>
                  <a:lnTo>
                    <a:pt x="0" y="11677"/>
                  </a:lnTo>
                  <a:lnTo>
                    <a:pt x="2149" y="11163"/>
                  </a:lnTo>
                  <a:lnTo>
                    <a:pt x="21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862;p39">
              <a:extLst>
                <a:ext uri="{FF2B5EF4-FFF2-40B4-BE49-F238E27FC236}">
                  <a16:creationId xmlns:a16="http://schemas.microsoft.com/office/drawing/2014/main" id="{DCB232D8-848C-410E-A3C9-22499B6CBD06}"/>
                </a:ext>
              </a:extLst>
            </p:cNvPr>
            <p:cNvSpPr/>
            <p:nvPr/>
          </p:nvSpPr>
          <p:spPr>
            <a:xfrm>
              <a:off x="2583750" y="1578600"/>
              <a:ext cx="246975" cy="68350"/>
            </a:xfrm>
            <a:custGeom>
              <a:avLst/>
              <a:gdLst/>
              <a:ahLst/>
              <a:cxnLst/>
              <a:rect l="l" t="t" r="r" b="b"/>
              <a:pathLst>
                <a:path w="9879" h="2734" extrusionOk="0">
                  <a:moveTo>
                    <a:pt x="1" y="1"/>
                  </a:moveTo>
                  <a:lnTo>
                    <a:pt x="1" y="2733"/>
                  </a:lnTo>
                  <a:lnTo>
                    <a:pt x="9879" y="2733"/>
                  </a:lnTo>
                  <a:lnTo>
                    <a:pt x="98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863;p39">
              <a:extLst>
                <a:ext uri="{FF2B5EF4-FFF2-40B4-BE49-F238E27FC236}">
                  <a16:creationId xmlns:a16="http://schemas.microsoft.com/office/drawing/2014/main" id="{515760E6-1C50-4E87-B5F4-89C7DF7204FB}"/>
                </a:ext>
              </a:extLst>
            </p:cNvPr>
            <p:cNvSpPr/>
            <p:nvPr/>
          </p:nvSpPr>
          <p:spPr>
            <a:xfrm>
              <a:off x="2722125" y="1578600"/>
              <a:ext cx="108600" cy="68350"/>
            </a:xfrm>
            <a:custGeom>
              <a:avLst/>
              <a:gdLst/>
              <a:ahLst/>
              <a:cxnLst/>
              <a:rect l="l" t="t" r="r" b="b"/>
              <a:pathLst>
                <a:path w="4344" h="2734" extrusionOk="0">
                  <a:moveTo>
                    <a:pt x="0" y="1"/>
                  </a:moveTo>
                  <a:lnTo>
                    <a:pt x="0" y="2733"/>
                  </a:lnTo>
                  <a:lnTo>
                    <a:pt x="4344" y="2733"/>
                  </a:lnTo>
                  <a:lnTo>
                    <a:pt x="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864;p39">
              <a:extLst>
                <a:ext uri="{FF2B5EF4-FFF2-40B4-BE49-F238E27FC236}">
                  <a16:creationId xmlns:a16="http://schemas.microsoft.com/office/drawing/2014/main" id="{980F6406-2A39-42B5-857D-CC08F5463C6C}"/>
                </a:ext>
              </a:extLst>
            </p:cNvPr>
            <p:cNvSpPr/>
            <p:nvPr/>
          </p:nvSpPr>
          <p:spPr>
            <a:xfrm>
              <a:off x="2563325" y="1558175"/>
              <a:ext cx="267400" cy="107450"/>
            </a:xfrm>
            <a:custGeom>
              <a:avLst/>
              <a:gdLst/>
              <a:ahLst/>
              <a:cxnLst/>
              <a:rect l="l" t="t" r="r" b="b"/>
              <a:pathLst>
                <a:path w="10696" h="4298" extrusionOk="0">
                  <a:moveTo>
                    <a:pt x="2149" y="0"/>
                  </a:moveTo>
                  <a:cubicBezTo>
                    <a:pt x="958" y="0"/>
                    <a:pt x="0" y="958"/>
                    <a:pt x="0" y="2149"/>
                  </a:cubicBezTo>
                  <a:cubicBezTo>
                    <a:pt x="0" y="3340"/>
                    <a:pt x="958" y="4297"/>
                    <a:pt x="2149" y="4297"/>
                  </a:cubicBezTo>
                  <a:lnTo>
                    <a:pt x="10696" y="4297"/>
                  </a:lnTo>
                  <a:lnTo>
                    <a:pt x="10696" y="3200"/>
                  </a:lnTo>
                  <a:lnTo>
                    <a:pt x="2149" y="3200"/>
                  </a:lnTo>
                  <a:cubicBezTo>
                    <a:pt x="724" y="3200"/>
                    <a:pt x="724" y="1075"/>
                    <a:pt x="2149" y="1075"/>
                  </a:cubicBezTo>
                  <a:lnTo>
                    <a:pt x="10696" y="1075"/>
                  </a:lnTo>
                  <a:lnTo>
                    <a:pt x="106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865;p39">
              <a:extLst>
                <a:ext uri="{FF2B5EF4-FFF2-40B4-BE49-F238E27FC236}">
                  <a16:creationId xmlns:a16="http://schemas.microsoft.com/office/drawing/2014/main" id="{5CC5A79E-619A-4722-8F46-820AAB785932}"/>
                </a:ext>
              </a:extLst>
            </p:cNvPr>
            <p:cNvSpPr/>
            <p:nvPr/>
          </p:nvSpPr>
          <p:spPr>
            <a:xfrm>
              <a:off x="2722125" y="1558175"/>
              <a:ext cx="108600" cy="107450"/>
            </a:xfrm>
            <a:custGeom>
              <a:avLst/>
              <a:gdLst/>
              <a:ahLst/>
              <a:cxnLst/>
              <a:rect l="l" t="t" r="r" b="b"/>
              <a:pathLst>
                <a:path w="4344" h="4298" extrusionOk="0">
                  <a:moveTo>
                    <a:pt x="0" y="0"/>
                  </a:moveTo>
                  <a:lnTo>
                    <a:pt x="0" y="1075"/>
                  </a:lnTo>
                  <a:lnTo>
                    <a:pt x="4344" y="1075"/>
                  </a:lnTo>
                  <a:lnTo>
                    <a:pt x="4344" y="0"/>
                  </a:lnTo>
                  <a:close/>
                  <a:moveTo>
                    <a:pt x="0" y="3200"/>
                  </a:moveTo>
                  <a:lnTo>
                    <a:pt x="0" y="4297"/>
                  </a:lnTo>
                  <a:lnTo>
                    <a:pt x="4344" y="4297"/>
                  </a:lnTo>
                  <a:lnTo>
                    <a:pt x="4344" y="32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866;p39">
              <a:extLst>
                <a:ext uri="{FF2B5EF4-FFF2-40B4-BE49-F238E27FC236}">
                  <a16:creationId xmlns:a16="http://schemas.microsoft.com/office/drawing/2014/main" id="{0363110F-6A0B-45E7-9E72-1C6B71244015}"/>
                </a:ext>
              </a:extLst>
            </p:cNvPr>
            <p:cNvSpPr/>
            <p:nvPr/>
          </p:nvSpPr>
          <p:spPr>
            <a:xfrm>
              <a:off x="2670750" y="1371925"/>
              <a:ext cx="102175" cy="136050"/>
            </a:xfrm>
            <a:custGeom>
              <a:avLst/>
              <a:gdLst/>
              <a:ahLst/>
              <a:cxnLst/>
              <a:rect l="l" t="t" r="r" b="b"/>
              <a:pathLst>
                <a:path w="4087" h="5442" extrusionOk="0">
                  <a:moveTo>
                    <a:pt x="1355" y="1"/>
                  </a:moveTo>
                  <a:lnTo>
                    <a:pt x="1355" y="1449"/>
                  </a:lnTo>
                  <a:lnTo>
                    <a:pt x="0" y="1449"/>
                  </a:lnTo>
                  <a:lnTo>
                    <a:pt x="0" y="2826"/>
                  </a:lnTo>
                  <a:lnTo>
                    <a:pt x="1355" y="2826"/>
                  </a:lnTo>
                  <a:lnTo>
                    <a:pt x="1355" y="5442"/>
                  </a:lnTo>
                  <a:lnTo>
                    <a:pt x="2732" y="5442"/>
                  </a:lnTo>
                  <a:lnTo>
                    <a:pt x="2732" y="2826"/>
                  </a:lnTo>
                  <a:lnTo>
                    <a:pt x="4087" y="2826"/>
                  </a:lnTo>
                  <a:lnTo>
                    <a:pt x="4087" y="1449"/>
                  </a:lnTo>
                  <a:lnTo>
                    <a:pt x="2732" y="1449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867;p39">
              <a:extLst>
                <a:ext uri="{FF2B5EF4-FFF2-40B4-BE49-F238E27FC236}">
                  <a16:creationId xmlns:a16="http://schemas.microsoft.com/office/drawing/2014/main" id="{0FAA84CC-8B10-4A18-8059-1623DA3E0FEC}"/>
                </a:ext>
              </a:extLst>
            </p:cNvPr>
            <p:cNvSpPr/>
            <p:nvPr/>
          </p:nvSpPr>
          <p:spPr>
            <a:xfrm>
              <a:off x="2722125" y="1371350"/>
              <a:ext cx="50800" cy="136625"/>
            </a:xfrm>
            <a:custGeom>
              <a:avLst/>
              <a:gdLst/>
              <a:ahLst/>
              <a:cxnLst/>
              <a:rect l="l" t="t" r="r" b="b"/>
              <a:pathLst>
                <a:path w="2032" h="5465" extrusionOk="0">
                  <a:moveTo>
                    <a:pt x="0" y="0"/>
                  </a:moveTo>
                  <a:lnTo>
                    <a:pt x="0" y="5465"/>
                  </a:lnTo>
                  <a:lnTo>
                    <a:pt x="677" y="5465"/>
                  </a:lnTo>
                  <a:lnTo>
                    <a:pt x="677" y="2849"/>
                  </a:lnTo>
                  <a:lnTo>
                    <a:pt x="2032" y="2849"/>
                  </a:lnTo>
                  <a:lnTo>
                    <a:pt x="2032" y="1472"/>
                  </a:lnTo>
                  <a:lnTo>
                    <a:pt x="677" y="1472"/>
                  </a:lnTo>
                  <a:lnTo>
                    <a:pt x="677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52" name="Picture 8" descr="اقوال و اقتباسات: من امثال المسيح: العشر عذارى">
            <a:extLst>
              <a:ext uri="{FF2B5EF4-FFF2-40B4-BE49-F238E27FC236}">
                <a16:creationId xmlns:a16="http://schemas.microsoft.com/office/drawing/2014/main" id="{7D960A4B-E75C-41E9-9FD7-355DD9D7C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96" y="2835299"/>
            <a:ext cx="1492937" cy="2129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" name="Google Shape;1552;p36">
            <a:extLst>
              <a:ext uri="{FF2B5EF4-FFF2-40B4-BE49-F238E27FC236}">
                <a16:creationId xmlns:a16="http://schemas.microsoft.com/office/drawing/2014/main" id="{82B7B8ED-CF99-4082-99FA-D0FAC6B90005}"/>
              </a:ext>
            </a:extLst>
          </p:cNvPr>
          <p:cNvGrpSpPr/>
          <p:nvPr/>
        </p:nvGrpSpPr>
        <p:grpSpPr>
          <a:xfrm>
            <a:off x="1208981" y="790556"/>
            <a:ext cx="569689" cy="581525"/>
            <a:chOff x="238125" y="1763275"/>
            <a:chExt cx="2254150" cy="2254175"/>
          </a:xfrm>
        </p:grpSpPr>
        <p:sp>
          <p:nvSpPr>
            <p:cNvPr id="205" name="Google Shape;1553;p36">
              <a:extLst>
                <a:ext uri="{FF2B5EF4-FFF2-40B4-BE49-F238E27FC236}">
                  <a16:creationId xmlns:a16="http://schemas.microsoft.com/office/drawing/2014/main" id="{0A44F722-38E4-474F-95C6-64A3DEB656C2}"/>
                </a:ext>
              </a:extLst>
            </p:cNvPr>
            <p:cNvSpPr/>
            <p:nvPr/>
          </p:nvSpPr>
          <p:spPr>
            <a:xfrm>
              <a:off x="238125" y="1763275"/>
              <a:ext cx="2254150" cy="2254175"/>
            </a:xfrm>
            <a:custGeom>
              <a:avLst/>
              <a:gdLst/>
              <a:ahLst/>
              <a:cxnLst/>
              <a:rect l="l" t="t" r="r" b="b"/>
              <a:pathLst>
                <a:path w="90166" h="90167" extrusionOk="0">
                  <a:moveTo>
                    <a:pt x="45083" y="1"/>
                  </a:moveTo>
                  <a:cubicBezTo>
                    <a:pt x="20193" y="1"/>
                    <a:pt x="0" y="20194"/>
                    <a:pt x="0" y="45083"/>
                  </a:cubicBezTo>
                  <a:cubicBezTo>
                    <a:pt x="0" y="69973"/>
                    <a:pt x="20193" y="90166"/>
                    <a:pt x="45083" y="90166"/>
                  </a:cubicBezTo>
                  <a:cubicBezTo>
                    <a:pt x="69972" y="90166"/>
                    <a:pt x="90166" y="69973"/>
                    <a:pt x="90166" y="45083"/>
                  </a:cubicBezTo>
                  <a:cubicBezTo>
                    <a:pt x="90166" y="20194"/>
                    <a:pt x="69972" y="1"/>
                    <a:pt x="450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554;p36">
              <a:extLst>
                <a:ext uri="{FF2B5EF4-FFF2-40B4-BE49-F238E27FC236}">
                  <a16:creationId xmlns:a16="http://schemas.microsoft.com/office/drawing/2014/main" id="{3925EB85-4E60-4FA7-9B9E-1CECF7EC907C}"/>
                </a:ext>
              </a:extLst>
            </p:cNvPr>
            <p:cNvSpPr/>
            <p:nvPr/>
          </p:nvSpPr>
          <p:spPr>
            <a:xfrm>
              <a:off x="508150" y="1917300"/>
              <a:ext cx="1984125" cy="2100150"/>
            </a:xfrm>
            <a:custGeom>
              <a:avLst/>
              <a:gdLst/>
              <a:ahLst/>
              <a:cxnLst/>
              <a:rect l="l" t="t" r="r" b="b"/>
              <a:pathLst>
                <a:path w="79365" h="84006" extrusionOk="0">
                  <a:moveTo>
                    <a:pt x="37776" y="1"/>
                  </a:moveTo>
                  <a:lnTo>
                    <a:pt x="33756" y="24421"/>
                  </a:lnTo>
                  <a:lnTo>
                    <a:pt x="0" y="66047"/>
                  </a:lnTo>
                  <a:lnTo>
                    <a:pt x="12191" y="78238"/>
                  </a:lnTo>
                  <a:cubicBezTo>
                    <a:pt x="18903" y="82015"/>
                    <a:pt x="26472" y="84005"/>
                    <a:pt x="34173" y="84005"/>
                  </a:cubicBezTo>
                  <a:cubicBezTo>
                    <a:pt x="34209" y="84005"/>
                    <a:pt x="34246" y="84005"/>
                    <a:pt x="34282" y="84005"/>
                  </a:cubicBezTo>
                  <a:cubicBezTo>
                    <a:pt x="59171" y="84005"/>
                    <a:pt x="79365" y="63812"/>
                    <a:pt x="79365" y="38922"/>
                  </a:cubicBezTo>
                  <a:cubicBezTo>
                    <a:pt x="79365" y="34527"/>
                    <a:pt x="78726" y="30150"/>
                    <a:pt x="77467" y="25942"/>
                  </a:cubicBezTo>
                  <a:lnTo>
                    <a:pt x="68564" y="17039"/>
                  </a:lnTo>
                  <a:lnTo>
                    <a:pt x="68169" y="17471"/>
                  </a:lnTo>
                  <a:lnTo>
                    <a:pt x="62703" y="12004"/>
                  </a:lnTo>
                  <a:lnTo>
                    <a:pt x="55264" y="17508"/>
                  </a:lnTo>
                  <a:lnTo>
                    <a:pt x="377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555;p36">
              <a:extLst>
                <a:ext uri="{FF2B5EF4-FFF2-40B4-BE49-F238E27FC236}">
                  <a16:creationId xmlns:a16="http://schemas.microsoft.com/office/drawing/2014/main" id="{3B2DB23E-61C6-4422-94DE-8A3BC752C431}"/>
                </a:ext>
              </a:extLst>
            </p:cNvPr>
            <p:cNvSpPr/>
            <p:nvPr/>
          </p:nvSpPr>
          <p:spPr>
            <a:xfrm>
              <a:off x="508150" y="2343250"/>
              <a:ext cx="1714100" cy="1224775"/>
            </a:xfrm>
            <a:custGeom>
              <a:avLst/>
              <a:gdLst/>
              <a:ahLst/>
              <a:cxnLst/>
              <a:rect l="l" t="t" r="r" b="b"/>
              <a:pathLst>
                <a:path w="68564" h="48991" extrusionOk="0">
                  <a:moveTo>
                    <a:pt x="0" y="1"/>
                  </a:moveTo>
                  <a:lnTo>
                    <a:pt x="0" y="48990"/>
                  </a:lnTo>
                  <a:lnTo>
                    <a:pt x="68564" y="48990"/>
                  </a:lnTo>
                  <a:lnTo>
                    <a:pt x="685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556;p36">
              <a:extLst>
                <a:ext uri="{FF2B5EF4-FFF2-40B4-BE49-F238E27FC236}">
                  <a16:creationId xmlns:a16="http://schemas.microsoft.com/office/drawing/2014/main" id="{680771ED-8B8B-493D-AAAE-E39510193765}"/>
                </a:ext>
              </a:extLst>
            </p:cNvPr>
            <p:cNvSpPr/>
            <p:nvPr/>
          </p:nvSpPr>
          <p:spPr>
            <a:xfrm>
              <a:off x="1365175" y="2343250"/>
              <a:ext cx="857075" cy="1224775"/>
            </a:xfrm>
            <a:custGeom>
              <a:avLst/>
              <a:gdLst/>
              <a:ahLst/>
              <a:cxnLst/>
              <a:rect l="l" t="t" r="r" b="b"/>
              <a:pathLst>
                <a:path w="34283" h="48991" extrusionOk="0">
                  <a:moveTo>
                    <a:pt x="1" y="1"/>
                  </a:moveTo>
                  <a:lnTo>
                    <a:pt x="1" y="48990"/>
                  </a:lnTo>
                  <a:lnTo>
                    <a:pt x="34283" y="48990"/>
                  </a:lnTo>
                  <a:lnTo>
                    <a:pt x="342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557;p36">
              <a:extLst>
                <a:ext uri="{FF2B5EF4-FFF2-40B4-BE49-F238E27FC236}">
                  <a16:creationId xmlns:a16="http://schemas.microsoft.com/office/drawing/2014/main" id="{D3BD5EF0-4543-4481-BB0C-9A8C59DAECE8}"/>
                </a:ext>
              </a:extLst>
            </p:cNvPr>
            <p:cNvSpPr/>
            <p:nvPr/>
          </p:nvSpPr>
          <p:spPr>
            <a:xfrm>
              <a:off x="655125" y="2217400"/>
              <a:ext cx="1420600" cy="1128975"/>
            </a:xfrm>
            <a:custGeom>
              <a:avLst/>
              <a:gdLst/>
              <a:ahLst/>
              <a:cxnLst/>
              <a:rect l="l" t="t" r="r" b="b"/>
              <a:pathLst>
                <a:path w="56824" h="45159" extrusionOk="0">
                  <a:moveTo>
                    <a:pt x="1" y="0"/>
                  </a:moveTo>
                  <a:lnTo>
                    <a:pt x="1" y="39636"/>
                  </a:lnTo>
                  <a:lnTo>
                    <a:pt x="28403" y="45158"/>
                  </a:lnTo>
                  <a:lnTo>
                    <a:pt x="56824" y="39636"/>
                  </a:lnTo>
                  <a:lnTo>
                    <a:pt x="56824" y="0"/>
                  </a:lnTo>
                  <a:lnTo>
                    <a:pt x="32911" y="0"/>
                  </a:lnTo>
                  <a:cubicBezTo>
                    <a:pt x="30432" y="0"/>
                    <a:pt x="28403" y="2029"/>
                    <a:pt x="28403" y="4527"/>
                  </a:cubicBezTo>
                  <a:cubicBezTo>
                    <a:pt x="28403" y="2029"/>
                    <a:pt x="26393" y="0"/>
                    <a:pt x="238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558;p36">
              <a:extLst>
                <a:ext uri="{FF2B5EF4-FFF2-40B4-BE49-F238E27FC236}">
                  <a16:creationId xmlns:a16="http://schemas.microsoft.com/office/drawing/2014/main" id="{2C4F8E5B-79E9-4CB5-9FF4-601411798DB3}"/>
                </a:ext>
              </a:extLst>
            </p:cNvPr>
            <p:cNvSpPr/>
            <p:nvPr/>
          </p:nvSpPr>
          <p:spPr>
            <a:xfrm>
              <a:off x="1365175" y="2217400"/>
              <a:ext cx="710550" cy="1128975"/>
            </a:xfrm>
            <a:custGeom>
              <a:avLst/>
              <a:gdLst/>
              <a:ahLst/>
              <a:cxnLst/>
              <a:rect l="l" t="t" r="r" b="b"/>
              <a:pathLst>
                <a:path w="28422" h="45159" extrusionOk="0">
                  <a:moveTo>
                    <a:pt x="4509" y="0"/>
                  </a:moveTo>
                  <a:cubicBezTo>
                    <a:pt x="2030" y="0"/>
                    <a:pt x="1" y="2029"/>
                    <a:pt x="1" y="4527"/>
                  </a:cubicBezTo>
                  <a:lnTo>
                    <a:pt x="1" y="45158"/>
                  </a:lnTo>
                  <a:lnTo>
                    <a:pt x="28422" y="39636"/>
                  </a:lnTo>
                  <a:lnTo>
                    <a:pt x="28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559;p36">
              <a:extLst>
                <a:ext uri="{FF2B5EF4-FFF2-40B4-BE49-F238E27FC236}">
                  <a16:creationId xmlns:a16="http://schemas.microsoft.com/office/drawing/2014/main" id="{F9713408-C181-4ECB-942E-820D22DCCBFE}"/>
                </a:ext>
              </a:extLst>
            </p:cNvPr>
            <p:cNvSpPr/>
            <p:nvPr/>
          </p:nvSpPr>
          <p:spPr>
            <a:xfrm>
              <a:off x="655125" y="3208275"/>
              <a:ext cx="1420600" cy="208525"/>
            </a:xfrm>
            <a:custGeom>
              <a:avLst/>
              <a:gdLst/>
              <a:ahLst/>
              <a:cxnLst/>
              <a:rect l="l" t="t" r="r" b="b"/>
              <a:pathLst>
                <a:path w="56824" h="8341" extrusionOk="0">
                  <a:moveTo>
                    <a:pt x="1" y="1"/>
                  </a:moveTo>
                  <a:lnTo>
                    <a:pt x="1" y="8341"/>
                  </a:lnTo>
                  <a:lnTo>
                    <a:pt x="56824" y="8341"/>
                  </a:lnTo>
                  <a:lnTo>
                    <a:pt x="56824" y="1"/>
                  </a:lnTo>
                  <a:lnTo>
                    <a:pt x="32911" y="1"/>
                  </a:lnTo>
                  <a:cubicBezTo>
                    <a:pt x="30432" y="1"/>
                    <a:pt x="28403" y="2010"/>
                    <a:pt x="28403" y="4509"/>
                  </a:cubicBezTo>
                  <a:cubicBezTo>
                    <a:pt x="28403" y="2010"/>
                    <a:pt x="26374" y="1"/>
                    <a:pt x="23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560;p36">
              <a:extLst>
                <a:ext uri="{FF2B5EF4-FFF2-40B4-BE49-F238E27FC236}">
                  <a16:creationId xmlns:a16="http://schemas.microsoft.com/office/drawing/2014/main" id="{F7CB4E1C-8119-4420-8FC5-EAB36E9E7D40}"/>
                </a:ext>
              </a:extLst>
            </p:cNvPr>
            <p:cNvSpPr/>
            <p:nvPr/>
          </p:nvSpPr>
          <p:spPr>
            <a:xfrm>
              <a:off x="1365175" y="3208275"/>
              <a:ext cx="710550" cy="208525"/>
            </a:xfrm>
            <a:custGeom>
              <a:avLst/>
              <a:gdLst/>
              <a:ahLst/>
              <a:cxnLst/>
              <a:rect l="l" t="t" r="r" b="b"/>
              <a:pathLst>
                <a:path w="28422" h="8341" extrusionOk="0">
                  <a:moveTo>
                    <a:pt x="4509" y="1"/>
                  </a:moveTo>
                  <a:cubicBezTo>
                    <a:pt x="2030" y="1"/>
                    <a:pt x="1" y="2010"/>
                    <a:pt x="1" y="4509"/>
                  </a:cubicBezTo>
                  <a:lnTo>
                    <a:pt x="1" y="8341"/>
                  </a:lnTo>
                  <a:lnTo>
                    <a:pt x="28422" y="8341"/>
                  </a:lnTo>
                  <a:lnTo>
                    <a:pt x="28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561;p36">
              <a:extLst>
                <a:ext uri="{FF2B5EF4-FFF2-40B4-BE49-F238E27FC236}">
                  <a16:creationId xmlns:a16="http://schemas.microsoft.com/office/drawing/2014/main" id="{07CC4804-01CA-4FF4-82DD-392AB24B18A1}"/>
                </a:ext>
              </a:extLst>
            </p:cNvPr>
            <p:cNvSpPr/>
            <p:nvPr/>
          </p:nvSpPr>
          <p:spPr>
            <a:xfrm>
              <a:off x="1061825" y="1917300"/>
              <a:ext cx="606750" cy="848150"/>
            </a:xfrm>
            <a:custGeom>
              <a:avLst/>
              <a:gdLst/>
              <a:ahLst/>
              <a:cxnLst/>
              <a:rect l="l" t="t" r="r" b="b"/>
              <a:pathLst>
                <a:path w="24270" h="33926" extrusionOk="0">
                  <a:moveTo>
                    <a:pt x="8641" y="1"/>
                  </a:moveTo>
                  <a:lnTo>
                    <a:pt x="8641" y="9825"/>
                  </a:lnTo>
                  <a:lnTo>
                    <a:pt x="0" y="9825"/>
                  </a:lnTo>
                  <a:lnTo>
                    <a:pt x="0" y="16794"/>
                  </a:lnTo>
                  <a:lnTo>
                    <a:pt x="8641" y="16794"/>
                  </a:lnTo>
                  <a:lnTo>
                    <a:pt x="8641" y="33926"/>
                  </a:lnTo>
                  <a:lnTo>
                    <a:pt x="15629" y="33926"/>
                  </a:lnTo>
                  <a:lnTo>
                    <a:pt x="15629" y="16794"/>
                  </a:lnTo>
                  <a:lnTo>
                    <a:pt x="24270" y="16794"/>
                  </a:lnTo>
                  <a:lnTo>
                    <a:pt x="24270" y="9825"/>
                  </a:lnTo>
                  <a:lnTo>
                    <a:pt x="15629" y="9825"/>
                  </a:lnTo>
                  <a:lnTo>
                    <a:pt x="156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562;p36">
              <a:extLst>
                <a:ext uri="{FF2B5EF4-FFF2-40B4-BE49-F238E27FC236}">
                  <a16:creationId xmlns:a16="http://schemas.microsoft.com/office/drawing/2014/main" id="{570D847B-7989-4E67-A90D-599368AA07D8}"/>
                </a:ext>
              </a:extLst>
            </p:cNvPr>
            <p:cNvSpPr/>
            <p:nvPr/>
          </p:nvSpPr>
          <p:spPr>
            <a:xfrm>
              <a:off x="1365175" y="1917300"/>
              <a:ext cx="303400" cy="848150"/>
            </a:xfrm>
            <a:custGeom>
              <a:avLst/>
              <a:gdLst/>
              <a:ahLst/>
              <a:cxnLst/>
              <a:rect l="l" t="t" r="r" b="b"/>
              <a:pathLst>
                <a:path w="12136" h="33926" extrusionOk="0">
                  <a:moveTo>
                    <a:pt x="1" y="1"/>
                  </a:moveTo>
                  <a:lnTo>
                    <a:pt x="1" y="33926"/>
                  </a:lnTo>
                  <a:lnTo>
                    <a:pt x="3495" y="33926"/>
                  </a:lnTo>
                  <a:lnTo>
                    <a:pt x="3495" y="16794"/>
                  </a:lnTo>
                  <a:lnTo>
                    <a:pt x="12136" y="16794"/>
                  </a:lnTo>
                  <a:lnTo>
                    <a:pt x="12136" y="9825"/>
                  </a:lnTo>
                  <a:lnTo>
                    <a:pt x="3495" y="9825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" name="Google Shape;1563;p36">
            <a:extLst>
              <a:ext uri="{FF2B5EF4-FFF2-40B4-BE49-F238E27FC236}">
                <a16:creationId xmlns:a16="http://schemas.microsoft.com/office/drawing/2014/main" id="{1FE95378-E1FF-49A8-8171-40B0416C0420}"/>
              </a:ext>
            </a:extLst>
          </p:cNvPr>
          <p:cNvGrpSpPr/>
          <p:nvPr/>
        </p:nvGrpSpPr>
        <p:grpSpPr>
          <a:xfrm>
            <a:off x="7110583" y="816543"/>
            <a:ext cx="616263" cy="541790"/>
            <a:chOff x="5127725" y="1692850"/>
            <a:chExt cx="2254625" cy="2254150"/>
          </a:xfrm>
        </p:grpSpPr>
        <p:sp>
          <p:nvSpPr>
            <p:cNvPr id="216" name="Google Shape;1564;p36">
              <a:extLst>
                <a:ext uri="{FF2B5EF4-FFF2-40B4-BE49-F238E27FC236}">
                  <a16:creationId xmlns:a16="http://schemas.microsoft.com/office/drawing/2014/main" id="{A57D50E7-80B5-4C93-BE1B-DD9030195D22}"/>
                </a:ext>
              </a:extLst>
            </p:cNvPr>
            <p:cNvSpPr/>
            <p:nvPr/>
          </p:nvSpPr>
          <p:spPr>
            <a:xfrm>
              <a:off x="5127725" y="1692850"/>
              <a:ext cx="2254625" cy="2254150"/>
            </a:xfrm>
            <a:custGeom>
              <a:avLst/>
              <a:gdLst/>
              <a:ahLst/>
              <a:cxnLst/>
              <a:rect l="l" t="t" r="r" b="b"/>
              <a:pathLst>
                <a:path w="90185" h="90166" extrusionOk="0">
                  <a:moveTo>
                    <a:pt x="45102" y="0"/>
                  </a:moveTo>
                  <a:cubicBezTo>
                    <a:pt x="20212" y="0"/>
                    <a:pt x="19" y="20193"/>
                    <a:pt x="19" y="45083"/>
                  </a:cubicBezTo>
                  <a:cubicBezTo>
                    <a:pt x="0" y="61594"/>
                    <a:pt x="9017" y="76772"/>
                    <a:pt x="23519" y="84680"/>
                  </a:cubicBezTo>
                  <a:cubicBezTo>
                    <a:pt x="23826" y="84847"/>
                    <a:pt x="24135" y="84916"/>
                    <a:pt x="24447" y="84916"/>
                  </a:cubicBezTo>
                  <a:cubicBezTo>
                    <a:pt x="25968" y="84916"/>
                    <a:pt x="27543" y="83267"/>
                    <a:pt x="29169" y="83267"/>
                  </a:cubicBezTo>
                  <a:cubicBezTo>
                    <a:pt x="29388" y="83267"/>
                    <a:pt x="29609" y="83297"/>
                    <a:pt x="29830" y="83366"/>
                  </a:cubicBezTo>
                  <a:lnTo>
                    <a:pt x="29905" y="83403"/>
                  </a:lnTo>
                  <a:cubicBezTo>
                    <a:pt x="33681" y="84756"/>
                    <a:pt x="37682" y="89752"/>
                    <a:pt x="41833" y="90053"/>
                  </a:cubicBezTo>
                  <a:cubicBezTo>
                    <a:pt x="42923" y="90128"/>
                    <a:pt x="43994" y="90165"/>
                    <a:pt x="45083" y="90165"/>
                  </a:cubicBezTo>
                  <a:cubicBezTo>
                    <a:pt x="46191" y="90165"/>
                    <a:pt x="47262" y="90128"/>
                    <a:pt x="48333" y="90053"/>
                  </a:cubicBezTo>
                  <a:cubicBezTo>
                    <a:pt x="51639" y="89809"/>
                    <a:pt x="54851" y="85094"/>
                    <a:pt x="57913" y="84173"/>
                  </a:cubicBezTo>
                  <a:cubicBezTo>
                    <a:pt x="58339" y="84048"/>
                    <a:pt x="58762" y="83996"/>
                    <a:pt x="59183" y="83996"/>
                  </a:cubicBezTo>
                  <a:cubicBezTo>
                    <a:pt x="61145" y="83996"/>
                    <a:pt x="63050" y="85119"/>
                    <a:pt x="64887" y="85119"/>
                  </a:cubicBezTo>
                  <a:cubicBezTo>
                    <a:pt x="65487" y="85119"/>
                    <a:pt x="66081" y="84999"/>
                    <a:pt x="66667" y="84680"/>
                  </a:cubicBezTo>
                  <a:cubicBezTo>
                    <a:pt x="81149" y="76791"/>
                    <a:pt x="90185" y="61594"/>
                    <a:pt x="90185" y="45083"/>
                  </a:cubicBezTo>
                  <a:cubicBezTo>
                    <a:pt x="90185" y="44106"/>
                    <a:pt x="90147" y="43148"/>
                    <a:pt x="90091" y="42190"/>
                  </a:cubicBezTo>
                  <a:cubicBezTo>
                    <a:pt x="88588" y="18653"/>
                    <a:pt x="69015" y="0"/>
                    <a:pt x="45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565;p36">
              <a:extLst>
                <a:ext uri="{FF2B5EF4-FFF2-40B4-BE49-F238E27FC236}">
                  <a16:creationId xmlns:a16="http://schemas.microsoft.com/office/drawing/2014/main" id="{88851DA7-E252-4E64-9E70-7B203852F50C}"/>
                </a:ext>
              </a:extLst>
            </p:cNvPr>
            <p:cNvSpPr/>
            <p:nvPr/>
          </p:nvSpPr>
          <p:spPr>
            <a:xfrm>
              <a:off x="5533000" y="1962875"/>
              <a:ext cx="1849350" cy="1984125"/>
            </a:xfrm>
            <a:custGeom>
              <a:avLst/>
              <a:gdLst/>
              <a:ahLst/>
              <a:cxnLst/>
              <a:rect l="l" t="t" r="r" b="b"/>
              <a:pathLst>
                <a:path w="73974" h="79365" extrusionOk="0">
                  <a:moveTo>
                    <a:pt x="33136" y="0"/>
                  </a:moveTo>
                  <a:lnTo>
                    <a:pt x="25190" y="18897"/>
                  </a:lnTo>
                  <a:lnTo>
                    <a:pt x="14051" y="20532"/>
                  </a:lnTo>
                  <a:lnTo>
                    <a:pt x="28102" y="34601"/>
                  </a:lnTo>
                  <a:lnTo>
                    <a:pt x="24627" y="41476"/>
                  </a:lnTo>
                  <a:lnTo>
                    <a:pt x="1672" y="20738"/>
                  </a:lnTo>
                  <a:lnTo>
                    <a:pt x="0" y="34282"/>
                  </a:lnTo>
                  <a:lnTo>
                    <a:pt x="11497" y="67173"/>
                  </a:lnTo>
                  <a:lnTo>
                    <a:pt x="13619" y="72565"/>
                  </a:lnTo>
                  <a:lnTo>
                    <a:pt x="13694" y="72602"/>
                  </a:lnTo>
                  <a:cubicBezTo>
                    <a:pt x="17470" y="73955"/>
                    <a:pt x="21471" y="78951"/>
                    <a:pt x="25622" y="79252"/>
                  </a:cubicBezTo>
                  <a:cubicBezTo>
                    <a:pt x="26712" y="79327"/>
                    <a:pt x="27783" y="79364"/>
                    <a:pt x="28872" y="79364"/>
                  </a:cubicBezTo>
                  <a:cubicBezTo>
                    <a:pt x="29980" y="79364"/>
                    <a:pt x="31051" y="79327"/>
                    <a:pt x="32122" y="79252"/>
                  </a:cubicBezTo>
                  <a:cubicBezTo>
                    <a:pt x="35428" y="79008"/>
                    <a:pt x="38640" y="74293"/>
                    <a:pt x="41702" y="73372"/>
                  </a:cubicBezTo>
                  <a:cubicBezTo>
                    <a:pt x="42128" y="73247"/>
                    <a:pt x="42551" y="73195"/>
                    <a:pt x="42972" y="73195"/>
                  </a:cubicBezTo>
                  <a:cubicBezTo>
                    <a:pt x="44934" y="73195"/>
                    <a:pt x="46839" y="74318"/>
                    <a:pt x="48676" y="74318"/>
                  </a:cubicBezTo>
                  <a:cubicBezTo>
                    <a:pt x="49276" y="74318"/>
                    <a:pt x="49870" y="74198"/>
                    <a:pt x="50456" y="73879"/>
                  </a:cubicBezTo>
                  <a:cubicBezTo>
                    <a:pt x="64938" y="65990"/>
                    <a:pt x="73974" y="50793"/>
                    <a:pt x="73974" y="34282"/>
                  </a:cubicBezTo>
                  <a:lnTo>
                    <a:pt x="73955" y="34282"/>
                  </a:lnTo>
                  <a:cubicBezTo>
                    <a:pt x="73955" y="33305"/>
                    <a:pt x="73936" y="32347"/>
                    <a:pt x="73861" y="31389"/>
                  </a:cubicBezTo>
                  <a:lnTo>
                    <a:pt x="62403" y="19930"/>
                  </a:lnTo>
                  <a:lnTo>
                    <a:pt x="59491" y="26355"/>
                  </a:lnTo>
                  <a:lnTo>
                    <a:pt x="331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566;p36">
              <a:extLst>
                <a:ext uri="{FF2B5EF4-FFF2-40B4-BE49-F238E27FC236}">
                  <a16:creationId xmlns:a16="http://schemas.microsoft.com/office/drawing/2014/main" id="{89E3BB1A-BB5A-49E1-B2C5-3BD9642AE9AD}"/>
                </a:ext>
              </a:extLst>
            </p:cNvPr>
            <p:cNvSpPr/>
            <p:nvPr/>
          </p:nvSpPr>
          <p:spPr>
            <a:xfrm>
              <a:off x="5884275" y="1962875"/>
              <a:ext cx="741525" cy="1036925"/>
            </a:xfrm>
            <a:custGeom>
              <a:avLst/>
              <a:gdLst/>
              <a:ahLst/>
              <a:cxnLst/>
              <a:rect l="l" t="t" r="r" b="b"/>
              <a:pathLst>
                <a:path w="29661" h="41477" extrusionOk="0">
                  <a:moveTo>
                    <a:pt x="10576" y="0"/>
                  </a:moveTo>
                  <a:lnTo>
                    <a:pt x="10576" y="12003"/>
                  </a:lnTo>
                  <a:lnTo>
                    <a:pt x="0" y="12003"/>
                  </a:lnTo>
                  <a:lnTo>
                    <a:pt x="0" y="20532"/>
                  </a:lnTo>
                  <a:lnTo>
                    <a:pt x="10576" y="20532"/>
                  </a:lnTo>
                  <a:lnTo>
                    <a:pt x="10576" y="41476"/>
                  </a:lnTo>
                  <a:lnTo>
                    <a:pt x="19104" y="41476"/>
                  </a:lnTo>
                  <a:lnTo>
                    <a:pt x="19104" y="20532"/>
                  </a:lnTo>
                  <a:lnTo>
                    <a:pt x="29661" y="20532"/>
                  </a:lnTo>
                  <a:lnTo>
                    <a:pt x="29661" y="12003"/>
                  </a:lnTo>
                  <a:lnTo>
                    <a:pt x="19104" y="12003"/>
                  </a:lnTo>
                  <a:lnTo>
                    <a:pt x="191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567;p36">
              <a:extLst>
                <a:ext uri="{FF2B5EF4-FFF2-40B4-BE49-F238E27FC236}">
                  <a16:creationId xmlns:a16="http://schemas.microsoft.com/office/drawing/2014/main" id="{C1B01C37-C6BA-429E-A0B5-C8814061973A}"/>
                </a:ext>
              </a:extLst>
            </p:cNvPr>
            <p:cNvSpPr/>
            <p:nvPr/>
          </p:nvSpPr>
          <p:spPr>
            <a:xfrm>
              <a:off x="6255250" y="1962875"/>
              <a:ext cx="371025" cy="1036925"/>
            </a:xfrm>
            <a:custGeom>
              <a:avLst/>
              <a:gdLst/>
              <a:ahLst/>
              <a:cxnLst/>
              <a:rect l="l" t="t" r="r" b="b"/>
              <a:pathLst>
                <a:path w="14841" h="41477" extrusionOk="0">
                  <a:moveTo>
                    <a:pt x="1" y="0"/>
                  </a:moveTo>
                  <a:lnTo>
                    <a:pt x="1" y="41476"/>
                  </a:lnTo>
                  <a:lnTo>
                    <a:pt x="4265" y="41476"/>
                  </a:lnTo>
                  <a:lnTo>
                    <a:pt x="4265" y="20532"/>
                  </a:lnTo>
                  <a:lnTo>
                    <a:pt x="14841" y="20532"/>
                  </a:lnTo>
                  <a:lnTo>
                    <a:pt x="14841" y="12003"/>
                  </a:lnTo>
                  <a:lnTo>
                    <a:pt x="4246" y="12003"/>
                  </a:lnTo>
                  <a:lnTo>
                    <a:pt x="42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568;p36">
              <a:extLst>
                <a:ext uri="{FF2B5EF4-FFF2-40B4-BE49-F238E27FC236}">
                  <a16:creationId xmlns:a16="http://schemas.microsoft.com/office/drawing/2014/main" id="{C7FE4F23-3C54-4E14-AC97-CCBD700F418C}"/>
                </a:ext>
              </a:extLst>
            </p:cNvPr>
            <p:cNvSpPr/>
            <p:nvPr/>
          </p:nvSpPr>
          <p:spPr>
            <a:xfrm>
              <a:off x="5560225" y="2739375"/>
              <a:ext cx="441000" cy="643625"/>
            </a:xfrm>
            <a:custGeom>
              <a:avLst/>
              <a:gdLst/>
              <a:ahLst/>
              <a:cxnLst/>
              <a:rect l="l" t="t" r="r" b="b"/>
              <a:pathLst>
                <a:path w="17640" h="25745" extrusionOk="0">
                  <a:moveTo>
                    <a:pt x="4998" y="1"/>
                  </a:moveTo>
                  <a:cubicBezTo>
                    <a:pt x="4211" y="1"/>
                    <a:pt x="3415" y="222"/>
                    <a:pt x="2706" y="686"/>
                  </a:cubicBezTo>
                  <a:cubicBezTo>
                    <a:pt x="602" y="2057"/>
                    <a:pt x="1" y="4875"/>
                    <a:pt x="1372" y="6979"/>
                  </a:cubicBezTo>
                  <a:lnTo>
                    <a:pt x="13563" y="25744"/>
                  </a:lnTo>
                  <a:lnTo>
                    <a:pt x="17245" y="23359"/>
                  </a:lnTo>
                  <a:lnTo>
                    <a:pt x="17640" y="22138"/>
                  </a:lnTo>
                  <a:cubicBezTo>
                    <a:pt x="16982" y="21123"/>
                    <a:pt x="16663" y="17592"/>
                    <a:pt x="16512" y="15338"/>
                  </a:cubicBezTo>
                  <a:cubicBezTo>
                    <a:pt x="16512" y="15338"/>
                    <a:pt x="16512" y="15319"/>
                    <a:pt x="16512" y="15319"/>
                  </a:cubicBezTo>
                  <a:cubicBezTo>
                    <a:pt x="16456" y="14474"/>
                    <a:pt x="16174" y="13647"/>
                    <a:pt x="15705" y="12933"/>
                  </a:cubicBezTo>
                  <a:lnTo>
                    <a:pt x="8548" y="1926"/>
                  </a:lnTo>
                  <a:cubicBezTo>
                    <a:pt x="7734" y="681"/>
                    <a:pt x="6380" y="1"/>
                    <a:pt x="4998" y="1"/>
                  </a:cubicBezTo>
                  <a:close/>
                </a:path>
              </a:pathLst>
            </a:custGeom>
            <a:solidFill>
              <a:srgbClr val="FCC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569;p36">
              <a:extLst>
                <a:ext uri="{FF2B5EF4-FFF2-40B4-BE49-F238E27FC236}">
                  <a16:creationId xmlns:a16="http://schemas.microsoft.com/office/drawing/2014/main" id="{D271FF43-11D6-4B38-8D4E-3DBEDF033AB9}"/>
                </a:ext>
              </a:extLst>
            </p:cNvPr>
            <p:cNvSpPr/>
            <p:nvPr/>
          </p:nvSpPr>
          <p:spPr>
            <a:xfrm>
              <a:off x="5357350" y="2434900"/>
              <a:ext cx="816700" cy="1509275"/>
            </a:xfrm>
            <a:custGeom>
              <a:avLst/>
              <a:gdLst/>
              <a:ahLst/>
              <a:cxnLst/>
              <a:rect l="l" t="t" r="r" b="b"/>
              <a:pathLst>
                <a:path w="32668" h="60371" extrusionOk="0">
                  <a:moveTo>
                    <a:pt x="5165" y="1"/>
                  </a:moveTo>
                  <a:cubicBezTo>
                    <a:pt x="2912" y="1"/>
                    <a:pt x="988" y="1828"/>
                    <a:pt x="827" y="4130"/>
                  </a:cubicBezTo>
                  <a:lnTo>
                    <a:pt x="208" y="13222"/>
                  </a:lnTo>
                  <a:cubicBezTo>
                    <a:pt x="1" y="16378"/>
                    <a:pt x="809" y="19496"/>
                    <a:pt x="2537" y="22144"/>
                  </a:cubicBezTo>
                  <a:lnTo>
                    <a:pt x="13657" y="39295"/>
                  </a:lnTo>
                  <a:lnTo>
                    <a:pt x="14352" y="54998"/>
                  </a:lnTo>
                  <a:cubicBezTo>
                    <a:pt x="19988" y="58079"/>
                    <a:pt x="26243" y="59920"/>
                    <a:pt x="32667" y="60371"/>
                  </a:cubicBezTo>
                  <a:lnTo>
                    <a:pt x="24984" y="31255"/>
                  </a:lnTo>
                  <a:cubicBezTo>
                    <a:pt x="24329" y="31674"/>
                    <a:pt x="23597" y="31874"/>
                    <a:pt x="22872" y="31874"/>
                  </a:cubicBezTo>
                  <a:cubicBezTo>
                    <a:pt x="21583" y="31874"/>
                    <a:pt x="20320" y="31238"/>
                    <a:pt x="19574" y="30071"/>
                  </a:cubicBezTo>
                  <a:lnTo>
                    <a:pt x="9788" y="14725"/>
                  </a:lnTo>
                  <a:lnTo>
                    <a:pt x="9450" y="4618"/>
                  </a:lnTo>
                  <a:cubicBezTo>
                    <a:pt x="9619" y="2270"/>
                    <a:pt x="7872" y="223"/>
                    <a:pt x="5524" y="16"/>
                  </a:cubicBezTo>
                  <a:cubicBezTo>
                    <a:pt x="5403" y="6"/>
                    <a:pt x="5284" y="1"/>
                    <a:pt x="5165" y="1"/>
                  </a:cubicBezTo>
                  <a:close/>
                </a:path>
              </a:pathLst>
            </a:custGeom>
            <a:solidFill>
              <a:srgbClr val="FFD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570;p36">
              <a:extLst>
                <a:ext uri="{FF2B5EF4-FFF2-40B4-BE49-F238E27FC236}">
                  <a16:creationId xmlns:a16="http://schemas.microsoft.com/office/drawing/2014/main" id="{2F27C437-2ED7-430D-A0E4-342C7B9C3EF4}"/>
                </a:ext>
              </a:extLst>
            </p:cNvPr>
            <p:cNvSpPr/>
            <p:nvPr/>
          </p:nvSpPr>
          <p:spPr>
            <a:xfrm>
              <a:off x="6508850" y="2739375"/>
              <a:ext cx="441000" cy="643625"/>
            </a:xfrm>
            <a:custGeom>
              <a:avLst/>
              <a:gdLst/>
              <a:ahLst/>
              <a:cxnLst/>
              <a:rect l="l" t="t" r="r" b="b"/>
              <a:pathLst>
                <a:path w="17640" h="25745" extrusionOk="0">
                  <a:moveTo>
                    <a:pt x="12643" y="1"/>
                  </a:moveTo>
                  <a:cubicBezTo>
                    <a:pt x="11263" y="1"/>
                    <a:pt x="9913" y="681"/>
                    <a:pt x="9111" y="1926"/>
                  </a:cubicBezTo>
                  <a:lnTo>
                    <a:pt x="1954" y="12933"/>
                  </a:lnTo>
                  <a:cubicBezTo>
                    <a:pt x="1466" y="13647"/>
                    <a:pt x="1184" y="14474"/>
                    <a:pt x="1128" y="15319"/>
                  </a:cubicBezTo>
                  <a:cubicBezTo>
                    <a:pt x="1128" y="15319"/>
                    <a:pt x="1128" y="15338"/>
                    <a:pt x="1128" y="15338"/>
                  </a:cubicBezTo>
                  <a:cubicBezTo>
                    <a:pt x="977" y="17592"/>
                    <a:pt x="658" y="21123"/>
                    <a:pt x="1" y="22138"/>
                  </a:cubicBezTo>
                  <a:lnTo>
                    <a:pt x="395" y="23359"/>
                  </a:lnTo>
                  <a:lnTo>
                    <a:pt x="4077" y="25744"/>
                  </a:lnTo>
                  <a:lnTo>
                    <a:pt x="16268" y="6979"/>
                  </a:lnTo>
                  <a:cubicBezTo>
                    <a:pt x="17639" y="4875"/>
                    <a:pt x="17038" y="2057"/>
                    <a:pt x="14934" y="686"/>
                  </a:cubicBezTo>
                  <a:cubicBezTo>
                    <a:pt x="14225" y="222"/>
                    <a:pt x="13429" y="1"/>
                    <a:pt x="12643" y="1"/>
                  </a:cubicBezTo>
                  <a:close/>
                </a:path>
              </a:pathLst>
            </a:custGeom>
            <a:solidFill>
              <a:srgbClr val="F49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571;p36">
              <a:extLst>
                <a:ext uri="{FF2B5EF4-FFF2-40B4-BE49-F238E27FC236}">
                  <a16:creationId xmlns:a16="http://schemas.microsoft.com/office/drawing/2014/main" id="{429980FB-A564-4E2F-A75C-EBFB1264C63F}"/>
                </a:ext>
              </a:extLst>
            </p:cNvPr>
            <p:cNvSpPr/>
            <p:nvPr/>
          </p:nvSpPr>
          <p:spPr>
            <a:xfrm>
              <a:off x="6336500" y="2435325"/>
              <a:ext cx="816675" cy="1508850"/>
            </a:xfrm>
            <a:custGeom>
              <a:avLst/>
              <a:gdLst/>
              <a:ahLst/>
              <a:cxnLst/>
              <a:rect l="l" t="t" r="r" b="b"/>
              <a:pathLst>
                <a:path w="32667" h="60354" extrusionOk="0">
                  <a:moveTo>
                    <a:pt x="27511" y="0"/>
                  </a:moveTo>
                  <a:cubicBezTo>
                    <a:pt x="27383" y="0"/>
                    <a:pt x="27255" y="6"/>
                    <a:pt x="27126" y="18"/>
                  </a:cubicBezTo>
                  <a:cubicBezTo>
                    <a:pt x="24777" y="225"/>
                    <a:pt x="23031" y="2253"/>
                    <a:pt x="23181" y="4620"/>
                  </a:cubicBezTo>
                  <a:lnTo>
                    <a:pt x="22861" y="14708"/>
                  </a:lnTo>
                  <a:lnTo>
                    <a:pt x="13075" y="30073"/>
                  </a:lnTo>
                  <a:cubicBezTo>
                    <a:pt x="12332" y="31236"/>
                    <a:pt x="11076" y="31871"/>
                    <a:pt x="9792" y="31871"/>
                  </a:cubicBezTo>
                  <a:cubicBezTo>
                    <a:pt x="9063" y="31871"/>
                    <a:pt x="8324" y="31666"/>
                    <a:pt x="7665" y="31238"/>
                  </a:cubicBezTo>
                  <a:lnTo>
                    <a:pt x="1" y="60354"/>
                  </a:lnTo>
                  <a:cubicBezTo>
                    <a:pt x="6425" y="59903"/>
                    <a:pt x="12661" y="58081"/>
                    <a:pt x="18316" y="54981"/>
                  </a:cubicBezTo>
                  <a:lnTo>
                    <a:pt x="18992" y="39278"/>
                  </a:lnTo>
                  <a:lnTo>
                    <a:pt x="30131" y="22146"/>
                  </a:lnTo>
                  <a:cubicBezTo>
                    <a:pt x="31840" y="19498"/>
                    <a:pt x="32667" y="16361"/>
                    <a:pt x="32442" y="13224"/>
                  </a:cubicBezTo>
                  <a:lnTo>
                    <a:pt x="31822" y="4113"/>
                  </a:lnTo>
                  <a:cubicBezTo>
                    <a:pt x="31662" y="1838"/>
                    <a:pt x="29752" y="0"/>
                    <a:pt x="27511" y="0"/>
                  </a:cubicBezTo>
                  <a:close/>
                </a:path>
              </a:pathLst>
            </a:custGeom>
            <a:solidFill>
              <a:srgbClr val="FCC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98613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p39"/>
          <p:cNvSpPr txBox="1">
            <a:spLocks noGrp="1"/>
          </p:cNvSpPr>
          <p:nvPr>
            <p:ph type="title" idx="4"/>
          </p:nvPr>
        </p:nvSpPr>
        <p:spPr>
          <a:xfrm>
            <a:off x="839221" y="1972431"/>
            <a:ext cx="1986000" cy="4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rtl="1"/>
            <a:r>
              <a:rPr lang="ar-JO" sz="2400" b="0" dirty="0">
                <a:cs typeface="+mn-cs"/>
              </a:rPr>
              <a:t>المثل التاسع : </a:t>
            </a:r>
            <a:br>
              <a:rPr lang="ar-JO" sz="2400" b="0" dirty="0">
                <a:cs typeface="+mn-cs"/>
              </a:rPr>
            </a:br>
            <a:r>
              <a:rPr lang="ar-JO" sz="2400" b="0" dirty="0">
                <a:cs typeface="+mn-cs"/>
              </a:rPr>
              <a:t>الغني ولعازر</a:t>
            </a:r>
            <a:br>
              <a:rPr lang="ar-JO" sz="2400" b="0" dirty="0">
                <a:cs typeface="+mn-cs"/>
              </a:rPr>
            </a:br>
            <a:r>
              <a:rPr lang="ar-JO" sz="1800" b="0" dirty="0">
                <a:cs typeface="+mn-cs"/>
              </a:rPr>
              <a:t>(لوقا 16 : 19 - 31)</a:t>
            </a:r>
            <a:endParaRPr lang="ar-JO" sz="2400" b="0" dirty="0">
              <a:cs typeface="+mn-cs"/>
            </a:endParaRPr>
          </a:p>
        </p:txBody>
      </p:sp>
      <p:sp>
        <p:nvSpPr>
          <p:cNvPr id="1812" name="Google Shape;1812;p39"/>
          <p:cNvSpPr txBox="1">
            <a:spLocks noGrp="1"/>
          </p:cNvSpPr>
          <p:nvPr>
            <p:ph type="title" idx="6"/>
          </p:nvPr>
        </p:nvSpPr>
        <p:spPr>
          <a:xfrm>
            <a:off x="3579000" y="1971177"/>
            <a:ext cx="1986000" cy="4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ar-JO" sz="2400" b="0" dirty="0">
                <a:cs typeface="+mn-cs"/>
              </a:rPr>
              <a:t>المثل الثامن : </a:t>
            </a:r>
            <a:br>
              <a:rPr lang="ar-JO" sz="2400" b="0" dirty="0">
                <a:cs typeface="+mn-cs"/>
              </a:rPr>
            </a:br>
            <a:r>
              <a:rPr lang="ar-JO" sz="2400" b="0" dirty="0">
                <a:cs typeface="+mn-cs"/>
              </a:rPr>
              <a:t>مثل الزارع</a:t>
            </a:r>
            <a:br>
              <a:rPr lang="ar-JO" sz="2400" b="0" dirty="0">
                <a:cs typeface="+mn-cs"/>
              </a:rPr>
            </a:br>
            <a:r>
              <a:rPr lang="ar-JO" sz="1800" b="0" dirty="0">
                <a:cs typeface="+mn-cs"/>
              </a:rPr>
              <a:t>(متى 13 : 1 - 27)</a:t>
            </a:r>
            <a:endParaRPr lang="ar-JO" sz="2400" b="0" dirty="0">
              <a:cs typeface="+mn-cs"/>
            </a:endParaRPr>
          </a:p>
        </p:txBody>
      </p:sp>
      <p:sp>
        <p:nvSpPr>
          <p:cNvPr id="1816" name="Google Shape;1816;p39"/>
          <p:cNvSpPr txBox="1">
            <a:spLocks noGrp="1"/>
          </p:cNvSpPr>
          <p:nvPr>
            <p:ph type="title" idx="13"/>
          </p:nvPr>
        </p:nvSpPr>
        <p:spPr>
          <a:xfrm>
            <a:off x="5825163" y="1971177"/>
            <a:ext cx="2852129" cy="4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ar-JO" sz="2400" b="0" dirty="0">
                <a:cs typeface="+mn-cs"/>
              </a:rPr>
              <a:t>المثل السابع : </a:t>
            </a:r>
            <a:br>
              <a:rPr lang="ar-JO" sz="2400" b="0" dirty="0">
                <a:cs typeface="+mn-cs"/>
              </a:rPr>
            </a:br>
            <a:r>
              <a:rPr lang="ar-JO" sz="2400" b="0" dirty="0">
                <a:cs typeface="+mn-cs"/>
              </a:rPr>
              <a:t>فلس الأرملة</a:t>
            </a:r>
            <a:br>
              <a:rPr lang="ar-JO" sz="1800" b="0" dirty="0">
                <a:cs typeface="+mn-cs"/>
              </a:rPr>
            </a:br>
            <a:r>
              <a:rPr lang="ar-JO" sz="1800" b="0" dirty="0">
                <a:cs typeface="+mn-cs"/>
              </a:rPr>
              <a:t>(مرقس 12 : 41 - 44)</a:t>
            </a:r>
            <a:endParaRPr lang="ar-JO" sz="2400" b="0" dirty="0">
              <a:cs typeface="+mn-cs"/>
            </a:endParaRPr>
          </a:p>
        </p:txBody>
      </p:sp>
      <p:grpSp>
        <p:nvGrpSpPr>
          <p:cNvPr id="126" name="Google Shape;1856;p39">
            <a:extLst>
              <a:ext uri="{FF2B5EF4-FFF2-40B4-BE49-F238E27FC236}">
                <a16:creationId xmlns:a16="http://schemas.microsoft.com/office/drawing/2014/main" id="{7F2D42E4-F038-4E5D-911B-8434A4421210}"/>
              </a:ext>
            </a:extLst>
          </p:cNvPr>
          <p:cNvGrpSpPr/>
          <p:nvPr/>
        </p:nvGrpSpPr>
        <p:grpSpPr>
          <a:xfrm>
            <a:off x="1479708" y="783812"/>
            <a:ext cx="665597" cy="571646"/>
            <a:chOff x="2459400" y="1265100"/>
            <a:chExt cx="472925" cy="455350"/>
          </a:xfrm>
        </p:grpSpPr>
        <p:sp>
          <p:nvSpPr>
            <p:cNvPr id="127" name="Google Shape;1857;p39">
              <a:extLst>
                <a:ext uri="{FF2B5EF4-FFF2-40B4-BE49-F238E27FC236}">
                  <a16:creationId xmlns:a16="http://schemas.microsoft.com/office/drawing/2014/main" id="{92B934C4-9184-4E5A-922D-8D37DD936494}"/>
                </a:ext>
              </a:extLst>
            </p:cNvPr>
            <p:cNvSpPr/>
            <p:nvPr/>
          </p:nvSpPr>
          <p:spPr>
            <a:xfrm>
              <a:off x="2459400" y="1265100"/>
              <a:ext cx="472925" cy="455125"/>
            </a:xfrm>
            <a:custGeom>
              <a:avLst/>
              <a:gdLst/>
              <a:ahLst/>
              <a:cxnLst/>
              <a:rect l="l" t="t" r="r" b="b"/>
              <a:pathLst>
                <a:path w="18917" h="18205" extrusionOk="0">
                  <a:moveTo>
                    <a:pt x="9809" y="0"/>
                  </a:moveTo>
                  <a:cubicBezTo>
                    <a:pt x="6119" y="0"/>
                    <a:pt x="2803" y="2219"/>
                    <a:pt x="1401" y="5628"/>
                  </a:cubicBezTo>
                  <a:cubicBezTo>
                    <a:pt x="0" y="9014"/>
                    <a:pt x="771" y="12938"/>
                    <a:pt x="3363" y="15530"/>
                  </a:cubicBezTo>
                  <a:cubicBezTo>
                    <a:pt x="5113" y="17280"/>
                    <a:pt x="7439" y="18204"/>
                    <a:pt x="9808" y="18204"/>
                  </a:cubicBezTo>
                  <a:cubicBezTo>
                    <a:pt x="10979" y="18204"/>
                    <a:pt x="12160" y="17978"/>
                    <a:pt x="13288" y="17515"/>
                  </a:cubicBezTo>
                  <a:cubicBezTo>
                    <a:pt x="16698" y="16090"/>
                    <a:pt x="18916" y="12774"/>
                    <a:pt x="18916" y="9108"/>
                  </a:cubicBezTo>
                  <a:cubicBezTo>
                    <a:pt x="18916" y="4063"/>
                    <a:pt x="14830" y="0"/>
                    <a:pt x="98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858;p39">
              <a:extLst>
                <a:ext uri="{FF2B5EF4-FFF2-40B4-BE49-F238E27FC236}">
                  <a16:creationId xmlns:a16="http://schemas.microsoft.com/office/drawing/2014/main" id="{49EA3132-CC31-4346-A083-6F4A68A04963}"/>
                </a:ext>
              </a:extLst>
            </p:cNvPr>
            <p:cNvSpPr/>
            <p:nvPr/>
          </p:nvSpPr>
          <p:spPr>
            <a:xfrm>
              <a:off x="2582575" y="1319975"/>
              <a:ext cx="349750" cy="400475"/>
            </a:xfrm>
            <a:custGeom>
              <a:avLst/>
              <a:gdLst/>
              <a:ahLst/>
              <a:cxnLst/>
              <a:rect l="l" t="t" r="r" b="b"/>
              <a:pathLst>
                <a:path w="13990" h="16019" extrusionOk="0">
                  <a:moveTo>
                    <a:pt x="9926" y="0"/>
                  </a:moveTo>
                  <a:lnTo>
                    <a:pt x="1" y="13335"/>
                  </a:lnTo>
                  <a:lnTo>
                    <a:pt x="2313" y="15647"/>
                  </a:lnTo>
                  <a:cubicBezTo>
                    <a:pt x="3175" y="15900"/>
                    <a:pt x="4038" y="16019"/>
                    <a:pt x="4882" y="16019"/>
                  </a:cubicBezTo>
                  <a:cubicBezTo>
                    <a:pt x="9731" y="16019"/>
                    <a:pt x="13966" y="12084"/>
                    <a:pt x="13966" y="6913"/>
                  </a:cubicBezTo>
                  <a:lnTo>
                    <a:pt x="13989" y="6913"/>
                  </a:lnTo>
                  <a:cubicBezTo>
                    <a:pt x="13989" y="5675"/>
                    <a:pt x="13733" y="4437"/>
                    <a:pt x="13242" y="3316"/>
                  </a:cubicBezTo>
                  <a:lnTo>
                    <a:pt x="99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859;p39">
              <a:extLst>
                <a:ext uri="{FF2B5EF4-FFF2-40B4-BE49-F238E27FC236}">
                  <a16:creationId xmlns:a16="http://schemas.microsoft.com/office/drawing/2014/main" id="{C64ED96E-355A-48FB-9AA0-FEAE6A73BBF1}"/>
                </a:ext>
              </a:extLst>
            </p:cNvPr>
            <p:cNvSpPr/>
            <p:nvPr/>
          </p:nvSpPr>
          <p:spPr>
            <a:xfrm>
              <a:off x="2608850" y="1319975"/>
              <a:ext cx="221875" cy="240550"/>
            </a:xfrm>
            <a:custGeom>
              <a:avLst/>
              <a:gdLst/>
              <a:ahLst/>
              <a:cxnLst/>
              <a:rect l="l" t="t" r="r" b="b"/>
              <a:pathLst>
                <a:path w="8875" h="9622" extrusionOk="0">
                  <a:moveTo>
                    <a:pt x="328" y="0"/>
                  </a:moveTo>
                  <a:lnTo>
                    <a:pt x="1" y="3527"/>
                  </a:lnTo>
                  <a:lnTo>
                    <a:pt x="281" y="9622"/>
                  </a:lnTo>
                  <a:lnTo>
                    <a:pt x="8875" y="9528"/>
                  </a:lnTo>
                  <a:lnTo>
                    <a:pt x="88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860;p39">
              <a:extLst>
                <a:ext uri="{FF2B5EF4-FFF2-40B4-BE49-F238E27FC236}">
                  <a16:creationId xmlns:a16="http://schemas.microsoft.com/office/drawing/2014/main" id="{DB69702D-3861-4452-BE19-7135A08937B7}"/>
                </a:ext>
              </a:extLst>
            </p:cNvPr>
            <p:cNvSpPr/>
            <p:nvPr/>
          </p:nvSpPr>
          <p:spPr>
            <a:xfrm>
              <a:off x="2721525" y="1319975"/>
              <a:ext cx="109200" cy="322875"/>
            </a:xfrm>
            <a:custGeom>
              <a:avLst/>
              <a:gdLst/>
              <a:ahLst/>
              <a:cxnLst/>
              <a:rect l="l" t="t" r="r" b="b"/>
              <a:pathLst>
                <a:path w="4368" h="12915" extrusionOk="0">
                  <a:moveTo>
                    <a:pt x="1" y="0"/>
                  </a:moveTo>
                  <a:lnTo>
                    <a:pt x="1" y="12915"/>
                  </a:lnTo>
                  <a:lnTo>
                    <a:pt x="4088" y="12751"/>
                  </a:lnTo>
                  <a:lnTo>
                    <a:pt x="3691" y="11957"/>
                  </a:lnTo>
                  <a:lnTo>
                    <a:pt x="4064" y="10626"/>
                  </a:lnTo>
                  <a:lnTo>
                    <a:pt x="4134" y="10369"/>
                  </a:lnTo>
                  <a:lnTo>
                    <a:pt x="4368" y="9528"/>
                  </a:lnTo>
                  <a:lnTo>
                    <a:pt x="43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861;p39">
              <a:extLst>
                <a:ext uri="{FF2B5EF4-FFF2-40B4-BE49-F238E27FC236}">
                  <a16:creationId xmlns:a16="http://schemas.microsoft.com/office/drawing/2014/main" id="{36D7719C-69B9-4469-B4D5-093B413307BE}"/>
                </a:ext>
              </a:extLst>
            </p:cNvPr>
            <p:cNvSpPr/>
            <p:nvPr/>
          </p:nvSpPr>
          <p:spPr>
            <a:xfrm>
              <a:off x="2563325" y="1319975"/>
              <a:ext cx="53725" cy="291925"/>
            </a:xfrm>
            <a:custGeom>
              <a:avLst/>
              <a:gdLst/>
              <a:ahLst/>
              <a:cxnLst/>
              <a:rect l="l" t="t" r="r" b="b"/>
              <a:pathLst>
                <a:path w="2149" h="11677" extrusionOk="0">
                  <a:moveTo>
                    <a:pt x="1612" y="0"/>
                  </a:moveTo>
                  <a:cubicBezTo>
                    <a:pt x="724" y="0"/>
                    <a:pt x="0" y="724"/>
                    <a:pt x="0" y="1612"/>
                  </a:cubicBezTo>
                  <a:lnTo>
                    <a:pt x="0" y="11677"/>
                  </a:lnTo>
                  <a:lnTo>
                    <a:pt x="2149" y="11163"/>
                  </a:lnTo>
                  <a:lnTo>
                    <a:pt x="21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862;p39">
              <a:extLst>
                <a:ext uri="{FF2B5EF4-FFF2-40B4-BE49-F238E27FC236}">
                  <a16:creationId xmlns:a16="http://schemas.microsoft.com/office/drawing/2014/main" id="{5C0B3583-AAF2-487F-B8E7-D1A60F8ABDA6}"/>
                </a:ext>
              </a:extLst>
            </p:cNvPr>
            <p:cNvSpPr/>
            <p:nvPr/>
          </p:nvSpPr>
          <p:spPr>
            <a:xfrm>
              <a:off x="2583750" y="1578600"/>
              <a:ext cx="246975" cy="68350"/>
            </a:xfrm>
            <a:custGeom>
              <a:avLst/>
              <a:gdLst/>
              <a:ahLst/>
              <a:cxnLst/>
              <a:rect l="l" t="t" r="r" b="b"/>
              <a:pathLst>
                <a:path w="9879" h="2734" extrusionOk="0">
                  <a:moveTo>
                    <a:pt x="1" y="1"/>
                  </a:moveTo>
                  <a:lnTo>
                    <a:pt x="1" y="2733"/>
                  </a:lnTo>
                  <a:lnTo>
                    <a:pt x="9879" y="2733"/>
                  </a:lnTo>
                  <a:lnTo>
                    <a:pt x="98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863;p39">
              <a:extLst>
                <a:ext uri="{FF2B5EF4-FFF2-40B4-BE49-F238E27FC236}">
                  <a16:creationId xmlns:a16="http://schemas.microsoft.com/office/drawing/2014/main" id="{1F2A3226-20D7-4101-8207-2C71DBC1806F}"/>
                </a:ext>
              </a:extLst>
            </p:cNvPr>
            <p:cNvSpPr/>
            <p:nvPr/>
          </p:nvSpPr>
          <p:spPr>
            <a:xfrm>
              <a:off x="2722125" y="1578600"/>
              <a:ext cx="108600" cy="68350"/>
            </a:xfrm>
            <a:custGeom>
              <a:avLst/>
              <a:gdLst/>
              <a:ahLst/>
              <a:cxnLst/>
              <a:rect l="l" t="t" r="r" b="b"/>
              <a:pathLst>
                <a:path w="4344" h="2734" extrusionOk="0">
                  <a:moveTo>
                    <a:pt x="0" y="1"/>
                  </a:moveTo>
                  <a:lnTo>
                    <a:pt x="0" y="2733"/>
                  </a:lnTo>
                  <a:lnTo>
                    <a:pt x="4344" y="2733"/>
                  </a:lnTo>
                  <a:lnTo>
                    <a:pt x="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864;p39">
              <a:extLst>
                <a:ext uri="{FF2B5EF4-FFF2-40B4-BE49-F238E27FC236}">
                  <a16:creationId xmlns:a16="http://schemas.microsoft.com/office/drawing/2014/main" id="{A64EC935-8877-4E5F-850E-CCAA2C5EFC14}"/>
                </a:ext>
              </a:extLst>
            </p:cNvPr>
            <p:cNvSpPr/>
            <p:nvPr/>
          </p:nvSpPr>
          <p:spPr>
            <a:xfrm>
              <a:off x="2563325" y="1558175"/>
              <a:ext cx="267400" cy="107450"/>
            </a:xfrm>
            <a:custGeom>
              <a:avLst/>
              <a:gdLst/>
              <a:ahLst/>
              <a:cxnLst/>
              <a:rect l="l" t="t" r="r" b="b"/>
              <a:pathLst>
                <a:path w="10696" h="4298" extrusionOk="0">
                  <a:moveTo>
                    <a:pt x="2149" y="0"/>
                  </a:moveTo>
                  <a:cubicBezTo>
                    <a:pt x="958" y="0"/>
                    <a:pt x="0" y="958"/>
                    <a:pt x="0" y="2149"/>
                  </a:cubicBezTo>
                  <a:cubicBezTo>
                    <a:pt x="0" y="3340"/>
                    <a:pt x="958" y="4297"/>
                    <a:pt x="2149" y="4297"/>
                  </a:cubicBezTo>
                  <a:lnTo>
                    <a:pt x="10696" y="4297"/>
                  </a:lnTo>
                  <a:lnTo>
                    <a:pt x="10696" y="3200"/>
                  </a:lnTo>
                  <a:lnTo>
                    <a:pt x="2149" y="3200"/>
                  </a:lnTo>
                  <a:cubicBezTo>
                    <a:pt x="724" y="3200"/>
                    <a:pt x="724" y="1075"/>
                    <a:pt x="2149" y="1075"/>
                  </a:cubicBezTo>
                  <a:lnTo>
                    <a:pt x="10696" y="1075"/>
                  </a:lnTo>
                  <a:lnTo>
                    <a:pt x="106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865;p39">
              <a:extLst>
                <a:ext uri="{FF2B5EF4-FFF2-40B4-BE49-F238E27FC236}">
                  <a16:creationId xmlns:a16="http://schemas.microsoft.com/office/drawing/2014/main" id="{B288272D-D8ED-4093-88AB-88CA2FD35F93}"/>
                </a:ext>
              </a:extLst>
            </p:cNvPr>
            <p:cNvSpPr/>
            <p:nvPr/>
          </p:nvSpPr>
          <p:spPr>
            <a:xfrm>
              <a:off x="2722125" y="1558175"/>
              <a:ext cx="108600" cy="107450"/>
            </a:xfrm>
            <a:custGeom>
              <a:avLst/>
              <a:gdLst/>
              <a:ahLst/>
              <a:cxnLst/>
              <a:rect l="l" t="t" r="r" b="b"/>
              <a:pathLst>
                <a:path w="4344" h="4298" extrusionOk="0">
                  <a:moveTo>
                    <a:pt x="0" y="0"/>
                  </a:moveTo>
                  <a:lnTo>
                    <a:pt x="0" y="1075"/>
                  </a:lnTo>
                  <a:lnTo>
                    <a:pt x="4344" y="1075"/>
                  </a:lnTo>
                  <a:lnTo>
                    <a:pt x="4344" y="0"/>
                  </a:lnTo>
                  <a:close/>
                  <a:moveTo>
                    <a:pt x="0" y="3200"/>
                  </a:moveTo>
                  <a:lnTo>
                    <a:pt x="0" y="4297"/>
                  </a:lnTo>
                  <a:lnTo>
                    <a:pt x="4344" y="4297"/>
                  </a:lnTo>
                  <a:lnTo>
                    <a:pt x="4344" y="32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866;p39">
              <a:extLst>
                <a:ext uri="{FF2B5EF4-FFF2-40B4-BE49-F238E27FC236}">
                  <a16:creationId xmlns:a16="http://schemas.microsoft.com/office/drawing/2014/main" id="{62ADB2D6-BB41-49E3-B6D4-E229E47EA1D6}"/>
                </a:ext>
              </a:extLst>
            </p:cNvPr>
            <p:cNvSpPr/>
            <p:nvPr/>
          </p:nvSpPr>
          <p:spPr>
            <a:xfrm>
              <a:off x="2670750" y="1371925"/>
              <a:ext cx="102175" cy="136050"/>
            </a:xfrm>
            <a:custGeom>
              <a:avLst/>
              <a:gdLst/>
              <a:ahLst/>
              <a:cxnLst/>
              <a:rect l="l" t="t" r="r" b="b"/>
              <a:pathLst>
                <a:path w="4087" h="5442" extrusionOk="0">
                  <a:moveTo>
                    <a:pt x="1355" y="1"/>
                  </a:moveTo>
                  <a:lnTo>
                    <a:pt x="1355" y="1449"/>
                  </a:lnTo>
                  <a:lnTo>
                    <a:pt x="0" y="1449"/>
                  </a:lnTo>
                  <a:lnTo>
                    <a:pt x="0" y="2826"/>
                  </a:lnTo>
                  <a:lnTo>
                    <a:pt x="1355" y="2826"/>
                  </a:lnTo>
                  <a:lnTo>
                    <a:pt x="1355" y="5442"/>
                  </a:lnTo>
                  <a:lnTo>
                    <a:pt x="2732" y="5442"/>
                  </a:lnTo>
                  <a:lnTo>
                    <a:pt x="2732" y="2826"/>
                  </a:lnTo>
                  <a:lnTo>
                    <a:pt x="4087" y="2826"/>
                  </a:lnTo>
                  <a:lnTo>
                    <a:pt x="4087" y="1449"/>
                  </a:lnTo>
                  <a:lnTo>
                    <a:pt x="2732" y="1449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867;p39">
              <a:extLst>
                <a:ext uri="{FF2B5EF4-FFF2-40B4-BE49-F238E27FC236}">
                  <a16:creationId xmlns:a16="http://schemas.microsoft.com/office/drawing/2014/main" id="{F1ADC917-B458-4AE1-8E9E-5DEF538F9DF3}"/>
                </a:ext>
              </a:extLst>
            </p:cNvPr>
            <p:cNvSpPr/>
            <p:nvPr/>
          </p:nvSpPr>
          <p:spPr>
            <a:xfrm>
              <a:off x="2722125" y="1371350"/>
              <a:ext cx="50800" cy="136625"/>
            </a:xfrm>
            <a:custGeom>
              <a:avLst/>
              <a:gdLst/>
              <a:ahLst/>
              <a:cxnLst/>
              <a:rect l="l" t="t" r="r" b="b"/>
              <a:pathLst>
                <a:path w="2032" h="5465" extrusionOk="0">
                  <a:moveTo>
                    <a:pt x="0" y="0"/>
                  </a:moveTo>
                  <a:lnTo>
                    <a:pt x="0" y="5465"/>
                  </a:lnTo>
                  <a:lnTo>
                    <a:pt x="677" y="5465"/>
                  </a:lnTo>
                  <a:lnTo>
                    <a:pt x="677" y="2849"/>
                  </a:lnTo>
                  <a:lnTo>
                    <a:pt x="2032" y="2849"/>
                  </a:lnTo>
                  <a:lnTo>
                    <a:pt x="2032" y="1472"/>
                  </a:lnTo>
                  <a:lnTo>
                    <a:pt x="677" y="1472"/>
                  </a:lnTo>
                  <a:lnTo>
                    <a:pt x="677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70" name="Picture 2" descr="قصة الارملة والفلسين للاطفال">
            <a:extLst>
              <a:ext uri="{FF2B5EF4-FFF2-40B4-BE49-F238E27FC236}">
                <a16:creationId xmlns:a16="http://schemas.microsoft.com/office/drawing/2014/main" id="{659F31A5-0FBC-4E4B-83E7-3382A4FE9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477" y="3080854"/>
            <a:ext cx="2512200" cy="1256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مثال الزارع - كتاب حياة الرجاء | St-Takla.org">
            <a:extLst>
              <a:ext uri="{FF2B5EF4-FFF2-40B4-BE49-F238E27FC236}">
                <a16:creationId xmlns:a16="http://schemas.microsoft.com/office/drawing/2014/main" id="{283AB680-78B8-4058-89BF-4C2BCE4E9C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8" b="11055"/>
          <a:stretch/>
        </p:blipFill>
        <p:spPr bwMode="auto">
          <a:xfrm>
            <a:off x="3737157" y="2919470"/>
            <a:ext cx="1669686" cy="1775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مثل الغني و لعازر - حياة المحبة">
            <a:extLst>
              <a:ext uri="{FF2B5EF4-FFF2-40B4-BE49-F238E27FC236}">
                <a16:creationId xmlns:a16="http://schemas.microsoft.com/office/drawing/2014/main" id="{C2AB1BB0-AF24-4C86-A379-7EC9B41C4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04" y="2919470"/>
            <a:ext cx="1797434" cy="1797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" name="Google Shape;1563;p36">
            <a:extLst>
              <a:ext uri="{FF2B5EF4-FFF2-40B4-BE49-F238E27FC236}">
                <a16:creationId xmlns:a16="http://schemas.microsoft.com/office/drawing/2014/main" id="{A8D3AA82-6695-4274-BB2F-143B68F430B3}"/>
              </a:ext>
            </a:extLst>
          </p:cNvPr>
          <p:cNvGrpSpPr/>
          <p:nvPr/>
        </p:nvGrpSpPr>
        <p:grpSpPr>
          <a:xfrm>
            <a:off x="4259117" y="791495"/>
            <a:ext cx="625765" cy="571646"/>
            <a:chOff x="5127725" y="1692850"/>
            <a:chExt cx="2254625" cy="2254150"/>
          </a:xfrm>
        </p:grpSpPr>
        <p:sp>
          <p:nvSpPr>
            <p:cNvPr id="154" name="Google Shape;1564;p36">
              <a:extLst>
                <a:ext uri="{FF2B5EF4-FFF2-40B4-BE49-F238E27FC236}">
                  <a16:creationId xmlns:a16="http://schemas.microsoft.com/office/drawing/2014/main" id="{EF741E94-C032-44E1-9ED9-797593AA1E22}"/>
                </a:ext>
              </a:extLst>
            </p:cNvPr>
            <p:cNvSpPr/>
            <p:nvPr/>
          </p:nvSpPr>
          <p:spPr>
            <a:xfrm>
              <a:off x="5127725" y="1692850"/>
              <a:ext cx="2254625" cy="2254150"/>
            </a:xfrm>
            <a:custGeom>
              <a:avLst/>
              <a:gdLst/>
              <a:ahLst/>
              <a:cxnLst/>
              <a:rect l="l" t="t" r="r" b="b"/>
              <a:pathLst>
                <a:path w="90185" h="90166" extrusionOk="0">
                  <a:moveTo>
                    <a:pt x="45102" y="0"/>
                  </a:moveTo>
                  <a:cubicBezTo>
                    <a:pt x="20212" y="0"/>
                    <a:pt x="19" y="20193"/>
                    <a:pt x="19" y="45083"/>
                  </a:cubicBezTo>
                  <a:cubicBezTo>
                    <a:pt x="0" y="61594"/>
                    <a:pt x="9017" y="76772"/>
                    <a:pt x="23519" y="84680"/>
                  </a:cubicBezTo>
                  <a:cubicBezTo>
                    <a:pt x="23826" y="84847"/>
                    <a:pt x="24135" y="84916"/>
                    <a:pt x="24447" y="84916"/>
                  </a:cubicBezTo>
                  <a:cubicBezTo>
                    <a:pt x="25968" y="84916"/>
                    <a:pt x="27543" y="83267"/>
                    <a:pt x="29169" y="83267"/>
                  </a:cubicBezTo>
                  <a:cubicBezTo>
                    <a:pt x="29388" y="83267"/>
                    <a:pt x="29609" y="83297"/>
                    <a:pt x="29830" y="83366"/>
                  </a:cubicBezTo>
                  <a:lnTo>
                    <a:pt x="29905" y="83403"/>
                  </a:lnTo>
                  <a:cubicBezTo>
                    <a:pt x="33681" y="84756"/>
                    <a:pt x="37682" y="89752"/>
                    <a:pt x="41833" y="90053"/>
                  </a:cubicBezTo>
                  <a:cubicBezTo>
                    <a:pt x="42923" y="90128"/>
                    <a:pt x="43994" y="90165"/>
                    <a:pt x="45083" y="90165"/>
                  </a:cubicBezTo>
                  <a:cubicBezTo>
                    <a:pt x="46191" y="90165"/>
                    <a:pt x="47262" y="90128"/>
                    <a:pt x="48333" y="90053"/>
                  </a:cubicBezTo>
                  <a:cubicBezTo>
                    <a:pt x="51639" y="89809"/>
                    <a:pt x="54851" y="85094"/>
                    <a:pt x="57913" y="84173"/>
                  </a:cubicBezTo>
                  <a:cubicBezTo>
                    <a:pt x="58339" y="84048"/>
                    <a:pt x="58762" y="83996"/>
                    <a:pt x="59183" y="83996"/>
                  </a:cubicBezTo>
                  <a:cubicBezTo>
                    <a:pt x="61145" y="83996"/>
                    <a:pt x="63050" y="85119"/>
                    <a:pt x="64887" y="85119"/>
                  </a:cubicBezTo>
                  <a:cubicBezTo>
                    <a:pt x="65487" y="85119"/>
                    <a:pt x="66081" y="84999"/>
                    <a:pt x="66667" y="84680"/>
                  </a:cubicBezTo>
                  <a:cubicBezTo>
                    <a:pt x="81149" y="76791"/>
                    <a:pt x="90185" y="61594"/>
                    <a:pt x="90185" y="45083"/>
                  </a:cubicBezTo>
                  <a:cubicBezTo>
                    <a:pt x="90185" y="44106"/>
                    <a:pt x="90147" y="43148"/>
                    <a:pt x="90091" y="42190"/>
                  </a:cubicBezTo>
                  <a:cubicBezTo>
                    <a:pt x="88588" y="18653"/>
                    <a:pt x="69015" y="0"/>
                    <a:pt x="45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65;p36">
              <a:extLst>
                <a:ext uri="{FF2B5EF4-FFF2-40B4-BE49-F238E27FC236}">
                  <a16:creationId xmlns:a16="http://schemas.microsoft.com/office/drawing/2014/main" id="{9C3105AF-B9C0-47AD-839F-5CEA892B0ABC}"/>
                </a:ext>
              </a:extLst>
            </p:cNvPr>
            <p:cNvSpPr/>
            <p:nvPr/>
          </p:nvSpPr>
          <p:spPr>
            <a:xfrm>
              <a:off x="5533000" y="1962875"/>
              <a:ext cx="1849350" cy="1984125"/>
            </a:xfrm>
            <a:custGeom>
              <a:avLst/>
              <a:gdLst/>
              <a:ahLst/>
              <a:cxnLst/>
              <a:rect l="l" t="t" r="r" b="b"/>
              <a:pathLst>
                <a:path w="73974" h="79365" extrusionOk="0">
                  <a:moveTo>
                    <a:pt x="33136" y="0"/>
                  </a:moveTo>
                  <a:lnTo>
                    <a:pt x="25190" y="18897"/>
                  </a:lnTo>
                  <a:lnTo>
                    <a:pt x="14051" y="20532"/>
                  </a:lnTo>
                  <a:lnTo>
                    <a:pt x="28102" y="34601"/>
                  </a:lnTo>
                  <a:lnTo>
                    <a:pt x="24627" y="41476"/>
                  </a:lnTo>
                  <a:lnTo>
                    <a:pt x="1672" y="20738"/>
                  </a:lnTo>
                  <a:lnTo>
                    <a:pt x="0" y="34282"/>
                  </a:lnTo>
                  <a:lnTo>
                    <a:pt x="11497" y="67173"/>
                  </a:lnTo>
                  <a:lnTo>
                    <a:pt x="13619" y="72565"/>
                  </a:lnTo>
                  <a:lnTo>
                    <a:pt x="13694" y="72602"/>
                  </a:lnTo>
                  <a:cubicBezTo>
                    <a:pt x="17470" y="73955"/>
                    <a:pt x="21471" y="78951"/>
                    <a:pt x="25622" y="79252"/>
                  </a:cubicBezTo>
                  <a:cubicBezTo>
                    <a:pt x="26712" y="79327"/>
                    <a:pt x="27783" y="79364"/>
                    <a:pt x="28872" y="79364"/>
                  </a:cubicBezTo>
                  <a:cubicBezTo>
                    <a:pt x="29980" y="79364"/>
                    <a:pt x="31051" y="79327"/>
                    <a:pt x="32122" y="79252"/>
                  </a:cubicBezTo>
                  <a:cubicBezTo>
                    <a:pt x="35428" y="79008"/>
                    <a:pt x="38640" y="74293"/>
                    <a:pt x="41702" y="73372"/>
                  </a:cubicBezTo>
                  <a:cubicBezTo>
                    <a:pt x="42128" y="73247"/>
                    <a:pt x="42551" y="73195"/>
                    <a:pt x="42972" y="73195"/>
                  </a:cubicBezTo>
                  <a:cubicBezTo>
                    <a:pt x="44934" y="73195"/>
                    <a:pt x="46839" y="74318"/>
                    <a:pt x="48676" y="74318"/>
                  </a:cubicBezTo>
                  <a:cubicBezTo>
                    <a:pt x="49276" y="74318"/>
                    <a:pt x="49870" y="74198"/>
                    <a:pt x="50456" y="73879"/>
                  </a:cubicBezTo>
                  <a:cubicBezTo>
                    <a:pt x="64938" y="65990"/>
                    <a:pt x="73974" y="50793"/>
                    <a:pt x="73974" y="34282"/>
                  </a:cubicBezTo>
                  <a:lnTo>
                    <a:pt x="73955" y="34282"/>
                  </a:lnTo>
                  <a:cubicBezTo>
                    <a:pt x="73955" y="33305"/>
                    <a:pt x="73936" y="32347"/>
                    <a:pt x="73861" y="31389"/>
                  </a:cubicBezTo>
                  <a:lnTo>
                    <a:pt x="62403" y="19930"/>
                  </a:lnTo>
                  <a:lnTo>
                    <a:pt x="59491" y="26355"/>
                  </a:lnTo>
                  <a:lnTo>
                    <a:pt x="331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6;p36">
              <a:extLst>
                <a:ext uri="{FF2B5EF4-FFF2-40B4-BE49-F238E27FC236}">
                  <a16:creationId xmlns:a16="http://schemas.microsoft.com/office/drawing/2014/main" id="{E4592379-04E7-487D-9992-D9B72203DF78}"/>
                </a:ext>
              </a:extLst>
            </p:cNvPr>
            <p:cNvSpPr/>
            <p:nvPr/>
          </p:nvSpPr>
          <p:spPr>
            <a:xfrm>
              <a:off x="5884275" y="1962875"/>
              <a:ext cx="741525" cy="1036925"/>
            </a:xfrm>
            <a:custGeom>
              <a:avLst/>
              <a:gdLst/>
              <a:ahLst/>
              <a:cxnLst/>
              <a:rect l="l" t="t" r="r" b="b"/>
              <a:pathLst>
                <a:path w="29661" h="41477" extrusionOk="0">
                  <a:moveTo>
                    <a:pt x="10576" y="0"/>
                  </a:moveTo>
                  <a:lnTo>
                    <a:pt x="10576" y="12003"/>
                  </a:lnTo>
                  <a:lnTo>
                    <a:pt x="0" y="12003"/>
                  </a:lnTo>
                  <a:lnTo>
                    <a:pt x="0" y="20532"/>
                  </a:lnTo>
                  <a:lnTo>
                    <a:pt x="10576" y="20532"/>
                  </a:lnTo>
                  <a:lnTo>
                    <a:pt x="10576" y="41476"/>
                  </a:lnTo>
                  <a:lnTo>
                    <a:pt x="19104" y="41476"/>
                  </a:lnTo>
                  <a:lnTo>
                    <a:pt x="19104" y="20532"/>
                  </a:lnTo>
                  <a:lnTo>
                    <a:pt x="29661" y="20532"/>
                  </a:lnTo>
                  <a:lnTo>
                    <a:pt x="29661" y="12003"/>
                  </a:lnTo>
                  <a:lnTo>
                    <a:pt x="19104" y="12003"/>
                  </a:lnTo>
                  <a:lnTo>
                    <a:pt x="191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67;p36">
              <a:extLst>
                <a:ext uri="{FF2B5EF4-FFF2-40B4-BE49-F238E27FC236}">
                  <a16:creationId xmlns:a16="http://schemas.microsoft.com/office/drawing/2014/main" id="{8BBB7BD4-FCD3-4A01-86EA-0CD8A3E4CFCB}"/>
                </a:ext>
              </a:extLst>
            </p:cNvPr>
            <p:cNvSpPr/>
            <p:nvPr/>
          </p:nvSpPr>
          <p:spPr>
            <a:xfrm>
              <a:off x="6255250" y="1962875"/>
              <a:ext cx="371025" cy="1036925"/>
            </a:xfrm>
            <a:custGeom>
              <a:avLst/>
              <a:gdLst/>
              <a:ahLst/>
              <a:cxnLst/>
              <a:rect l="l" t="t" r="r" b="b"/>
              <a:pathLst>
                <a:path w="14841" h="41477" extrusionOk="0">
                  <a:moveTo>
                    <a:pt x="1" y="0"/>
                  </a:moveTo>
                  <a:lnTo>
                    <a:pt x="1" y="41476"/>
                  </a:lnTo>
                  <a:lnTo>
                    <a:pt x="4265" y="41476"/>
                  </a:lnTo>
                  <a:lnTo>
                    <a:pt x="4265" y="20532"/>
                  </a:lnTo>
                  <a:lnTo>
                    <a:pt x="14841" y="20532"/>
                  </a:lnTo>
                  <a:lnTo>
                    <a:pt x="14841" y="12003"/>
                  </a:lnTo>
                  <a:lnTo>
                    <a:pt x="4246" y="12003"/>
                  </a:lnTo>
                  <a:lnTo>
                    <a:pt x="42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68;p36">
              <a:extLst>
                <a:ext uri="{FF2B5EF4-FFF2-40B4-BE49-F238E27FC236}">
                  <a16:creationId xmlns:a16="http://schemas.microsoft.com/office/drawing/2014/main" id="{FA4EB227-85EE-47F9-965C-49A5776AD555}"/>
                </a:ext>
              </a:extLst>
            </p:cNvPr>
            <p:cNvSpPr/>
            <p:nvPr/>
          </p:nvSpPr>
          <p:spPr>
            <a:xfrm>
              <a:off x="5560225" y="2739375"/>
              <a:ext cx="441000" cy="643625"/>
            </a:xfrm>
            <a:custGeom>
              <a:avLst/>
              <a:gdLst/>
              <a:ahLst/>
              <a:cxnLst/>
              <a:rect l="l" t="t" r="r" b="b"/>
              <a:pathLst>
                <a:path w="17640" h="25745" extrusionOk="0">
                  <a:moveTo>
                    <a:pt x="4998" y="1"/>
                  </a:moveTo>
                  <a:cubicBezTo>
                    <a:pt x="4211" y="1"/>
                    <a:pt x="3415" y="222"/>
                    <a:pt x="2706" y="686"/>
                  </a:cubicBezTo>
                  <a:cubicBezTo>
                    <a:pt x="602" y="2057"/>
                    <a:pt x="1" y="4875"/>
                    <a:pt x="1372" y="6979"/>
                  </a:cubicBezTo>
                  <a:lnTo>
                    <a:pt x="13563" y="25744"/>
                  </a:lnTo>
                  <a:lnTo>
                    <a:pt x="17245" y="23359"/>
                  </a:lnTo>
                  <a:lnTo>
                    <a:pt x="17640" y="22138"/>
                  </a:lnTo>
                  <a:cubicBezTo>
                    <a:pt x="16982" y="21123"/>
                    <a:pt x="16663" y="17592"/>
                    <a:pt x="16512" y="15338"/>
                  </a:cubicBezTo>
                  <a:cubicBezTo>
                    <a:pt x="16512" y="15338"/>
                    <a:pt x="16512" y="15319"/>
                    <a:pt x="16512" y="15319"/>
                  </a:cubicBezTo>
                  <a:cubicBezTo>
                    <a:pt x="16456" y="14474"/>
                    <a:pt x="16174" y="13647"/>
                    <a:pt x="15705" y="12933"/>
                  </a:cubicBezTo>
                  <a:lnTo>
                    <a:pt x="8548" y="1926"/>
                  </a:lnTo>
                  <a:cubicBezTo>
                    <a:pt x="7734" y="681"/>
                    <a:pt x="6380" y="1"/>
                    <a:pt x="4998" y="1"/>
                  </a:cubicBezTo>
                  <a:close/>
                </a:path>
              </a:pathLst>
            </a:custGeom>
            <a:solidFill>
              <a:srgbClr val="FCC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69;p36">
              <a:extLst>
                <a:ext uri="{FF2B5EF4-FFF2-40B4-BE49-F238E27FC236}">
                  <a16:creationId xmlns:a16="http://schemas.microsoft.com/office/drawing/2014/main" id="{B23756FD-25BD-4561-9E16-597FDC60EF7B}"/>
                </a:ext>
              </a:extLst>
            </p:cNvPr>
            <p:cNvSpPr/>
            <p:nvPr/>
          </p:nvSpPr>
          <p:spPr>
            <a:xfrm>
              <a:off x="5357350" y="2434900"/>
              <a:ext cx="816700" cy="1509275"/>
            </a:xfrm>
            <a:custGeom>
              <a:avLst/>
              <a:gdLst/>
              <a:ahLst/>
              <a:cxnLst/>
              <a:rect l="l" t="t" r="r" b="b"/>
              <a:pathLst>
                <a:path w="32668" h="60371" extrusionOk="0">
                  <a:moveTo>
                    <a:pt x="5165" y="1"/>
                  </a:moveTo>
                  <a:cubicBezTo>
                    <a:pt x="2912" y="1"/>
                    <a:pt x="988" y="1828"/>
                    <a:pt x="827" y="4130"/>
                  </a:cubicBezTo>
                  <a:lnTo>
                    <a:pt x="208" y="13222"/>
                  </a:lnTo>
                  <a:cubicBezTo>
                    <a:pt x="1" y="16378"/>
                    <a:pt x="809" y="19496"/>
                    <a:pt x="2537" y="22144"/>
                  </a:cubicBezTo>
                  <a:lnTo>
                    <a:pt x="13657" y="39295"/>
                  </a:lnTo>
                  <a:lnTo>
                    <a:pt x="14352" y="54998"/>
                  </a:lnTo>
                  <a:cubicBezTo>
                    <a:pt x="19988" y="58079"/>
                    <a:pt x="26243" y="59920"/>
                    <a:pt x="32667" y="60371"/>
                  </a:cubicBezTo>
                  <a:lnTo>
                    <a:pt x="24984" y="31255"/>
                  </a:lnTo>
                  <a:cubicBezTo>
                    <a:pt x="24329" y="31674"/>
                    <a:pt x="23597" y="31874"/>
                    <a:pt x="22872" y="31874"/>
                  </a:cubicBezTo>
                  <a:cubicBezTo>
                    <a:pt x="21583" y="31874"/>
                    <a:pt x="20320" y="31238"/>
                    <a:pt x="19574" y="30071"/>
                  </a:cubicBezTo>
                  <a:lnTo>
                    <a:pt x="9788" y="14725"/>
                  </a:lnTo>
                  <a:lnTo>
                    <a:pt x="9450" y="4618"/>
                  </a:lnTo>
                  <a:cubicBezTo>
                    <a:pt x="9619" y="2270"/>
                    <a:pt x="7872" y="223"/>
                    <a:pt x="5524" y="16"/>
                  </a:cubicBezTo>
                  <a:cubicBezTo>
                    <a:pt x="5403" y="6"/>
                    <a:pt x="5284" y="1"/>
                    <a:pt x="5165" y="1"/>
                  </a:cubicBezTo>
                  <a:close/>
                </a:path>
              </a:pathLst>
            </a:custGeom>
            <a:solidFill>
              <a:srgbClr val="FFD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70;p36">
              <a:extLst>
                <a:ext uri="{FF2B5EF4-FFF2-40B4-BE49-F238E27FC236}">
                  <a16:creationId xmlns:a16="http://schemas.microsoft.com/office/drawing/2014/main" id="{9D8A6CB5-F9AB-40E8-A9EF-331ABA37A79C}"/>
                </a:ext>
              </a:extLst>
            </p:cNvPr>
            <p:cNvSpPr/>
            <p:nvPr/>
          </p:nvSpPr>
          <p:spPr>
            <a:xfrm>
              <a:off x="6508850" y="2739375"/>
              <a:ext cx="441000" cy="643625"/>
            </a:xfrm>
            <a:custGeom>
              <a:avLst/>
              <a:gdLst/>
              <a:ahLst/>
              <a:cxnLst/>
              <a:rect l="l" t="t" r="r" b="b"/>
              <a:pathLst>
                <a:path w="17640" h="25745" extrusionOk="0">
                  <a:moveTo>
                    <a:pt x="12643" y="1"/>
                  </a:moveTo>
                  <a:cubicBezTo>
                    <a:pt x="11263" y="1"/>
                    <a:pt x="9913" y="681"/>
                    <a:pt x="9111" y="1926"/>
                  </a:cubicBezTo>
                  <a:lnTo>
                    <a:pt x="1954" y="12933"/>
                  </a:lnTo>
                  <a:cubicBezTo>
                    <a:pt x="1466" y="13647"/>
                    <a:pt x="1184" y="14474"/>
                    <a:pt x="1128" y="15319"/>
                  </a:cubicBezTo>
                  <a:cubicBezTo>
                    <a:pt x="1128" y="15319"/>
                    <a:pt x="1128" y="15338"/>
                    <a:pt x="1128" y="15338"/>
                  </a:cubicBezTo>
                  <a:cubicBezTo>
                    <a:pt x="977" y="17592"/>
                    <a:pt x="658" y="21123"/>
                    <a:pt x="1" y="22138"/>
                  </a:cubicBezTo>
                  <a:lnTo>
                    <a:pt x="395" y="23359"/>
                  </a:lnTo>
                  <a:lnTo>
                    <a:pt x="4077" y="25744"/>
                  </a:lnTo>
                  <a:lnTo>
                    <a:pt x="16268" y="6979"/>
                  </a:lnTo>
                  <a:cubicBezTo>
                    <a:pt x="17639" y="4875"/>
                    <a:pt x="17038" y="2057"/>
                    <a:pt x="14934" y="686"/>
                  </a:cubicBezTo>
                  <a:cubicBezTo>
                    <a:pt x="14225" y="222"/>
                    <a:pt x="13429" y="1"/>
                    <a:pt x="12643" y="1"/>
                  </a:cubicBezTo>
                  <a:close/>
                </a:path>
              </a:pathLst>
            </a:custGeom>
            <a:solidFill>
              <a:srgbClr val="F49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571;p36">
              <a:extLst>
                <a:ext uri="{FF2B5EF4-FFF2-40B4-BE49-F238E27FC236}">
                  <a16:creationId xmlns:a16="http://schemas.microsoft.com/office/drawing/2014/main" id="{E7205D11-AF95-4DF0-BD3B-6784CD7A3E36}"/>
                </a:ext>
              </a:extLst>
            </p:cNvPr>
            <p:cNvSpPr/>
            <p:nvPr/>
          </p:nvSpPr>
          <p:spPr>
            <a:xfrm>
              <a:off x="6336500" y="2435325"/>
              <a:ext cx="816675" cy="1508850"/>
            </a:xfrm>
            <a:custGeom>
              <a:avLst/>
              <a:gdLst/>
              <a:ahLst/>
              <a:cxnLst/>
              <a:rect l="l" t="t" r="r" b="b"/>
              <a:pathLst>
                <a:path w="32667" h="60354" extrusionOk="0">
                  <a:moveTo>
                    <a:pt x="27511" y="0"/>
                  </a:moveTo>
                  <a:cubicBezTo>
                    <a:pt x="27383" y="0"/>
                    <a:pt x="27255" y="6"/>
                    <a:pt x="27126" y="18"/>
                  </a:cubicBezTo>
                  <a:cubicBezTo>
                    <a:pt x="24777" y="225"/>
                    <a:pt x="23031" y="2253"/>
                    <a:pt x="23181" y="4620"/>
                  </a:cubicBezTo>
                  <a:lnTo>
                    <a:pt x="22861" y="14708"/>
                  </a:lnTo>
                  <a:lnTo>
                    <a:pt x="13075" y="30073"/>
                  </a:lnTo>
                  <a:cubicBezTo>
                    <a:pt x="12332" y="31236"/>
                    <a:pt x="11076" y="31871"/>
                    <a:pt x="9792" y="31871"/>
                  </a:cubicBezTo>
                  <a:cubicBezTo>
                    <a:pt x="9063" y="31871"/>
                    <a:pt x="8324" y="31666"/>
                    <a:pt x="7665" y="31238"/>
                  </a:cubicBezTo>
                  <a:lnTo>
                    <a:pt x="1" y="60354"/>
                  </a:lnTo>
                  <a:cubicBezTo>
                    <a:pt x="6425" y="59903"/>
                    <a:pt x="12661" y="58081"/>
                    <a:pt x="18316" y="54981"/>
                  </a:cubicBezTo>
                  <a:lnTo>
                    <a:pt x="18992" y="39278"/>
                  </a:lnTo>
                  <a:lnTo>
                    <a:pt x="30131" y="22146"/>
                  </a:lnTo>
                  <a:cubicBezTo>
                    <a:pt x="31840" y="19498"/>
                    <a:pt x="32667" y="16361"/>
                    <a:pt x="32442" y="13224"/>
                  </a:cubicBezTo>
                  <a:lnTo>
                    <a:pt x="31822" y="4113"/>
                  </a:lnTo>
                  <a:cubicBezTo>
                    <a:pt x="31662" y="1838"/>
                    <a:pt x="29752" y="0"/>
                    <a:pt x="27511" y="0"/>
                  </a:cubicBezTo>
                  <a:close/>
                </a:path>
              </a:pathLst>
            </a:custGeom>
            <a:solidFill>
              <a:srgbClr val="FCC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543;p36">
            <a:extLst>
              <a:ext uri="{FF2B5EF4-FFF2-40B4-BE49-F238E27FC236}">
                <a16:creationId xmlns:a16="http://schemas.microsoft.com/office/drawing/2014/main" id="{F86105A7-F079-45D9-BA2D-462A1E107975}"/>
              </a:ext>
            </a:extLst>
          </p:cNvPr>
          <p:cNvGrpSpPr/>
          <p:nvPr/>
        </p:nvGrpSpPr>
        <p:grpSpPr>
          <a:xfrm>
            <a:off x="6998694" y="783812"/>
            <a:ext cx="625765" cy="587011"/>
            <a:chOff x="2662250" y="1722425"/>
            <a:chExt cx="2254650" cy="2254050"/>
          </a:xfrm>
        </p:grpSpPr>
        <p:sp>
          <p:nvSpPr>
            <p:cNvPr id="163" name="Google Shape;1544;p36">
              <a:extLst>
                <a:ext uri="{FF2B5EF4-FFF2-40B4-BE49-F238E27FC236}">
                  <a16:creationId xmlns:a16="http://schemas.microsoft.com/office/drawing/2014/main" id="{B2594349-55F5-431E-B5A3-763B41772C02}"/>
                </a:ext>
              </a:extLst>
            </p:cNvPr>
            <p:cNvSpPr/>
            <p:nvPr/>
          </p:nvSpPr>
          <p:spPr>
            <a:xfrm>
              <a:off x="2662250" y="1722425"/>
              <a:ext cx="2254650" cy="2254050"/>
            </a:xfrm>
            <a:custGeom>
              <a:avLst/>
              <a:gdLst/>
              <a:ahLst/>
              <a:cxnLst/>
              <a:rect l="l" t="t" r="r" b="b"/>
              <a:pathLst>
                <a:path w="90186" h="90162" extrusionOk="0">
                  <a:moveTo>
                    <a:pt x="45102" y="0"/>
                  </a:moveTo>
                  <a:cubicBezTo>
                    <a:pt x="20213" y="0"/>
                    <a:pt x="19" y="20194"/>
                    <a:pt x="19" y="45083"/>
                  </a:cubicBezTo>
                  <a:cubicBezTo>
                    <a:pt x="1" y="55865"/>
                    <a:pt x="3851" y="66291"/>
                    <a:pt x="10896" y="74462"/>
                  </a:cubicBezTo>
                  <a:cubicBezTo>
                    <a:pt x="13807" y="77843"/>
                    <a:pt x="18804" y="75946"/>
                    <a:pt x="22580" y="78350"/>
                  </a:cubicBezTo>
                  <a:cubicBezTo>
                    <a:pt x="26074" y="80567"/>
                    <a:pt x="28309" y="87142"/>
                    <a:pt x="32385" y="88344"/>
                  </a:cubicBezTo>
                  <a:cubicBezTo>
                    <a:pt x="36537" y="89555"/>
                    <a:pt x="40815" y="90161"/>
                    <a:pt x="45093" y="90161"/>
                  </a:cubicBezTo>
                  <a:cubicBezTo>
                    <a:pt x="49371" y="90161"/>
                    <a:pt x="53649" y="89555"/>
                    <a:pt x="57801" y="88344"/>
                  </a:cubicBezTo>
                  <a:cubicBezTo>
                    <a:pt x="62027" y="87104"/>
                    <a:pt x="64976" y="80699"/>
                    <a:pt x="68602" y="78350"/>
                  </a:cubicBezTo>
                  <a:cubicBezTo>
                    <a:pt x="72208" y="76002"/>
                    <a:pt x="76491" y="77712"/>
                    <a:pt x="79290" y="74462"/>
                  </a:cubicBezTo>
                  <a:cubicBezTo>
                    <a:pt x="86315" y="66291"/>
                    <a:pt x="90185" y="55865"/>
                    <a:pt x="90185" y="45083"/>
                  </a:cubicBezTo>
                  <a:cubicBezTo>
                    <a:pt x="90185" y="20194"/>
                    <a:pt x="69992" y="0"/>
                    <a:pt x="45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545;p36">
              <a:extLst>
                <a:ext uri="{FF2B5EF4-FFF2-40B4-BE49-F238E27FC236}">
                  <a16:creationId xmlns:a16="http://schemas.microsoft.com/office/drawing/2014/main" id="{E5616C27-2D7B-4F3E-84B9-D5392A784F63}"/>
                </a:ext>
              </a:extLst>
            </p:cNvPr>
            <p:cNvSpPr/>
            <p:nvPr/>
          </p:nvSpPr>
          <p:spPr>
            <a:xfrm>
              <a:off x="3027150" y="1943150"/>
              <a:ext cx="1889275" cy="2033325"/>
            </a:xfrm>
            <a:custGeom>
              <a:avLst/>
              <a:gdLst/>
              <a:ahLst/>
              <a:cxnLst/>
              <a:rect l="l" t="t" r="r" b="b"/>
              <a:pathLst>
                <a:path w="75571" h="81333" extrusionOk="0">
                  <a:moveTo>
                    <a:pt x="29304" y="0"/>
                  </a:moveTo>
                  <a:lnTo>
                    <a:pt x="18108" y="32159"/>
                  </a:lnTo>
                  <a:lnTo>
                    <a:pt x="0" y="67662"/>
                  </a:lnTo>
                  <a:cubicBezTo>
                    <a:pt x="2574" y="68207"/>
                    <a:pt x="5542" y="67962"/>
                    <a:pt x="7984" y="69521"/>
                  </a:cubicBezTo>
                  <a:cubicBezTo>
                    <a:pt x="11496" y="71738"/>
                    <a:pt x="13732" y="78313"/>
                    <a:pt x="17808" y="79515"/>
                  </a:cubicBezTo>
                  <a:cubicBezTo>
                    <a:pt x="21950" y="80726"/>
                    <a:pt x="26228" y="81332"/>
                    <a:pt x="30506" y="81332"/>
                  </a:cubicBezTo>
                  <a:cubicBezTo>
                    <a:pt x="34784" y="81332"/>
                    <a:pt x="39063" y="80726"/>
                    <a:pt x="43205" y="79515"/>
                  </a:cubicBezTo>
                  <a:cubicBezTo>
                    <a:pt x="47431" y="78275"/>
                    <a:pt x="50399" y="71870"/>
                    <a:pt x="54006" y="69521"/>
                  </a:cubicBezTo>
                  <a:cubicBezTo>
                    <a:pt x="57631" y="67173"/>
                    <a:pt x="61895" y="68883"/>
                    <a:pt x="64694" y="65633"/>
                  </a:cubicBezTo>
                  <a:cubicBezTo>
                    <a:pt x="71475" y="57744"/>
                    <a:pt x="75326" y="47750"/>
                    <a:pt x="75570" y="37362"/>
                  </a:cubicBezTo>
                  <a:lnTo>
                    <a:pt x="38659" y="451"/>
                  </a:lnTo>
                  <a:lnTo>
                    <a:pt x="31539" y="2254"/>
                  </a:lnTo>
                  <a:lnTo>
                    <a:pt x="293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546;p36">
              <a:extLst>
                <a:ext uri="{FF2B5EF4-FFF2-40B4-BE49-F238E27FC236}">
                  <a16:creationId xmlns:a16="http://schemas.microsoft.com/office/drawing/2014/main" id="{C1D77404-2633-433C-8F83-4216353E9183}"/>
                </a:ext>
              </a:extLst>
            </p:cNvPr>
            <p:cNvSpPr/>
            <p:nvPr/>
          </p:nvSpPr>
          <p:spPr>
            <a:xfrm>
              <a:off x="3561575" y="2286900"/>
              <a:ext cx="228250" cy="700675"/>
            </a:xfrm>
            <a:custGeom>
              <a:avLst/>
              <a:gdLst/>
              <a:ahLst/>
              <a:cxnLst/>
              <a:rect l="l" t="t" r="r" b="b"/>
              <a:pathLst>
                <a:path w="9130" h="28027" extrusionOk="0">
                  <a:moveTo>
                    <a:pt x="4734" y="0"/>
                  </a:moveTo>
                  <a:cubicBezTo>
                    <a:pt x="2123" y="0"/>
                    <a:pt x="0" y="2123"/>
                    <a:pt x="0" y="4734"/>
                  </a:cubicBezTo>
                  <a:lnTo>
                    <a:pt x="0" y="28027"/>
                  </a:lnTo>
                  <a:lnTo>
                    <a:pt x="4565" y="28027"/>
                  </a:lnTo>
                  <a:lnTo>
                    <a:pt x="5617" y="27182"/>
                  </a:lnTo>
                  <a:cubicBezTo>
                    <a:pt x="5617" y="25923"/>
                    <a:pt x="7345" y="22654"/>
                    <a:pt x="8491" y="20607"/>
                  </a:cubicBezTo>
                  <a:lnTo>
                    <a:pt x="8491" y="20588"/>
                  </a:lnTo>
                  <a:cubicBezTo>
                    <a:pt x="8904" y="19799"/>
                    <a:pt x="9129" y="18916"/>
                    <a:pt x="9129" y="18033"/>
                  </a:cubicBezTo>
                  <a:lnTo>
                    <a:pt x="9129" y="4377"/>
                  </a:lnTo>
                  <a:cubicBezTo>
                    <a:pt x="9110" y="1954"/>
                    <a:pt x="7157" y="0"/>
                    <a:pt x="4734" y="0"/>
                  </a:cubicBezTo>
                  <a:close/>
                </a:path>
              </a:pathLst>
            </a:custGeom>
            <a:solidFill>
              <a:srgbClr val="FCC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547;p36">
              <a:extLst>
                <a:ext uri="{FF2B5EF4-FFF2-40B4-BE49-F238E27FC236}">
                  <a16:creationId xmlns:a16="http://schemas.microsoft.com/office/drawing/2014/main" id="{C0FA3FFD-70DE-4C34-93FD-1872AABCA64A}"/>
                </a:ext>
              </a:extLst>
            </p:cNvPr>
            <p:cNvSpPr/>
            <p:nvPr/>
          </p:nvSpPr>
          <p:spPr>
            <a:xfrm>
              <a:off x="3135625" y="1908200"/>
              <a:ext cx="668275" cy="1625075"/>
            </a:xfrm>
            <a:custGeom>
              <a:avLst/>
              <a:gdLst/>
              <a:ahLst/>
              <a:cxnLst/>
              <a:rect l="l" t="t" r="r" b="b"/>
              <a:pathLst>
                <a:path w="26731" h="65003" extrusionOk="0">
                  <a:moveTo>
                    <a:pt x="21721" y="0"/>
                  </a:moveTo>
                  <a:cubicBezTo>
                    <a:pt x="20311" y="0"/>
                    <a:pt x="18903" y="651"/>
                    <a:pt x="17996" y="1849"/>
                  </a:cubicBezTo>
                  <a:lnTo>
                    <a:pt x="12304" y="9438"/>
                  </a:lnTo>
                  <a:cubicBezTo>
                    <a:pt x="10332" y="12049"/>
                    <a:pt x="9261" y="15242"/>
                    <a:pt x="9261" y="18530"/>
                  </a:cubicBezTo>
                  <a:lnTo>
                    <a:pt x="9261" y="39812"/>
                  </a:lnTo>
                  <a:lnTo>
                    <a:pt x="0" y="55497"/>
                  </a:lnTo>
                  <a:lnTo>
                    <a:pt x="15216" y="65002"/>
                  </a:lnTo>
                  <a:lnTo>
                    <a:pt x="23707" y="39211"/>
                  </a:lnTo>
                  <a:cubicBezTo>
                    <a:pt x="21452" y="39211"/>
                    <a:pt x="19630" y="37370"/>
                    <a:pt x="19649" y="35116"/>
                  </a:cubicBezTo>
                  <a:lnTo>
                    <a:pt x="19818" y="16163"/>
                  </a:lnTo>
                  <a:lnTo>
                    <a:pt x="25247" y="7165"/>
                  </a:lnTo>
                  <a:cubicBezTo>
                    <a:pt x="26731" y="5211"/>
                    <a:pt x="26355" y="2431"/>
                    <a:pt x="24439" y="929"/>
                  </a:cubicBezTo>
                  <a:cubicBezTo>
                    <a:pt x="23635" y="299"/>
                    <a:pt x="22677" y="0"/>
                    <a:pt x="21721" y="0"/>
                  </a:cubicBezTo>
                  <a:close/>
                </a:path>
              </a:pathLst>
            </a:custGeom>
            <a:solidFill>
              <a:srgbClr val="FFD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548;p36">
              <a:extLst>
                <a:ext uri="{FF2B5EF4-FFF2-40B4-BE49-F238E27FC236}">
                  <a16:creationId xmlns:a16="http://schemas.microsoft.com/office/drawing/2014/main" id="{98AFD241-F377-4899-8929-33A4CA2CD4CC}"/>
                </a:ext>
              </a:extLst>
            </p:cNvPr>
            <p:cNvSpPr/>
            <p:nvPr/>
          </p:nvSpPr>
          <p:spPr>
            <a:xfrm>
              <a:off x="2934625" y="2931200"/>
              <a:ext cx="787100" cy="999825"/>
            </a:xfrm>
            <a:custGeom>
              <a:avLst/>
              <a:gdLst/>
              <a:ahLst/>
              <a:cxnLst/>
              <a:rect l="l" t="t" r="r" b="b"/>
              <a:pathLst>
                <a:path w="31484" h="39993" extrusionOk="0">
                  <a:moveTo>
                    <a:pt x="12849" y="1"/>
                  </a:moveTo>
                  <a:lnTo>
                    <a:pt x="1" y="26111"/>
                  </a:lnTo>
                  <a:cubicBezTo>
                    <a:pt x="5674" y="32723"/>
                    <a:pt x="13150" y="37532"/>
                    <a:pt x="21490" y="39993"/>
                  </a:cubicBezTo>
                  <a:lnTo>
                    <a:pt x="31484" y="8059"/>
                  </a:lnTo>
                  <a:lnTo>
                    <a:pt x="1284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549;p36">
              <a:extLst>
                <a:ext uri="{FF2B5EF4-FFF2-40B4-BE49-F238E27FC236}">
                  <a16:creationId xmlns:a16="http://schemas.microsoft.com/office/drawing/2014/main" id="{DFF6C697-AF64-4674-BB6C-81B61A732CFF}"/>
                </a:ext>
              </a:extLst>
            </p:cNvPr>
            <p:cNvSpPr/>
            <p:nvPr/>
          </p:nvSpPr>
          <p:spPr>
            <a:xfrm>
              <a:off x="3789325" y="2286900"/>
              <a:ext cx="228250" cy="700675"/>
            </a:xfrm>
            <a:custGeom>
              <a:avLst/>
              <a:gdLst/>
              <a:ahLst/>
              <a:cxnLst/>
              <a:rect l="l" t="t" r="r" b="b"/>
              <a:pathLst>
                <a:path w="9130" h="28027" extrusionOk="0">
                  <a:moveTo>
                    <a:pt x="4396" y="0"/>
                  </a:moveTo>
                  <a:cubicBezTo>
                    <a:pt x="1973" y="0"/>
                    <a:pt x="19" y="1954"/>
                    <a:pt x="19" y="4377"/>
                  </a:cubicBezTo>
                  <a:lnTo>
                    <a:pt x="19" y="18033"/>
                  </a:lnTo>
                  <a:cubicBezTo>
                    <a:pt x="0" y="18916"/>
                    <a:pt x="226" y="19799"/>
                    <a:pt x="639" y="20588"/>
                  </a:cubicBezTo>
                  <a:lnTo>
                    <a:pt x="639" y="20607"/>
                  </a:lnTo>
                  <a:cubicBezTo>
                    <a:pt x="1785" y="22654"/>
                    <a:pt x="3513" y="25923"/>
                    <a:pt x="3532" y="27182"/>
                  </a:cubicBezTo>
                  <a:lnTo>
                    <a:pt x="4565" y="28027"/>
                  </a:lnTo>
                  <a:lnTo>
                    <a:pt x="9130" y="28027"/>
                  </a:lnTo>
                  <a:lnTo>
                    <a:pt x="9130" y="4734"/>
                  </a:lnTo>
                  <a:cubicBezTo>
                    <a:pt x="9130" y="2123"/>
                    <a:pt x="7007" y="0"/>
                    <a:pt x="4396" y="0"/>
                  </a:cubicBezTo>
                  <a:close/>
                </a:path>
              </a:pathLst>
            </a:custGeom>
            <a:solidFill>
              <a:srgbClr val="F9A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550;p36">
              <a:extLst>
                <a:ext uri="{FF2B5EF4-FFF2-40B4-BE49-F238E27FC236}">
                  <a16:creationId xmlns:a16="http://schemas.microsoft.com/office/drawing/2014/main" id="{FAD05214-07DD-44ED-B578-D1BB4BD8DF08}"/>
                </a:ext>
              </a:extLst>
            </p:cNvPr>
            <p:cNvSpPr/>
            <p:nvPr/>
          </p:nvSpPr>
          <p:spPr>
            <a:xfrm>
              <a:off x="3775225" y="1908200"/>
              <a:ext cx="668300" cy="1625075"/>
            </a:xfrm>
            <a:custGeom>
              <a:avLst/>
              <a:gdLst/>
              <a:ahLst/>
              <a:cxnLst/>
              <a:rect l="l" t="t" r="r" b="b"/>
              <a:pathLst>
                <a:path w="26732" h="65003" extrusionOk="0">
                  <a:moveTo>
                    <a:pt x="5014" y="0"/>
                  </a:moveTo>
                  <a:cubicBezTo>
                    <a:pt x="4061" y="0"/>
                    <a:pt x="3108" y="299"/>
                    <a:pt x="2311" y="929"/>
                  </a:cubicBezTo>
                  <a:cubicBezTo>
                    <a:pt x="377" y="2431"/>
                    <a:pt x="1" y="5211"/>
                    <a:pt x="1485" y="7165"/>
                  </a:cubicBezTo>
                  <a:lnTo>
                    <a:pt x="6914" y="16163"/>
                  </a:lnTo>
                  <a:lnTo>
                    <a:pt x="7083" y="35116"/>
                  </a:lnTo>
                  <a:cubicBezTo>
                    <a:pt x="7101" y="37370"/>
                    <a:pt x="5279" y="39211"/>
                    <a:pt x="3025" y="39211"/>
                  </a:cubicBezTo>
                  <a:lnTo>
                    <a:pt x="11516" y="65002"/>
                  </a:lnTo>
                  <a:lnTo>
                    <a:pt x="26731" y="55497"/>
                  </a:lnTo>
                  <a:lnTo>
                    <a:pt x="17489" y="39812"/>
                  </a:lnTo>
                  <a:lnTo>
                    <a:pt x="17489" y="18530"/>
                  </a:lnTo>
                  <a:cubicBezTo>
                    <a:pt x="17471" y="15242"/>
                    <a:pt x="16400" y="12049"/>
                    <a:pt x="14427" y="9438"/>
                  </a:cubicBezTo>
                  <a:lnTo>
                    <a:pt x="8736" y="1849"/>
                  </a:lnTo>
                  <a:cubicBezTo>
                    <a:pt x="7829" y="651"/>
                    <a:pt x="6421" y="0"/>
                    <a:pt x="5014" y="0"/>
                  </a:cubicBezTo>
                  <a:close/>
                </a:path>
              </a:pathLst>
            </a:custGeom>
            <a:solidFill>
              <a:srgbClr val="F7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551;p36">
              <a:extLst>
                <a:ext uri="{FF2B5EF4-FFF2-40B4-BE49-F238E27FC236}">
                  <a16:creationId xmlns:a16="http://schemas.microsoft.com/office/drawing/2014/main" id="{57CA5353-468D-40E7-9F28-D4624613F1D0}"/>
                </a:ext>
              </a:extLst>
            </p:cNvPr>
            <p:cNvSpPr/>
            <p:nvPr/>
          </p:nvSpPr>
          <p:spPr>
            <a:xfrm>
              <a:off x="3857425" y="2930725"/>
              <a:ext cx="787100" cy="1000300"/>
            </a:xfrm>
            <a:custGeom>
              <a:avLst/>
              <a:gdLst/>
              <a:ahLst/>
              <a:cxnLst/>
              <a:rect l="l" t="t" r="r" b="b"/>
              <a:pathLst>
                <a:path w="31484" h="40012" extrusionOk="0">
                  <a:moveTo>
                    <a:pt x="18634" y="1"/>
                  </a:moveTo>
                  <a:lnTo>
                    <a:pt x="0" y="8078"/>
                  </a:lnTo>
                  <a:lnTo>
                    <a:pt x="9994" y="40012"/>
                  </a:lnTo>
                  <a:cubicBezTo>
                    <a:pt x="18334" y="37551"/>
                    <a:pt x="25810" y="32723"/>
                    <a:pt x="31483" y="26130"/>
                  </a:cubicBezTo>
                  <a:lnTo>
                    <a:pt x="186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4CCE14-05D6-4175-B11A-5DA6BEBE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1489" y="1832972"/>
            <a:ext cx="3649579" cy="572700"/>
          </a:xfrm>
        </p:spPr>
        <p:txBody>
          <a:bodyPr/>
          <a:lstStyle/>
          <a:p>
            <a:pPr rtl="1"/>
            <a:r>
              <a:rPr lang="ar-JO" b="0" dirty="0">
                <a:solidFill>
                  <a:schemeClr val="bg2"/>
                </a:solidFill>
                <a:cs typeface="+mn-cs"/>
              </a:rPr>
              <a:t>المثل العاشر : البيت المبني على الصخر والمبني على الرمل  </a:t>
            </a:r>
            <a:br>
              <a:rPr lang="ar-JO" sz="3600" b="0" dirty="0">
                <a:solidFill>
                  <a:schemeClr val="bg2"/>
                </a:solidFill>
                <a:cs typeface="+mn-cs"/>
              </a:rPr>
            </a:br>
            <a:r>
              <a:rPr lang="ar-JO" sz="1800" b="0" dirty="0">
                <a:solidFill>
                  <a:schemeClr val="bg2"/>
                </a:solidFill>
                <a:cs typeface="+mn-cs"/>
              </a:rPr>
              <a:t>(متى 7 : 24 )</a:t>
            </a:r>
            <a:br>
              <a:rPr lang="en-US" b="0" dirty="0">
                <a:solidFill>
                  <a:schemeClr val="bg2"/>
                </a:solidFill>
                <a:cs typeface="+mn-cs"/>
              </a:rPr>
            </a:br>
            <a:endParaRPr lang="en-US" b="0" dirty="0">
              <a:solidFill>
                <a:schemeClr val="bg2"/>
              </a:solidFill>
              <a:cs typeface="+mn-cs"/>
            </a:endParaRPr>
          </a:p>
        </p:txBody>
      </p:sp>
      <p:pic>
        <p:nvPicPr>
          <p:cNvPr id="4098" name="Picture 2" descr="كرتون (1) مثل البيت المبنى على الصخر – Sunday School Instructional  Materials وسائل ايضاح مدارس الاحد">
            <a:extLst>
              <a:ext uri="{FF2B5EF4-FFF2-40B4-BE49-F238E27FC236}">
                <a16:creationId xmlns:a16="http://schemas.microsoft.com/office/drawing/2014/main" id="{1F57D921-391B-4F2C-B43E-3830B7892C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"/>
          <a:stretch/>
        </p:blipFill>
        <p:spPr bwMode="auto">
          <a:xfrm>
            <a:off x="710588" y="1781310"/>
            <a:ext cx="3784293" cy="2088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3" name="Google Shape;1543;p36"/>
          <p:cNvGrpSpPr/>
          <p:nvPr/>
        </p:nvGrpSpPr>
        <p:grpSpPr>
          <a:xfrm>
            <a:off x="4196958" y="606519"/>
            <a:ext cx="625765" cy="587011"/>
            <a:chOff x="2662250" y="1722425"/>
            <a:chExt cx="2254650" cy="2254050"/>
          </a:xfrm>
        </p:grpSpPr>
        <p:sp>
          <p:nvSpPr>
            <p:cNvPr id="1544" name="Google Shape;1544;p36"/>
            <p:cNvSpPr/>
            <p:nvPr/>
          </p:nvSpPr>
          <p:spPr>
            <a:xfrm>
              <a:off x="2662250" y="1722425"/>
              <a:ext cx="2254650" cy="2254050"/>
            </a:xfrm>
            <a:custGeom>
              <a:avLst/>
              <a:gdLst/>
              <a:ahLst/>
              <a:cxnLst/>
              <a:rect l="l" t="t" r="r" b="b"/>
              <a:pathLst>
                <a:path w="90186" h="90162" extrusionOk="0">
                  <a:moveTo>
                    <a:pt x="45102" y="0"/>
                  </a:moveTo>
                  <a:cubicBezTo>
                    <a:pt x="20213" y="0"/>
                    <a:pt x="19" y="20194"/>
                    <a:pt x="19" y="45083"/>
                  </a:cubicBezTo>
                  <a:cubicBezTo>
                    <a:pt x="1" y="55865"/>
                    <a:pt x="3851" y="66291"/>
                    <a:pt x="10896" y="74462"/>
                  </a:cubicBezTo>
                  <a:cubicBezTo>
                    <a:pt x="13807" y="77843"/>
                    <a:pt x="18804" y="75946"/>
                    <a:pt x="22580" y="78350"/>
                  </a:cubicBezTo>
                  <a:cubicBezTo>
                    <a:pt x="26074" y="80567"/>
                    <a:pt x="28309" y="87142"/>
                    <a:pt x="32385" y="88344"/>
                  </a:cubicBezTo>
                  <a:cubicBezTo>
                    <a:pt x="36537" y="89555"/>
                    <a:pt x="40815" y="90161"/>
                    <a:pt x="45093" y="90161"/>
                  </a:cubicBezTo>
                  <a:cubicBezTo>
                    <a:pt x="49371" y="90161"/>
                    <a:pt x="53649" y="89555"/>
                    <a:pt x="57801" y="88344"/>
                  </a:cubicBezTo>
                  <a:cubicBezTo>
                    <a:pt x="62027" y="87104"/>
                    <a:pt x="64976" y="80699"/>
                    <a:pt x="68602" y="78350"/>
                  </a:cubicBezTo>
                  <a:cubicBezTo>
                    <a:pt x="72208" y="76002"/>
                    <a:pt x="76491" y="77712"/>
                    <a:pt x="79290" y="74462"/>
                  </a:cubicBezTo>
                  <a:cubicBezTo>
                    <a:pt x="86315" y="66291"/>
                    <a:pt x="90185" y="55865"/>
                    <a:pt x="90185" y="45083"/>
                  </a:cubicBezTo>
                  <a:cubicBezTo>
                    <a:pt x="90185" y="20194"/>
                    <a:pt x="69992" y="0"/>
                    <a:pt x="45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6"/>
            <p:cNvSpPr/>
            <p:nvPr/>
          </p:nvSpPr>
          <p:spPr>
            <a:xfrm>
              <a:off x="3027150" y="1943150"/>
              <a:ext cx="1889275" cy="2033325"/>
            </a:xfrm>
            <a:custGeom>
              <a:avLst/>
              <a:gdLst/>
              <a:ahLst/>
              <a:cxnLst/>
              <a:rect l="l" t="t" r="r" b="b"/>
              <a:pathLst>
                <a:path w="75571" h="81333" extrusionOk="0">
                  <a:moveTo>
                    <a:pt x="29304" y="0"/>
                  </a:moveTo>
                  <a:lnTo>
                    <a:pt x="18108" y="32159"/>
                  </a:lnTo>
                  <a:lnTo>
                    <a:pt x="0" y="67662"/>
                  </a:lnTo>
                  <a:cubicBezTo>
                    <a:pt x="2574" y="68207"/>
                    <a:pt x="5542" y="67962"/>
                    <a:pt x="7984" y="69521"/>
                  </a:cubicBezTo>
                  <a:cubicBezTo>
                    <a:pt x="11496" y="71738"/>
                    <a:pt x="13732" y="78313"/>
                    <a:pt x="17808" y="79515"/>
                  </a:cubicBezTo>
                  <a:cubicBezTo>
                    <a:pt x="21950" y="80726"/>
                    <a:pt x="26228" y="81332"/>
                    <a:pt x="30506" y="81332"/>
                  </a:cubicBezTo>
                  <a:cubicBezTo>
                    <a:pt x="34784" y="81332"/>
                    <a:pt x="39063" y="80726"/>
                    <a:pt x="43205" y="79515"/>
                  </a:cubicBezTo>
                  <a:cubicBezTo>
                    <a:pt x="47431" y="78275"/>
                    <a:pt x="50399" y="71870"/>
                    <a:pt x="54006" y="69521"/>
                  </a:cubicBezTo>
                  <a:cubicBezTo>
                    <a:pt x="57631" y="67173"/>
                    <a:pt x="61895" y="68883"/>
                    <a:pt x="64694" y="65633"/>
                  </a:cubicBezTo>
                  <a:cubicBezTo>
                    <a:pt x="71475" y="57744"/>
                    <a:pt x="75326" y="47750"/>
                    <a:pt x="75570" y="37362"/>
                  </a:cubicBezTo>
                  <a:lnTo>
                    <a:pt x="38659" y="451"/>
                  </a:lnTo>
                  <a:lnTo>
                    <a:pt x="31539" y="2254"/>
                  </a:lnTo>
                  <a:lnTo>
                    <a:pt x="293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6"/>
            <p:cNvSpPr/>
            <p:nvPr/>
          </p:nvSpPr>
          <p:spPr>
            <a:xfrm>
              <a:off x="3561575" y="2286900"/>
              <a:ext cx="228250" cy="700675"/>
            </a:xfrm>
            <a:custGeom>
              <a:avLst/>
              <a:gdLst/>
              <a:ahLst/>
              <a:cxnLst/>
              <a:rect l="l" t="t" r="r" b="b"/>
              <a:pathLst>
                <a:path w="9130" h="28027" extrusionOk="0">
                  <a:moveTo>
                    <a:pt x="4734" y="0"/>
                  </a:moveTo>
                  <a:cubicBezTo>
                    <a:pt x="2123" y="0"/>
                    <a:pt x="0" y="2123"/>
                    <a:pt x="0" y="4734"/>
                  </a:cubicBezTo>
                  <a:lnTo>
                    <a:pt x="0" y="28027"/>
                  </a:lnTo>
                  <a:lnTo>
                    <a:pt x="4565" y="28027"/>
                  </a:lnTo>
                  <a:lnTo>
                    <a:pt x="5617" y="27182"/>
                  </a:lnTo>
                  <a:cubicBezTo>
                    <a:pt x="5617" y="25923"/>
                    <a:pt x="7345" y="22654"/>
                    <a:pt x="8491" y="20607"/>
                  </a:cubicBezTo>
                  <a:lnTo>
                    <a:pt x="8491" y="20588"/>
                  </a:lnTo>
                  <a:cubicBezTo>
                    <a:pt x="8904" y="19799"/>
                    <a:pt x="9129" y="18916"/>
                    <a:pt x="9129" y="18033"/>
                  </a:cubicBezTo>
                  <a:lnTo>
                    <a:pt x="9129" y="4377"/>
                  </a:lnTo>
                  <a:cubicBezTo>
                    <a:pt x="9110" y="1954"/>
                    <a:pt x="7157" y="0"/>
                    <a:pt x="4734" y="0"/>
                  </a:cubicBezTo>
                  <a:close/>
                </a:path>
              </a:pathLst>
            </a:custGeom>
            <a:solidFill>
              <a:srgbClr val="FCC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6"/>
            <p:cNvSpPr/>
            <p:nvPr/>
          </p:nvSpPr>
          <p:spPr>
            <a:xfrm>
              <a:off x="3135625" y="1908200"/>
              <a:ext cx="668275" cy="1625075"/>
            </a:xfrm>
            <a:custGeom>
              <a:avLst/>
              <a:gdLst/>
              <a:ahLst/>
              <a:cxnLst/>
              <a:rect l="l" t="t" r="r" b="b"/>
              <a:pathLst>
                <a:path w="26731" h="65003" extrusionOk="0">
                  <a:moveTo>
                    <a:pt x="21721" y="0"/>
                  </a:moveTo>
                  <a:cubicBezTo>
                    <a:pt x="20311" y="0"/>
                    <a:pt x="18903" y="651"/>
                    <a:pt x="17996" y="1849"/>
                  </a:cubicBezTo>
                  <a:lnTo>
                    <a:pt x="12304" y="9438"/>
                  </a:lnTo>
                  <a:cubicBezTo>
                    <a:pt x="10332" y="12049"/>
                    <a:pt x="9261" y="15242"/>
                    <a:pt x="9261" y="18530"/>
                  </a:cubicBezTo>
                  <a:lnTo>
                    <a:pt x="9261" y="39812"/>
                  </a:lnTo>
                  <a:lnTo>
                    <a:pt x="0" y="55497"/>
                  </a:lnTo>
                  <a:lnTo>
                    <a:pt x="15216" y="65002"/>
                  </a:lnTo>
                  <a:lnTo>
                    <a:pt x="23707" y="39211"/>
                  </a:lnTo>
                  <a:cubicBezTo>
                    <a:pt x="21452" y="39211"/>
                    <a:pt x="19630" y="37370"/>
                    <a:pt x="19649" y="35116"/>
                  </a:cubicBezTo>
                  <a:lnTo>
                    <a:pt x="19818" y="16163"/>
                  </a:lnTo>
                  <a:lnTo>
                    <a:pt x="25247" y="7165"/>
                  </a:lnTo>
                  <a:cubicBezTo>
                    <a:pt x="26731" y="5211"/>
                    <a:pt x="26355" y="2431"/>
                    <a:pt x="24439" y="929"/>
                  </a:cubicBezTo>
                  <a:cubicBezTo>
                    <a:pt x="23635" y="299"/>
                    <a:pt x="22677" y="0"/>
                    <a:pt x="21721" y="0"/>
                  </a:cubicBezTo>
                  <a:close/>
                </a:path>
              </a:pathLst>
            </a:custGeom>
            <a:solidFill>
              <a:srgbClr val="FFD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6"/>
            <p:cNvSpPr/>
            <p:nvPr/>
          </p:nvSpPr>
          <p:spPr>
            <a:xfrm>
              <a:off x="2934625" y="2931200"/>
              <a:ext cx="787100" cy="999825"/>
            </a:xfrm>
            <a:custGeom>
              <a:avLst/>
              <a:gdLst/>
              <a:ahLst/>
              <a:cxnLst/>
              <a:rect l="l" t="t" r="r" b="b"/>
              <a:pathLst>
                <a:path w="31484" h="39993" extrusionOk="0">
                  <a:moveTo>
                    <a:pt x="12849" y="1"/>
                  </a:moveTo>
                  <a:lnTo>
                    <a:pt x="1" y="26111"/>
                  </a:lnTo>
                  <a:cubicBezTo>
                    <a:pt x="5674" y="32723"/>
                    <a:pt x="13150" y="37532"/>
                    <a:pt x="21490" y="39993"/>
                  </a:cubicBezTo>
                  <a:lnTo>
                    <a:pt x="31484" y="8059"/>
                  </a:lnTo>
                  <a:lnTo>
                    <a:pt x="1284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6"/>
            <p:cNvSpPr/>
            <p:nvPr/>
          </p:nvSpPr>
          <p:spPr>
            <a:xfrm>
              <a:off x="3789325" y="2286900"/>
              <a:ext cx="228250" cy="700675"/>
            </a:xfrm>
            <a:custGeom>
              <a:avLst/>
              <a:gdLst/>
              <a:ahLst/>
              <a:cxnLst/>
              <a:rect l="l" t="t" r="r" b="b"/>
              <a:pathLst>
                <a:path w="9130" h="28027" extrusionOk="0">
                  <a:moveTo>
                    <a:pt x="4396" y="0"/>
                  </a:moveTo>
                  <a:cubicBezTo>
                    <a:pt x="1973" y="0"/>
                    <a:pt x="19" y="1954"/>
                    <a:pt x="19" y="4377"/>
                  </a:cubicBezTo>
                  <a:lnTo>
                    <a:pt x="19" y="18033"/>
                  </a:lnTo>
                  <a:cubicBezTo>
                    <a:pt x="0" y="18916"/>
                    <a:pt x="226" y="19799"/>
                    <a:pt x="639" y="20588"/>
                  </a:cubicBezTo>
                  <a:lnTo>
                    <a:pt x="639" y="20607"/>
                  </a:lnTo>
                  <a:cubicBezTo>
                    <a:pt x="1785" y="22654"/>
                    <a:pt x="3513" y="25923"/>
                    <a:pt x="3532" y="27182"/>
                  </a:cubicBezTo>
                  <a:lnTo>
                    <a:pt x="4565" y="28027"/>
                  </a:lnTo>
                  <a:lnTo>
                    <a:pt x="9130" y="28027"/>
                  </a:lnTo>
                  <a:lnTo>
                    <a:pt x="9130" y="4734"/>
                  </a:lnTo>
                  <a:cubicBezTo>
                    <a:pt x="9130" y="2123"/>
                    <a:pt x="7007" y="0"/>
                    <a:pt x="4396" y="0"/>
                  </a:cubicBezTo>
                  <a:close/>
                </a:path>
              </a:pathLst>
            </a:custGeom>
            <a:solidFill>
              <a:srgbClr val="F9A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6"/>
            <p:cNvSpPr/>
            <p:nvPr/>
          </p:nvSpPr>
          <p:spPr>
            <a:xfrm>
              <a:off x="3775225" y="1908200"/>
              <a:ext cx="668300" cy="1625075"/>
            </a:xfrm>
            <a:custGeom>
              <a:avLst/>
              <a:gdLst/>
              <a:ahLst/>
              <a:cxnLst/>
              <a:rect l="l" t="t" r="r" b="b"/>
              <a:pathLst>
                <a:path w="26732" h="65003" extrusionOk="0">
                  <a:moveTo>
                    <a:pt x="5014" y="0"/>
                  </a:moveTo>
                  <a:cubicBezTo>
                    <a:pt x="4061" y="0"/>
                    <a:pt x="3108" y="299"/>
                    <a:pt x="2311" y="929"/>
                  </a:cubicBezTo>
                  <a:cubicBezTo>
                    <a:pt x="377" y="2431"/>
                    <a:pt x="1" y="5211"/>
                    <a:pt x="1485" y="7165"/>
                  </a:cubicBezTo>
                  <a:lnTo>
                    <a:pt x="6914" y="16163"/>
                  </a:lnTo>
                  <a:lnTo>
                    <a:pt x="7083" y="35116"/>
                  </a:lnTo>
                  <a:cubicBezTo>
                    <a:pt x="7101" y="37370"/>
                    <a:pt x="5279" y="39211"/>
                    <a:pt x="3025" y="39211"/>
                  </a:cubicBezTo>
                  <a:lnTo>
                    <a:pt x="11516" y="65002"/>
                  </a:lnTo>
                  <a:lnTo>
                    <a:pt x="26731" y="55497"/>
                  </a:lnTo>
                  <a:lnTo>
                    <a:pt x="17489" y="39812"/>
                  </a:lnTo>
                  <a:lnTo>
                    <a:pt x="17489" y="18530"/>
                  </a:lnTo>
                  <a:cubicBezTo>
                    <a:pt x="17471" y="15242"/>
                    <a:pt x="16400" y="12049"/>
                    <a:pt x="14427" y="9438"/>
                  </a:cubicBezTo>
                  <a:lnTo>
                    <a:pt x="8736" y="1849"/>
                  </a:lnTo>
                  <a:cubicBezTo>
                    <a:pt x="7829" y="651"/>
                    <a:pt x="6421" y="0"/>
                    <a:pt x="5014" y="0"/>
                  </a:cubicBezTo>
                  <a:close/>
                </a:path>
              </a:pathLst>
            </a:custGeom>
            <a:solidFill>
              <a:srgbClr val="F7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6"/>
            <p:cNvSpPr/>
            <p:nvPr/>
          </p:nvSpPr>
          <p:spPr>
            <a:xfrm>
              <a:off x="3857425" y="2930725"/>
              <a:ext cx="787100" cy="1000300"/>
            </a:xfrm>
            <a:custGeom>
              <a:avLst/>
              <a:gdLst/>
              <a:ahLst/>
              <a:cxnLst/>
              <a:rect l="l" t="t" r="r" b="b"/>
              <a:pathLst>
                <a:path w="31484" h="40012" extrusionOk="0">
                  <a:moveTo>
                    <a:pt x="18634" y="1"/>
                  </a:moveTo>
                  <a:lnTo>
                    <a:pt x="0" y="8078"/>
                  </a:lnTo>
                  <a:lnTo>
                    <a:pt x="9994" y="40012"/>
                  </a:lnTo>
                  <a:cubicBezTo>
                    <a:pt x="18334" y="37551"/>
                    <a:pt x="25810" y="32723"/>
                    <a:pt x="31483" y="26130"/>
                  </a:cubicBezTo>
                  <a:lnTo>
                    <a:pt x="186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2" name="Google Shape;1552;p36"/>
          <p:cNvGrpSpPr/>
          <p:nvPr/>
        </p:nvGrpSpPr>
        <p:grpSpPr>
          <a:xfrm>
            <a:off x="1153569" y="612005"/>
            <a:ext cx="569689" cy="581525"/>
            <a:chOff x="238125" y="1763275"/>
            <a:chExt cx="2254150" cy="2254175"/>
          </a:xfrm>
        </p:grpSpPr>
        <p:sp>
          <p:nvSpPr>
            <p:cNvPr id="1553" name="Google Shape;1553;p36"/>
            <p:cNvSpPr/>
            <p:nvPr/>
          </p:nvSpPr>
          <p:spPr>
            <a:xfrm>
              <a:off x="238125" y="1763275"/>
              <a:ext cx="2254150" cy="2254175"/>
            </a:xfrm>
            <a:custGeom>
              <a:avLst/>
              <a:gdLst/>
              <a:ahLst/>
              <a:cxnLst/>
              <a:rect l="l" t="t" r="r" b="b"/>
              <a:pathLst>
                <a:path w="90166" h="90167" extrusionOk="0">
                  <a:moveTo>
                    <a:pt x="45083" y="1"/>
                  </a:moveTo>
                  <a:cubicBezTo>
                    <a:pt x="20193" y="1"/>
                    <a:pt x="0" y="20194"/>
                    <a:pt x="0" y="45083"/>
                  </a:cubicBezTo>
                  <a:cubicBezTo>
                    <a:pt x="0" y="69973"/>
                    <a:pt x="20193" y="90166"/>
                    <a:pt x="45083" y="90166"/>
                  </a:cubicBezTo>
                  <a:cubicBezTo>
                    <a:pt x="69972" y="90166"/>
                    <a:pt x="90166" y="69973"/>
                    <a:pt x="90166" y="45083"/>
                  </a:cubicBezTo>
                  <a:cubicBezTo>
                    <a:pt x="90166" y="20194"/>
                    <a:pt x="69972" y="1"/>
                    <a:pt x="450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6"/>
            <p:cNvSpPr/>
            <p:nvPr/>
          </p:nvSpPr>
          <p:spPr>
            <a:xfrm>
              <a:off x="508150" y="1917300"/>
              <a:ext cx="1984125" cy="2100150"/>
            </a:xfrm>
            <a:custGeom>
              <a:avLst/>
              <a:gdLst/>
              <a:ahLst/>
              <a:cxnLst/>
              <a:rect l="l" t="t" r="r" b="b"/>
              <a:pathLst>
                <a:path w="79365" h="84006" extrusionOk="0">
                  <a:moveTo>
                    <a:pt x="37776" y="1"/>
                  </a:moveTo>
                  <a:lnTo>
                    <a:pt x="33756" y="24421"/>
                  </a:lnTo>
                  <a:lnTo>
                    <a:pt x="0" y="66047"/>
                  </a:lnTo>
                  <a:lnTo>
                    <a:pt x="12191" y="78238"/>
                  </a:lnTo>
                  <a:cubicBezTo>
                    <a:pt x="18903" y="82015"/>
                    <a:pt x="26472" y="84005"/>
                    <a:pt x="34173" y="84005"/>
                  </a:cubicBezTo>
                  <a:cubicBezTo>
                    <a:pt x="34209" y="84005"/>
                    <a:pt x="34246" y="84005"/>
                    <a:pt x="34282" y="84005"/>
                  </a:cubicBezTo>
                  <a:cubicBezTo>
                    <a:pt x="59171" y="84005"/>
                    <a:pt x="79365" y="63812"/>
                    <a:pt x="79365" y="38922"/>
                  </a:cubicBezTo>
                  <a:cubicBezTo>
                    <a:pt x="79365" y="34527"/>
                    <a:pt x="78726" y="30150"/>
                    <a:pt x="77467" y="25942"/>
                  </a:cubicBezTo>
                  <a:lnTo>
                    <a:pt x="68564" y="17039"/>
                  </a:lnTo>
                  <a:lnTo>
                    <a:pt x="68169" y="17471"/>
                  </a:lnTo>
                  <a:lnTo>
                    <a:pt x="62703" y="12004"/>
                  </a:lnTo>
                  <a:lnTo>
                    <a:pt x="55264" y="17508"/>
                  </a:lnTo>
                  <a:lnTo>
                    <a:pt x="377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6"/>
            <p:cNvSpPr/>
            <p:nvPr/>
          </p:nvSpPr>
          <p:spPr>
            <a:xfrm>
              <a:off x="508150" y="2343250"/>
              <a:ext cx="1714100" cy="1224775"/>
            </a:xfrm>
            <a:custGeom>
              <a:avLst/>
              <a:gdLst/>
              <a:ahLst/>
              <a:cxnLst/>
              <a:rect l="l" t="t" r="r" b="b"/>
              <a:pathLst>
                <a:path w="68564" h="48991" extrusionOk="0">
                  <a:moveTo>
                    <a:pt x="0" y="1"/>
                  </a:moveTo>
                  <a:lnTo>
                    <a:pt x="0" y="48990"/>
                  </a:lnTo>
                  <a:lnTo>
                    <a:pt x="68564" y="48990"/>
                  </a:lnTo>
                  <a:lnTo>
                    <a:pt x="685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6"/>
            <p:cNvSpPr/>
            <p:nvPr/>
          </p:nvSpPr>
          <p:spPr>
            <a:xfrm>
              <a:off x="1365175" y="2343250"/>
              <a:ext cx="857075" cy="1224775"/>
            </a:xfrm>
            <a:custGeom>
              <a:avLst/>
              <a:gdLst/>
              <a:ahLst/>
              <a:cxnLst/>
              <a:rect l="l" t="t" r="r" b="b"/>
              <a:pathLst>
                <a:path w="34283" h="48991" extrusionOk="0">
                  <a:moveTo>
                    <a:pt x="1" y="1"/>
                  </a:moveTo>
                  <a:lnTo>
                    <a:pt x="1" y="48990"/>
                  </a:lnTo>
                  <a:lnTo>
                    <a:pt x="34283" y="48990"/>
                  </a:lnTo>
                  <a:lnTo>
                    <a:pt x="342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6"/>
            <p:cNvSpPr/>
            <p:nvPr/>
          </p:nvSpPr>
          <p:spPr>
            <a:xfrm>
              <a:off x="655125" y="2217400"/>
              <a:ext cx="1420600" cy="1128975"/>
            </a:xfrm>
            <a:custGeom>
              <a:avLst/>
              <a:gdLst/>
              <a:ahLst/>
              <a:cxnLst/>
              <a:rect l="l" t="t" r="r" b="b"/>
              <a:pathLst>
                <a:path w="56824" h="45159" extrusionOk="0">
                  <a:moveTo>
                    <a:pt x="1" y="0"/>
                  </a:moveTo>
                  <a:lnTo>
                    <a:pt x="1" y="39636"/>
                  </a:lnTo>
                  <a:lnTo>
                    <a:pt x="28403" y="45158"/>
                  </a:lnTo>
                  <a:lnTo>
                    <a:pt x="56824" y="39636"/>
                  </a:lnTo>
                  <a:lnTo>
                    <a:pt x="56824" y="0"/>
                  </a:lnTo>
                  <a:lnTo>
                    <a:pt x="32911" y="0"/>
                  </a:lnTo>
                  <a:cubicBezTo>
                    <a:pt x="30432" y="0"/>
                    <a:pt x="28403" y="2029"/>
                    <a:pt x="28403" y="4527"/>
                  </a:cubicBezTo>
                  <a:cubicBezTo>
                    <a:pt x="28403" y="2029"/>
                    <a:pt x="26393" y="0"/>
                    <a:pt x="238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6"/>
            <p:cNvSpPr/>
            <p:nvPr/>
          </p:nvSpPr>
          <p:spPr>
            <a:xfrm>
              <a:off x="1365175" y="2217400"/>
              <a:ext cx="710550" cy="1128975"/>
            </a:xfrm>
            <a:custGeom>
              <a:avLst/>
              <a:gdLst/>
              <a:ahLst/>
              <a:cxnLst/>
              <a:rect l="l" t="t" r="r" b="b"/>
              <a:pathLst>
                <a:path w="28422" h="45159" extrusionOk="0">
                  <a:moveTo>
                    <a:pt x="4509" y="0"/>
                  </a:moveTo>
                  <a:cubicBezTo>
                    <a:pt x="2030" y="0"/>
                    <a:pt x="1" y="2029"/>
                    <a:pt x="1" y="4527"/>
                  </a:cubicBezTo>
                  <a:lnTo>
                    <a:pt x="1" y="45158"/>
                  </a:lnTo>
                  <a:lnTo>
                    <a:pt x="28422" y="39636"/>
                  </a:lnTo>
                  <a:lnTo>
                    <a:pt x="28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6"/>
            <p:cNvSpPr/>
            <p:nvPr/>
          </p:nvSpPr>
          <p:spPr>
            <a:xfrm>
              <a:off x="655125" y="3208275"/>
              <a:ext cx="1420600" cy="208525"/>
            </a:xfrm>
            <a:custGeom>
              <a:avLst/>
              <a:gdLst/>
              <a:ahLst/>
              <a:cxnLst/>
              <a:rect l="l" t="t" r="r" b="b"/>
              <a:pathLst>
                <a:path w="56824" h="8341" extrusionOk="0">
                  <a:moveTo>
                    <a:pt x="1" y="1"/>
                  </a:moveTo>
                  <a:lnTo>
                    <a:pt x="1" y="8341"/>
                  </a:lnTo>
                  <a:lnTo>
                    <a:pt x="56824" y="8341"/>
                  </a:lnTo>
                  <a:lnTo>
                    <a:pt x="56824" y="1"/>
                  </a:lnTo>
                  <a:lnTo>
                    <a:pt x="32911" y="1"/>
                  </a:lnTo>
                  <a:cubicBezTo>
                    <a:pt x="30432" y="1"/>
                    <a:pt x="28403" y="2010"/>
                    <a:pt x="28403" y="4509"/>
                  </a:cubicBezTo>
                  <a:cubicBezTo>
                    <a:pt x="28403" y="2010"/>
                    <a:pt x="26374" y="1"/>
                    <a:pt x="23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6"/>
            <p:cNvSpPr/>
            <p:nvPr/>
          </p:nvSpPr>
          <p:spPr>
            <a:xfrm>
              <a:off x="1365175" y="3208275"/>
              <a:ext cx="710550" cy="208525"/>
            </a:xfrm>
            <a:custGeom>
              <a:avLst/>
              <a:gdLst/>
              <a:ahLst/>
              <a:cxnLst/>
              <a:rect l="l" t="t" r="r" b="b"/>
              <a:pathLst>
                <a:path w="28422" h="8341" extrusionOk="0">
                  <a:moveTo>
                    <a:pt x="4509" y="1"/>
                  </a:moveTo>
                  <a:cubicBezTo>
                    <a:pt x="2030" y="1"/>
                    <a:pt x="1" y="2010"/>
                    <a:pt x="1" y="4509"/>
                  </a:cubicBezTo>
                  <a:lnTo>
                    <a:pt x="1" y="8341"/>
                  </a:lnTo>
                  <a:lnTo>
                    <a:pt x="28422" y="8341"/>
                  </a:lnTo>
                  <a:lnTo>
                    <a:pt x="28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6"/>
            <p:cNvSpPr/>
            <p:nvPr/>
          </p:nvSpPr>
          <p:spPr>
            <a:xfrm>
              <a:off x="1061825" y="1917300"/>
              <a:ext cx="606750" cy="848150"/>
            </a:xfrm>
            <a:custGeom>
              <a:avLst/>
              <a:gdLst/>
              <a:ahLst/>
              <a:cxnLst/>
              <a:rect l="l" t="t" r="r" b="b"/>
              <a:pathLst>
                <a:path w="24270" h="33926" extrusionOk="0">
                  <a:moveTo>
                    <a:pt x="8641" y="1"/>
                  </a:moveTo>
                  <a:lnTo>
                    <a:pt x="8641" y="9825"/>
                  </a:lnTo>
                  <a:lnTo>
                    <a:pt x="0" y="9825"/>
                  </a:lnTo>
                  <a:lnTo>
                    <a:pt x="0" y="16794"/>
                  </a:lnTo>
                  <a:lnTo>
                    <a:pt x="8641" y="16794"/>
                  </a:lnTo>
                  <a:lnTo>
                    <a:pt x="8641" y="33926"/>
                  </a:lnTo>
                  <a:lnTo>
                    <a:pt x="15629" y="33926"/>
                  </a:lnTo>
                  <a:lnTo>
                    <a:pt x="15629" y="16794"/>
                  </a:lnTo>
                  <a:lnTo>
                    <a:pt x="24270" y="16794"/>
                  </a:lnTo>
                  <a:lnTo>
                    <a:pt x="24270" y="9825"/>
                  </a:lnTo>
                  <a:lnTo>
                    <a:pt x="15629" y="9825"/>
                  </a:lnTo>
                  <a:lnTo>
                    <a:pt x="156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6"/>
            <p:cNvSpPr/>
            <p:nvPr/>
          </p:nvSpPr>
          <p:spPr>
            <a:xfrm>
              <a:off x="1365175" y="1917300"/>
              <a:ext cx="303400" cy="848150"/>
            </a:xfrm>
            <a:custGeom>
              <a:avLst/>
              <a:gdLst/>
              <a:ahLst/>
              <a:cxnLst/>
              <a:rect l="l" t="t" r="r" b="b"/>
              <a:pathLst>
                <a:path w="12136" h="33926" extrusionOk="0">
                  <a:moveTo>
                    <a:pt x="1" y="1"/>
                  </a:moveTo>
                  <a:lnTo>
                    <a:pt x="1" y="33926"/>
                  </a:lnTo>
                  <a:lnTo>
                    <a:pt x="3495" y="33926"/>
                  </a:lnTo>
                  <a:lnTo>
                    <a:pt x="3495" y="16794"/>
                  </a:lnTo>
                  <a:lnTo>
                    <a:pt x="12136" y="16794"/>
                  </a:lnTo>
                  <a:lnTo>
                    <a:pt x="12136" y="9825"/>
                  </a:lnTo>
                  <a:lnTo>
                    <a:pt x="3495" y="9825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3" name="Google Shape;1563;p36"/>
          <p:cNvGrpSpPr/>
          <p:nvPr/>
        </p:nvGrpSpPr>
        <p:grpSpPr>
          <a:xfrm>
            <a:off x="7289668" y="634629"/>
            <a:ext cx="625765" cy="571646"/>
            <a:chOff x="5127725" y="1692850"/>
            <a:chExt cx="2254625" cy="2254150"/>
          </a:xfrm>
        </p:grpSpPr>
        <p:sp>
          <p:nvSpPr>
            <p:cNvPr id="1564" name="Google Shape;1564;p36"/>
            <p:cNvSpPr/>
            <p:nvPr/>
          </p:nvSpPr>
          <p:spPr>
            <a:xfrm>
              <a:off x="5127725" y="1692850"/>
              <a:ext cx="2254625" cy="2254150"/>
            </a:xfrm>
            <a:custGeom>
              <a:avLst/>
              <a:gdLst/>
              <a:ahLst/>
              <a:cxnLst/>
              <a:rect l="l" t="t" r="r" b="b"/>
              <a:pathLst>
                <a:path w="90185" h="90166" extrusionOk="0">
                  <a:moveTo>
                    <a:pt x="45102" y="0"/>
                  </a:moveTo>
                  <a:cubicBezTo>
                    <a:pt x="20212" y="0"/>
                    <a:pt x="19" y="20193"/>
                    <a:pt x="19" y="45083"/>
                  </a:cubicBezTo>
                  <a:cubicBezTo>
                    <a:pt x="0" y="61594"/>
                    <a:pt x="9017" y="76772"/>
                    <a:pt x="23519" y="84680"/>
                  </a:cubicBezTo>
                  <a:cubicBezTo>
                    <a:pt x="23826" y="84847"/>
                    <a:pt x="24135" y="84916"/>
                    <a:pt x="24447" y="84916"/>
                  </a:cubicBezTo>
                  <a:cubicBezTo>
                    <a:pt x="25968" y="84916"/>
                    <a:pt x="27543" y="83267"/>
                    <a:pt x="29169" y="83267"/>
                  </a:cubicBezTo>
                  <a:cubicBezTo>
                    <a:pt x="29388" y="83267"/>
                    <a:pt x="29609" y="83297"/>
                    <a:pt x="29830" y="83366"/>
                  </a:cubicBezTo>
                  <a:lnTo>
                    <a:pt x="29905" y="83403"/>
                  </a:lnTo>
                  <a:cubicBezTo>
                    <a:pt x="33681" y="84756"/>
                    <a:pt x="37682" y="89752"/>
                    <a:pt x="41833" y="90053"/>
                  </a:cubicBezTo>
                  <a:cubicBezTo>
                    <a:pt x="42923" y="90128"/>
                    <a:pt x="43994" y="90165"/>
                    <a:pt x="45083" y="90165"/>
                  </a:cubicBezTo>
                  <a:cubicBezTo>
                    <a:pt x="46191" y="90165"/>
                    <a:pt x="47262" y="90128"/>
                    <a:pt x="48333" y="90053"/>
                  </a:cubicBezTo>
                  <a:cubicBezTo>
                    <a:pt x="51639" y="89809"/>
                    <a:pt x="54851" y="85094"/>
                    <a:pt x="57913" y="84173"/>
                  </a:cubicBezTo>
                  <a:cubicBezTo>
                    <a:pt x="58339" y="84048"/>
                    <a:pt x="58762" y="83996"/>
                    <a:pt x="59183" y="83996"/>
                  </a:cubicBezTo>
                  <a:cubicBezTo>
                    <a:pt x="61145" y="83996"/>
                    <a:pt x="63050" y="85119"/>
                    <a:pt x="64887" y="85119"/>
                  </a:cubicBezTo>
                  <a:cubicBezTo>
                    <a:pt x="65487" y="85119"/>
                    <a:pt x="66081" y="84999"/>
                    <a:pt x="66667" y="84680"/>
                  </a:cubicBezTo>
                  <a:cubicBezTo>
                    <a:pt x="81149" y="76791"/>
                    <a:pt x="90185" y="61594"/>
                    <a:pt x="90185" y="45083"/>
                  </a:cubicBezTo>
                  <a:cubicBezTo>
                    <a:pt x="90185" y="44106"/>
                    <a:pt x="90147" y="43148"/>
                    <a:pt x="90091" y="42190"/>
                  </a:cubicBezTo>
                  <a:cubicBezTo>
                    <a:pt x="88588" y="18653"/>
                    <a:pt x="69015" y="0"/>
                    <a:pt x="45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6"/>
            <p:cNvSpPr/>
            <p:nvPr/>
          </p:nvSpPr>
          <p:spPr>
            <a:xfrm>
              <a:off x="5533000" y="1962875"/>
              <a:ext cx="1849350" cy="1984125"/>
            </a:xfrm>
            <a:custGeom>
              <a:avLst/>
              <a:gdLst/>
              <a:ahLst/>
              <a:cxnLst/>
              <a:rect l="l" t="t" r="r" b="b"/>
              <a:pathLst>
                <a:path w="73974" h="79365" extrusionOk="0">
                  <a:moveTo>
                    <a:pt x="33136" y="0"/>
                  </a:moveTo>
                  <a:lnTo>
                    <a:pt x="25190" y="18897"/>
                  </a:lnTo>
                  <a:lnTo>
                    <a:pt x="14051" y="20532"/>
                  </a:lnTo>
                  <a:lnTo>
                    <a:pt x="28102" y="34601"/>
                  </a:lnTo>
                  <a:lnTo>
                    <a:pt x="24627" y="41476"/>
                  </a:lnTo>
                  <a:lnTo>
                    <a:pt x="1672" y="20738"/>
                  </a:lnTo>
                  <a:lnTo>
                    <a:pt x="0" y="34282"/>
                  </a:lnTo>
                  <a:lnTo>
                    <a:pt x="11497" y="67173"/>
                  </a:lnTo>
                  <a:lnTo>
                    <a:pt x="13619" y="72565"/>
                  </a:lnTo>
                  <a:lnTo>
                    <a:pt x="13694" y="72602"/>
                  </a:lnTo>
                  <a:cubicBezTo>
                    <a:pt x="17470" y="73955"/>
                    <a:pt x="21471" y="78951"/>
                    <a:pt x="25622" y="79252"/>
                  </a:cubicBezTo>
                  <a:cubicBezTo>
                    <a:pt x="26712" y="79327"/>
                    <a:pt x="27783" y="79364"/>
                    <a:pt x="28872" y="79364"/>
                  </a:cubicBezTo>
                  <a:cubicBezTo>
                    <a:pt x="29980" y="79364"/>
                    <a:pt x="31051" y="79327"/>
                    <a:pt x="32122" y="79252"/>
                  </a:cubicBezTo>
                  <a:cubicBezTo>
                    <a:pt x="35428" y="79008"/>
                    <a:pt x="38640" y="74293"/>
                    <a:pt x="41702" y="73372"/>
                  </a:cubicBezTo>
                  <a:cubicBezTo>
                    <a:pt x="42128" y="73247"/>
                    <a:pt x="42551" y="73195"/>
                    <a:pt x="42972" y="73195"/>
                  </a:cubicBezTo>
                  <a:cubicBezTo>
                    <a:pt x="44934" y="73195"/>
                    <a:pt x="46839" y="74318"/>
                    <a:pt x="48676" y="74318"/>
                  </a:cubicBezTo>
                  <a:cubicBezTo>
                    <a:pt x="49276" y="74318"/>
                    <a:pt x="49870" y="74198"/>
                    <a:pt x="50456" y="73879"/>
                  </a:cubicBezTo>
                  <a:cubicBezTo>
                    <a:pt x="64938" y="65990"/>
                    <a:pt x="73974" y="50793"/>
                    <a:pt x="73974" y="34282"/>
                  </a:cubicBezTo>
                  <a:lnTo>
                    <a:pt x="73955" y="34282"/>
                  </a:lnTo>
                  <a:cubicBezTo>
                    <a:pt x="73955" y="33305"/>
                    <a:pt x="73936" y="32347"/>
                    <a:pt x="73861" y="31389"/>
                  </a:cubicBezTo>
                  <a:lnTo>
                    <a:pt x="62403" y="19930"/>
                  </a:lnTo>
                  <a:lnTo>
                    <a:pt x="59491" y="26355"/>
                  </a:lnTo>
                  <a:lnTo>
                    <a:pt x="331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6"/>
            <p:cNvSpPr/>
            <p:nvPr/>
          </p:nvSpPr>
          <p:spPr>
            <a:xfrm>
              <a:off x="5884275" y="1962875"/>
              <a:ext cx="741525" cy="1036925"/>
            </a:xfrm>
            <a:custGeom>
              <a:avLst/>
              <a:gdLst/>
              <a:ahLst/>
              <a:cxnLst/>
              <a:rect l="l" t="t" r="r" b="b"/>
              <a:pathLst>
                <a:path w="29661" h="41477" extrusionOk="0">
                  <a:moveTo>
                    <a:pt x="10576" y="0"/>
                  </a:moveTo>
                  <a:lnTo>
                    <a:pt x="10576" y="12003"/>
                  </a:lnTo>
                  <a:lnTo>
                    <a:pt x="0" y="12003"/>
                  </a:lnTo>
                  <a:lnTo>
                    <a:pt x="0" y="20532"/>
                  </a:lnTo>
                  <a:lnTo>
                    <a:pt x="10576" y="20532"/>
                  </a:lnTo>
                  <a:lnTo>
                    <a:pt x="10576" y="41476"/>
                  </a:lnTo>
                  <a:lnTo>
                    <a:pt x="19104" y="41476"/>
                  </a:lnTo>
                  <a:lnTo>
                    <a:pt x="19104" y="20532"/>
                  </a:lnTo>
                  <a:lnTo>
                    <a:pt x="29661" y="20532"/>
                  </a:lnTo>
                  <a:lnTo>
                    <a:pt x="29661" y="12003"/>
                  </a:lnTo>
                  <a:lnTo>
                    <a:pt x="19104" y="12003"/>
                  </a:lnTo>
                  <a:lnTo>
                    <a:pt x="191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6"/>
            <p:cNvSpPr/>
            <p:nvPr/>
          </p:nvSpPr>
          <p:spPr>
            <a:xfrm>
              <a:off x="6255250" y="1962875"/>
              <a:ext cx="371025" cy="1036925"/>
            </a:xfrm>
            <a:custGeom>
              <a:avLst/>
              <a:gdLst/>
              <a:ahLst/>
              <a:cxnLst/>
              <a:rect l="l" t="t" r="r" b="b"/>
              <a:pathLst>
                <a:path w="14841" h="41477" extrusionOk="0">
                  <a:moveTo>
                    <a:pt x="1" y="0"/>
                  </a:moveTo>
                  <a:lnTo>
                    <a:pt x="1" y="41476"/>
                  </a:lnTo>
                  <a:lnTo>
                    <a:pt x="4265" y="41476"/>
                  </a:lnTo>
                  <a:lnTo>
                    <a:pt x="4265" y="20532"/>
                  </a:lnTo>
                  <a:lnTo>
                    <a:pt x="14841" y="20532"/>
                  </a:lnTo>
                  <a:lnTo>
                    <a:pt x="14841" y="12003"/>
                  </a:lnTo>
                  <a:lnTo>
                    <a:pt x="4246" y="12003"/>
                  </a:lnTo>
                  <a:lnTo>
                    <a:pt x="42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6"/>
            <p:cNvSpPr/>
            <p:nvPr/>
          </p:nvSpPr>
          <p:spPr>
            <a:xfrm>
              <a:off x="5560225" y="2739375"/>
              <a:ext cx="441000" cy="643625"/>
            </a:xfrm>
            <a:custGeom>
              <a:avLst/>
              <a:gdLst/>
              <a:ahLst/>
              <a:cxnLst/>
              <a:rect l="l" t="t" r="r" b="b"/>
              <a:pathLst>
                <a:path w="17640" h="25745" extrusionOk="0">
                  <a:moveTo>
                    <a:pt x="4998" y="1"/>
                  </a:moveTo>
                  <a:cubicBezTo>
                    <a:pt x="4211" y="1"/>
                    <a:pt x="3415" y="222"/>
                    <a:pt x="2706" y="686"/>
                  </a:cubicBezTo>
                  <a:cubicBezTo>
                    <a:pt x="602" y="2057"/>
                    <a:pt x="1" y="4875"/>
                    <a:pt x="1372" y="6979"/>
                  </a:cubicBezTo>
                  <a:lnTo>
                    <a:pt x="13563" y="25744"/>
                  </a:lnTo>
                  <a:lnTo>
                    <a:pt x="17245" y="23359"/>
                  </a:lnTo>
                  <a:lnTo>
                    <a:pt x="17640" y="22138"/>
                  </a:lnTo>
                  <a:cubicBezTo>
                    <a:pt x="16982" y="21123"/>
                    <a:pt x="16663" y="17592"/>
                    <a:pt x="16512" y="15338"/>
                  </a:cubicBezTo>
                  <a:cubicBezTo>
                    <a:pt x="16512" y="15338"/>
                    <a:pt x="16512" y="15319"/>
                    <a:pt x="16512" y="15319"/>
                  </a:cubicBezTo>
                  <a:cubicBezTo>
                    <a:pt x="16456" y="14474"/>
                    <a:pt x="16174" y="13647"/>
                    <a:pt x="15705" y="12933"/>
                  </a:cubicBezTo>
                  <a:lnTo>
                    <a:pt x="8548" y="1926"/>
                  </a:lnTo>
                  <a:cubicBezTo>
                    <a:pt x="7734" y="681"/>
                    <a:pt x="6380" y="1"/>
                    <a:pt x="4998" y="1"/>
                  </a:cubicBezTo>
                  <a:close/>
                </a:path>
              </a:pathLst>
            </a:custGeom>
            <a:solidFill>
              <a:srgbClr val="FCC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6"/>
            <p:cNvSpPr/>
            <p:nvPr/>
          </p:nvSpPr>
          <p:spPr>
            <a:xfrm>
              <a:off x="5357350" y="2434900"/>
              <a:ext cx="816700" cy="1509275"/>
            </a:xfrm>
            <a:custGeom>
              <a:avLst/>
              <a:gdLst/>
              <a:ahLst/>
              <a:cxnLst/>
              <a:rect l="l" t="t" r="r" b="b"/>
              <a:pathLst>
                <a:path w="32668" h="60371" extrusionOk="0">
                  <a:moveTo>
                    <a:pt x="5165" y="1"/>
                  </a:moveTo>
                  <a:cubicBezTo>
                    <a:pt x="2912" y="1"/>
                    <a:pt x="988" y="1828"/>
                    <a:pt x="827" y="4130"/>
                  </a:cubicBezTo>
                  <a:lnTo>
                    <a:pt x="208" y="13222"/>
                  </a:lnTo>
                  <a:cubicBezTo>
                    <a:pt x="1" y="16378"/>
                    <a:pt x="809" y="19496"/>
                    <a:pt x="2537" y="22144"/>
                  </a:cubicBezTo>
                  <a:lnTo>
                    <a:pt x="13657" y="39295"/>
                  </a:lnTo>
                  <a:lnTo>
                    <a:pt x="14352" y="54998"/>
                  </a:lnTo>
                  <a:cubicBezTo>
                    <a:pt x="19988" y="58079"/>
                    <a:pt x="26243" y="59920"/>
                    <a:pt x="32667" y="60371"/>
                  </a:cubicBezTo>
                  <a:lnTo>
                    <a:pt x="24984" y="31255"/>
                  </a:lnTo>
                  <a:cubicBezTo>
                    <a:pt x="24329" y="31674"/>
                    <a:pt x="23597" y="31874"/>
                    <a:pt x="22872" y="31874"/>
                  </a:cubicBezTo>
                  <a:cubicBezTo>
                    <a:pt x="21583" y="31874"/>
                    <a:pt x="20320" y="31238"/>
                    <a:pt x="19574" y="30071"/>
                  </a:cubicBezTo>
                  <a:lnTo>
                    <a:pt x="9788" y="14725"/>
                  </a:lnTo>
                  <a:lnTo>
                    <a:pt x="9450" y="4618"/>
                  </a:lnTo>
                  <a:cubicBezTo>
                    <a:pt x="9619" y="2270"/>
                    <a:pt x="7872" y="223"/>
                    <a:pt x="5524" y="16"/>
                  </a:cubicBezTo>
                  <a:cubicBezTo>
                    <a:pt x="5403" y="6"/>
                    <a:pt x="5284" y="1"/>
                    <a:pt x="5165" y="1"/>
                  </a:cubicBezTo>
                  <a:close/>
                </a:path>
              </a:pathLst>
            </a:custGeom>
            <a:solidFill>
              <a:srgbClr val="FFD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6"/>
            <p:cNvSpPr/>
            <p:nvPr/>
          </p:nvSpPr>
          <p:spPr>
            <a:xfrm>
              <a:off x="6508850" y="2739375"/>
              <a:ext cx="441000" cy="643625"/>
            </a:xfrm>
            <a:custGeom>
              <a:avLst/>
              <a:gdLst/>
              <a:ahLst/>
              <a:cxnLst/>
              <a:rect l="l" t="t" r="r" b="b"/>
              <a:pathLst>
                <a:path w="17640" h="25745" extrusionOk="0">
                  <a:moveTo>
                    <a:pt x="12643" y="1"/>
                  </a:moveTo>
                  <a:cubicBezTo>
                    <a:pt x="11263" y="1"/>
                    <a:pt x="9913" y="681"/>
                    <a:pt x="9111" y="1926"/>
                  </a:cubicBezTo>
                  <a:lnTo>
                    <a:pt x="1954" y="12933"/>
                  </a:lnTo>
                  <a:cubicBezTo>
                    <a:pt x="1466" y="13647"/>
                    <a:pt x="1184" y="14474"/>
                    <a:pt x="1128" y="15319"/>
                  </a:cubicBezTo>
                  <a:cubicBezTo>
                    <a:pt x="1128" y="15319"/>
                    <a:pt x="1128" y="15338"/>
                    <a:pt x="1128" y="15338"/>
                  </a:cubicBezTo>
                  <a:cubicBezTo>
                    <a:pt x="977" y="17592"/>
                    <a:pt x="658" y="21123"/>
                    <a:pt x="1" y="22138"/>
                  </a:cubicBezTo>
                  <a:lnTo>
                    <a:pt x="395" y="23359"/>
                  </a:lnTo>
                  <a:lnTo>
                    <a:pt x="4077" y="25744"/>
                  </a:lnTo>
                  <a:lnTo>
                    <a:pt x="16268" y="6979"/>
                  </a:lnTo>
                  <a:cubicBezTo>
                    <a:pt x="17639" y="4875"/>
                    <a:pt x="17038" y="2057"/>
                    <a:pt x="14934" y="686"/>
                  </a:cubicBezTo>
                  <a:cubicBezTo>
                    <a:pt x="14225" y="222"/>
                    <a:pt x="13429" y="1"/>
                    <a:pt x="12643" y="1"/>
                  </a:cubicBezTo>
                  <a:close/>
                </a:path>
              </a:pathLst>
            </a:custGeom>
            <a:solidFill>
              <a:srgbClr val="F49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6"/>
            <p:cNvSpPr/>
            <p:nvPr/>
          </p:nvSpPr>
          <p:spPr>
            <a:xfrm>
              <a:off x="6336500" y="2435325"/>
              <a:ext cx="816675" cy="1508850"/>
            </a:xfrm>
            <a:custGeom>
              <a:avLst/>
              <a:gdLst/>
              <a:ahLst/>
              <a:cxnLst/>
              <a:rect l="l" t="t" r="r" b="b"/>
              <a:pathLst>
                <a:path w="32667" h="60354" extrusionOk="0">
                  <a:moveTo>
                    <a:pt x="27511" y="0"/>
                  </a:moveTo>
                  <a:cubicBezTo>
                    <a:pt x="27383" y="0"/>
                    <a:pt x="27255" y="6"/>
                    <a:pt x="27126" y="18"/>
                  </a:cubicBezTo>
                  <a:cubicBezTo>
                    <a:pt x="24777" y="225"/>
                    <a:pt x="23031" y="2253"/>
                    <a:pt x="23181" y="4620"/>
                  </a:cubicBezTo>
                  <a:lnTo>
                    <a:pt x="22861" y="14708"/>
                  </a:lnTo>
                  <a:lnTo>
                    <a:pt x="13075" y="30073"/>
                  </a:lnTo>
                  <a:cubicBezTo>
                    <a:pt x="12332" y="31236"/>
                    <a:pt x="11076" y="31871"/>
                    <a:pt x="9792" y="31871"/>
                  </a:cubicBezTo>
                  <a:cubicBezTo>
                    <a:pt x="9063" y="31871"/>
                    <a:pt x="8324" y="31666"/>
                    <a:pt x="7665" y="31238"/>
                  </a:cubicBezTo>
                  <a:lnTo>
                    <a:pt x="1" y="60354"/>
                  </a:lnTo>
                  <a:cubicBezTo>
                    <a:pt x="6425" y="59903"/>
                    <a:pt x="12661" y="58081"/>
                    <a:pt x="18316" y="54981"/>
                  </a:cubicBezTo>
                  <a:lnTo>
                    <a:pt x="18992" y="39278"/>
                  </a:lnTo>
                  <a:lnTo>
                    <a:pt x="30131" y="22146"/>
                  </a:lnTo>
                  <a:cubicBezTo>
                    <a:pt x="31840" y="19498"/>
                    <a:pt x="32667" y="16361"/>
                    <a:pt x="32442" y="13224"/>
                  </a:cubicBezTo>
                  <a:lnTo>
                    <a:pt x="31822" y="4113"/>
                  </a:lnTo>
                  <a:cubicBezTo>
                    <a:pt x="31662" y="1838"/>
                    <a:pt x="29752" y="0"/>
                    <a:pt x="27511" y="0"/>
                  </a:cubicBezTo>
                  <a:close/>
                </a:path>
              </a:pathLst>
            </a:custGeom>
            <a:solidFill>
              <a:srgbClr val="FCC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9EC00CE-60D2-48A8-9D8D-C88D7FA427C9}"/>
              </a:ext>
            </a:extLst>
          </p:cNvPr>
          <p:cNvSpPr txBox="1"/>
          <p:nvPr/>
        </p:nvSpPr>
        <p:spPr>
          <a:xfrm>
            <a:off x="6415686" y="1450720"/>
            <a:ext cx="2232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400" dirty="0">
                <a:solidFill>
                  <a:schemeClr val="bg2"/>
                </a:solidFill>
                <a:cs typeface="+mn-cs"/>
              </a:rPr>
              <a:t>المثل الحادي عشر : </a:t>
            </a:r>
            <a:br>
              <a:rPr lang="ar-JO" sz="2400" dirty="0">
                <a:solidFill>
                  <a:schemeClr val="bg2"/>
                </a:solidFill>
                <a:cs typeface="+mn-cs"/>
              </a:rPr>
            </a:br>
            <a:r>
              <a:rPr lang="ar-JO" sz="2400" dirty="0">
                <a:solidFill>
                  <a:schemeClr val="bg2"/>
                </a:solidFill>
                <a:cs typeface="+mn-cs"/>
              </a:rPr>
              <a:t>مثل الأعمى </a:t>
            </a:r>
            <a:br>
              <a:rPr lang="ar-JO" sz="2400" dirty="0">
                <a:solidFill>
                  <a:schemeClr val="bg2"/>
                </a:solidFill>
                <a:cs typeface="+mn-cs"/>
              </a:rPr>
            </a:br>
            <a:r>
              <a:rPr lang="ar-JO" sz="1800" dirty="0">
                <a:solidFill>
                  <a:schemeClr val="bg2"/>
                </a:solidFill>
                <a:cs typeface="+mn-cs"/>
              </a:rPr>
              <a:t>(متى 13 : 1 - 27)</a:t>
            </a:r>
          </a:p>
          <a:p>
            <a:pPr algn="ctr" rtl="1"/>
            <a:endParaRPr lang="en-US" sz="2400" dirty="0">
              <a:solidFill>
                <a:schemeClr val="bg2"/>
              </a:solidFill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FEA21E-91CD-4F4B-B4B4-2CB5475036E3}"/>
              </a:ext>
            </a:extLst>
          </p:cNvPr>
          <p:cNvSpPr txBox="1"/>
          <p:nvPr/>
        </p:nvSpPr>
        <p:spPr>
          <a:xfrm>
            <a:off x="3485132" y="1450720"/>
            <a:ext cx="204145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400" dirty="0">
                <a:solidFill>
                  <a:schemeClr val="bg2"/>
                </a:solidFill>
                <a:cs typeface="+mn-cs"/>
              </a:rPr>
              <a:t>المثل الثاني عشر : </a:t>
            </a:r>
            <a:br>
              <a:rPr lang="ar-JO" sz="2400" dirty="0">
                <a:solidFill>
                  <a:schemeClr val="bg2"/>
                </a:solidFill>
                <a:cs typeface="+mn-cs"/>
              </a:rPr>
            </a:br>
            <a:r>
              <a:rPr lang="ar-JO" sz="2400" dirty="0">
                <a:solidFill>
                  <a:schemeClr val="bg2"/>
                </a:solidFill>
                <a:cs typeface="+mn-cs"/>
              </a:rPr>
              <a:t>مثل قاض الظالم</a:t>
            </a:r>
            <a:br>
              <a:rPr lang="ar-JO" sz="2400" dirty="0">
                <a:solidFill>
                  <a:schemeClr val="bg2"/>
                </a:solidFill>
                <a:cs typeface="+mn-cs"/>
              </a:rPr>
            </a:br>
            <a:r>
              <a:rPr lang="ar-JO" sz="1800" dirty="0">
                <a:solidFill>
                  <a:schemeClr val="bg2"/>
                </a:solidFill>
                <a:cs typeface="+mn-cs"/>
              </a:rPr>
              <a:t>(لوقا 18 : 1- 8 )</a:t>
            </a:r>
          </a:p>
          <a:p>
            <a:pPr algn="ctr" rtl="1"/>
            <a:endParaRPr lang="en-US" sz="2400" dirty="0">
              <a:solidFill>
                <a:schemeClr val="bg2"/>
              </a:solidFill>
              <a:cs typeface="+mn-cs"/>
            </a:endParaRPr>
          </a:p>
          <a:p>
            <a:pPr algn="r" rtl="1"/>
            <a:endParaRPr lang="en-US" sz="2400" dirty="0">
              <a:solidFill>
                <a:schemeClr val="bg2"/>
              </a:solidFill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9FB6854-C75A-4CA0-8DBF-B2B199B069B6}"/>
              </a:ext>
            </a:extLst>
          </p:cNvPr>
          <p:cNvSpPr txBox="1"/>
          <p:nvPr/>
        </p:nvSpPr>
        <p:spPr>
          <a:xfrm>
            <a:off x="494359" y="1450720"/>
            <a:ext cx="204145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400" dirty="0">
                <a:solidFill>
                  <a:schemeClr val="bg2"/>
                </a:solidFill>
                <a:cs typeface="+mn-cs"/>
              </a:rPr>
              <a:t>المثل الثالث عشر : </a:t>
            </a:r>
            <a:br>
              <a:rPr lang="ar-JO" sz="2400" dirty="0">
                <a:solidFill>
                  <a:schemeClr val="bg2"/>
                </a:solidFill>
                <a:cs typeface="+mn-cs"/>
              </a:rPr>
            </a:br>
            <a:r>
              <a:rPr lang="ar-JO" sz="2400" dirty="0">
                <a:solidFill>
                  <a:schemeClr val="bg2"/>
                </a:solidFill>
                <a:cs typeface="+mn-cs"/>
              </a:rPr>
              <a:t>مثل الوزنات </a:t>
            </a:r>
            <a:br>
              <a:rPr lang="ar-JO" sz="2400" dirty="0">
                <a:solidFill>
                  <a:schemeClr val="bg2"/>
                </a:solidFill>
                <a:cs typeface="+mn-cs"/>
              </a:rPr>
            </a:br>
            <a:r>
              <a:rPr lang="ar-JO" sz="1800" dirty="0">
                <a:solidFill>
                  <a:schemeClr val="bg2"/>
                </a:solidFill>
                <a:cs typeface="+mn-cs"/>
              </a:rPr>
              <a:t>(متى 25 : 14 – 30 )</a:t>
            </a:r>
          </a:p>
          <a:p>
            <a:pPr algn="ctr" rtl="1"/>
            <a:endParaRPr lang="en-US" sz="2400" dirty="0">
              <a:solidFill>
                <a:schemeClr val="bg2"/>
              </a:solidFill>
              <a:cs typeface="+mn-cs"/>
            </a:endParaRPr>
          </a:p>
          <a:p>
            <a:pPr algn="r" rtl="1"/>
            <a:endParaRPr lang="en-US" sz="2400" dirty="0">
              <a:solidFill>
                <a:schemeClr val="bg2"/>
              </a:solidFill>
              <a:cs typeface="+mn-cs"/>
            </a:endParaRPr>
          </a:p>
        </p:txBody>
      </p:sp>
      <p:pic>
        <p:nvPicPr>
          <p:cNvPr id="5124" name="Picture 4" descr="وبنورك نعاين النور - عظة احد الاعمى- السراج الأرثوذكسي">
            <a:extLst>
              <a:ext uri="{FF2B5EF4-FFF2-40B4-BE49-F238E27FC236}">
                <a16:creationId xmlns:a16="http://schemas.microsoft.com/office/drawing/2014/main" id="{B187A1F5-C74D-4574-9639-29BF8AC08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17" y="2759712"/>
            <a:ext cx="1751885" cy="2114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مثل قاضي الظلم | الفريسي والعشار | محبة المال | شفاء الأعمى - تفسير لوقا 18  - تفسير إنجيل لوقا الأصحاح الثامن عشر - الموسوعة الكنسية لتفسير العهد  الجديد | St-Takla.org">
            <a:extLst>
              <a:ext uri="{FF2B5EF4-FFF2-40B4-BE49-F238E27FC236}">
                <a16:creationId xmlns:a16="http://schemas.microsoft.com/office/drawing/2014/main" id="{1FD501C7-6C93-46ED-8A1A-774981076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055" y="2928048"/>
            <a:ext cx="2328358" cy="1683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كل يوم تأمل من الأنجيل: مثل الوزنات">
            <a:extLst>
              <a:ext uri="{FF2B5EF4-FFF2-40B4-BE49-F238E27FC236}">
                <a16:creationId xmlns:a16="http://schemas.microsoft.com/office/drawing/2014/main" id="{DFBA2AEF-C51F-471B-9011-E3599B3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14" y="2759712"/>
            <a:ext cx="1830211" cy="2114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Christian School Center by Slidesgo">
  <a:themeElements>
    <a:clrScheme name="Simple Light">
      <a:dk1>
        <a:srgbClr val="33211B"/>
      </a:dk1>
      <a:lt1>
        <a:srgbClr val="E6C4A5"/>
      </a:lt1>
      <a:dk2>
        <a:srgbClr val="5E2323"/>
      </a:dk2>
      <a:lt2>
        <a:srgbClr val="B03333"/>
      </a:lt2>
      <a:accent1>
        <a:srgbClr val="694438"/>
      </a:accent1>
      <a:accent2>
        <a:srgbClr val="B37D4B"/>
      </a:accent2>
      <a:accent3>
        <a:srgbClr val="DB9330"/>
      </a:accent3>
      <a:accent4>
        <a:srgbClr val="B56C07"/>
      </a:accent4>
      <a:accent5>
        <a:srgbClr val="DEBBAB"/>
      </a:accent5>
      <a:accent6>
        <a:srgbClr val="FFFFFF"/>
      </a:accent6>
      <a:hlink>
        <a:srgbClr val="3321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83</Words>
  <Application>Microsoft Office PowerPoint</Application>
  <PresentationFormat>On-screen Show (16:9)</PresentationFormat>
  <Paragraphs>20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Passion One</vt:lpstr>
      <vt:lpstr>Arial</vt:lpstr>
      <vt:lpstr>Merriweather</vt:lpstr>
      <vt:lpstr>Traditional Arabic</vt:lpstr>
      <vt:lpstr>Karla</vt:lpstr>
      <vt:lpstr>Fira Sans Extra Condensed Medium</vt:lpstr>
      <vt:lpstr>Christian School Center by Slidesgo</vt:lpstr>
      <vt:lpstr>أمثال الصورة</vt:lpstr>
      <vt:lpstr>الصورة:</vt:lpstr>
      <vt:lpstr>PowerPoint Presentation</vt:lpstr>
      <vt:lpstr>المثل الثاني : الإبن الضال  (لوقا 11 : 15 – 32 ) </vt:lpstr>
      <vt:lpstr>PowerPoint Presentation</vt:lpstr>
      <vt:lpstr>المثل الرابع :  الدرهم المفقود  (لوقا 15 : 9 ) </vt:lpstr>
      <vt:lpstr>المثل التاسع :  الغني ولعازر (لوقا 16 : 19 - 31)</vt:lpstr>
      <vt:lpstr>المثل العاشر : البيت المبني على الصخر والمبني على الرمل   (متى 7 : 24 ) </vt:lpstr>
      <vt:lpstr>PowerPoint Presentation</vt:lpstr>
      <vt:lpstr>PowerPoint Presentation</vt:lpstr>
      <vt:lpstr>شكرًا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 SCHOOL CENTER</dc:title>
  <dc:creator>Admin</dc:creator>
  <cp:lastModifiedBy>0202628 </cp:lastModifiedBy>
  <cp:revision>19</cp:revision>
  <dcterms:modified xsi:type="dcterms:W3CDTF">2023-11-28T19:18:06Z</dcterms:modified>
</cp:coreProperties>
</file>