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94628"/>
  </p:normalViewPr>
  <p:slideViewPr>
    <p:cSldViewPr snapToGrid="0">
      <p:cViewPr varScale="1">
        <p:scale>
          <a:sx n="117" d="100"/>
          <a:sy n="117" d="100"/>
        </p:scale>
        <p:origin x="184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582114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88106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06007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920797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7640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760200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890476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350983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115146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77934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28840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7742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14293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3619688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4280490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1811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66272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6E34634-1843-9641-B548-3E5E8D746D4A}" type="datetimeFigureOut">
              <a:rPr lang="en-JO" smtClean="0"/>
              <a:t>28/11/2023</a:t>
            </a:fld>
            <a:endParaRPr lang="en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345BA1-0768-6841-B898-F880FBF2B870}" type="slidenum">
              <a:rPr lang="en-JO" smtClean="0"/>
              <a:t>‹#›</a:t>
            </a:fld>
            <a:endParaRPr lang="en-JO"/>
          </a:p>
        </p:txBody>
      </p:sp>
    </p:spTree>
    <p:extLst>
      <p:ext uri="{BB962C8B-B14F-4D97-AF65-F5344CB8AC3E}">
        <p14:creationId xmlns:p14="http://schemas.microsoft.com/office/powerpoint/2010/main" val="20493100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E06F-F28C-8628-9CC7-11C9E43F51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b="1" i="0" dirty="0">
                <a:solidFill>
                  <a:schemeClr val="tx1"/>
                </a:solidFill>
                <a:effectLst/>
                <a:latin typeface="Cairo"/>
              </a:rPr>
              <a:t>ألقاب واسماء الرب يسوع المسيح </a:t>
            </a:r>
            <a:endParaRPr lang="en-J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4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F7D0-A187-9620-2F72-241AB2384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Cairo"/>
              </a:rPr>
              <a:t>ألقاب الرب يسوع المسيح </a:t>
            </a:r>
            <a:endParaRPr lang="en-JO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F5F187C-A816-E9E6-B4BB-30C1EB57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25625"/>
            <a:ext cx="10515600" cy="4351338"/>
          </a:xfrm>
        </p:spPr>
        <p:txBody>
          <a:bodyPr/>
          <a:lstStyle/>
          <a:p>
            <a: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طبيعة المسيح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ar-JO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القدوس: 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(أعمال الرسل 3: 14؛ مزمور 16: 10)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الديَّان: 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(أعمال الرسل 10: 42؛ تيموثاوس الثانية 4: 8)</a:t>
            </a:r>
            <a:endParaRPr lang="ar-JO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نور العالم: 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(يوحنا 8: 12)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رئيس السلام: 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(إشعياء 9: 6)</a:t>
            </a:r>
            <a:endParaRPr lang="ar-JO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إبن الله: 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(لوقا 1: 35؛ يوحنا 1: 49)</a:t>
            </a:r>
            <a:endParaRPr lang="en-JO" dirty="0">
              <a:solidFill>
                <a:schemeClr val="tx1"/>
              </a:solidFill>
            </a:endParaRPr>
          </a:p>
        </p:txBody>
      </p:sp>
      <p:pic>
        <p:nvPicPr>
          <p:cNvPr id="1032" name="Picture 8" descr="في رحاب الأديان - اختلاف الطوائف المسيحية حول طبيعة المسيح؟  ...................... خلال القرن الرابع الميلادي في مدينة روما ظهر خلاف  عقائدي مسيحي بين تعاليم الكنيستين الشرقية والغربية حول طبيعة المسيح عليه  السلام :">
            <a:extLst>
              <a:ext uri="{FF2B5EF4-FFF2-40B4-BE49-F238E27FC236}">
                <a16:creationId xmlns:a16="http://schemas.microsoft.com/office/drawing/2014/main" id="{B25AE5DC-BBE8-3860-037A-5F4FDA4BD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57" y="1879599"/>
            <a:ext cx="2873829" cy="319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4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CB39-EB35-8E32-22A7-B14AF710E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457200" rtl="1" eaLnBrk="1" latinLnBrk="0" hangingPunct="1">
              <a:spcBef>
                <a:spcPct val="0"/>
              </a:spcBef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Cairo"/>
              </a:rPr>
              <a:t>ألقاب الرب يسوع المسيح 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0744-0607-1BA7-2591-59C0536FF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مكانته في الثالوث المقدس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لألف والياء: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(رؤيا 1: 8؛ 22: 13)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عمانوئيل: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(إشعياء 9: 6؛ متى 1: 23)</a:t>
            </a:r>
            <a:endParaRPr lang="ar-JO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الإله الحقيقي: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(يوحنا الأولى 5: 20)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رب الكل: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(أعمال الرسل 10: 36)</a:t>
            </a:r>
            <a:endParaRPr lang="en-JO" dirty="0">
              <a:solidFill>
                <a:schemeClr val="tx1"/>
              </a:solidFill>
            </a:endParaRPr>
          </a:p>
        </p:txBody>
      </p:sp>
      <p:pic>
        <p:nvPicPr>
          <p:cNvPr id="2052" name="Picture 4" descr="في عيد الثالوث الأقدس | Abouna">
            <a:extLst>
              <a:ext uri="{FF2B5EF4-FFF2-40B4-BE49-F238E27FC236}">
                <a16:creationId xmlns:a16="http://schemas.microsoft.com/office/drawing/2014/main" id="{855069DA-F773-16DE-55CF-395561C9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" y="272143"/>
            <a:ext cx="4299857" cy="283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7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B87CF-6C0A-0B77-6A17-31EE58A2E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b="1" i="0" dirty="0">
                <a:solidFill>
                  <a:schemeClr val="tx1"/>
                </a:solidFill>
                <a:effectLst/>
                <a:latin typeface="Cairo"/>
              </a:rPr>
              <a:t>ألقاب الرب يسوع المسيح </a:t>
            </a:r>
            <a:endParaRPr lang="en-J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41A-D69C-61B4-7E9A-810406AE9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عمله على الأرض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خبز الحياة: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(يوحنا 6: 35؛ 6: 48)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العريس: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(متى 9: 15)</a:t>
            </a:r>
            <a:endParaRPr lang="ar-JO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المخلص: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(رومية 11: 26)</a:t>
            </a: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الراعي الصالح: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(يوحنا 10: 11، 14)</a:t>
            </a:r>
            <a:endParaRPr lang="ar-JO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حمل الله: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 (يوحنا 1: 29)</a:t>
            </a:r>
            <a:endParaRPr lang="en-JO" dirty="0">
              <a:solidFill>
                <a:schemeClr val="tx1"/>
              </a:solidFill>
            </a:endParaRPr>
          </a:p>
        </p:txBody>
      </p:sp>
      <p:pic>
        <p:nvPicPr>
          <p:cNvPr id="3074" name="Picture 2" descr="ما وعظَ به الرب يسوع في عصر النعمة كان الطريق الوحيد للتوبة | إنجيل جيل  الملكوت">
            <a:extLst>
              <a:ext uri="{FF2B5EF4-FFF2-40B4-BE49-F238E27FC236}">
                <a16:creationId xmlns:a16="http://schemas.microsoft.com/office/drawing/2014/main" id="{1562235C-30B0-6D1D-B811-FD5E321A0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2" y="2514600"/>
            <a:ext cx="4169228" cy="35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6624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{5D667DB9-9B6B-FE4C-9BA0-C718C041DB3A}tf10001063</Template>
  <TotalTime>18</TotalTime>
  <Words>182</Words>
  <Application>Microsoft Macintosh PowerPoint</Application>
  <PresentationFormat>Widescreen</PresentationFormat>
  <Paragraphs>22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Cairo</vt:lpstr>
      <vt:lpstr>Century Gothic</vt:lpstr>
      <vt:lpstr>Times New Roman</vt:lpstr>
      <vt:lpstr>Mesh</vt:lpstr>
      <vt:lpstr>ألقاب واسماء الرب يسوع المسيح </vt:lpstr>
      <vt:lpstr>ألقاب الرب يسوع المسيح </vt:lpstr>
      <vt:lpstr>ألقاب الرب يسوع المسيح </vt:lpstr>
      <vt:lpstr>ألقاب الرب يسوع المسيح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ألقاب واسماء الرب يسوع المسيح </dc:title>
  <dc:creator>Microsoft Office User</dc:creator>
  <cp:lastModifiedBy>Microsoft Office User</cp:lastModifiedBy>
  <cp:revision>1</cp:revision>
  <dcterms:created xsi:type="dcterms:W3CDTF">2023-11-28T14:46:22Z</dcterms:created>
  <dcterms:modified xsi:type="dcterms:W3CDTF">2023-11-28T15:04:32Z</dcterms:modified>
</cp:coreProperties>
</file>