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64" r:id="rId5"/>
    <p:sldId id="313" r:id="rId6"/>
    <p:sldId id="314" r:id="rId7"/>
    <p:sldId id="315" r:id="rId8"/>
    <p:sldId id="316" r:id="rId9"/>
    <p:sldId id="322" r:id="rId10"/>
    <p:sldId id="318" r:id="rId11"/>
    <p:sldId id="323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9%83%D8%AA%D8%A7%D8%A8_%D8%A7%D9%84%D9%85%D9%82%D8%AF%D8%B3" TargetMode="External"/><Relationship Id="rId2" Type="http://schemas.openxmlformats.org/officeDocument/2006/relationships/hyperlink" Target="https://ar.wikipedia.org/wiki/%D8%A7%D9%84%D8%B9%D9%87%D8%AF_%D8%A7%D9%84%D8%AC%D8%AF%D9%8A%D8%A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wikipedia.org/wiki/%D9%8A%D8%B3%D9%88%D8%B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ar-JO" dirty="0"/>
              <a:t>ألقاب واسماء الرب يسوع المسيح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Sit Dolor Amet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ايقونة الصليب - السراج الأرثوذكسي">
            <a:extLst>
              <a:ext uri="{FF2B5EF4-FFF2-40B4-BE49-F238E27FC236}">
                <a16:creationId xmlns:a16="http://schemas.microsoft.com/office/drawing/2014/main" id="{0AFFFB15-AE9C-FF5F-A710-5925CCB8D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556" y="803063"/>
            <a:ext cx="4240888" cy="5251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51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EA1003-81BD-5A27-D35A-85AC05465B2D}"/>
              </a:ext>
            </a:extLst>
          </p:cNvPr>
          <p:cNvSpPr txBox="1"/>
          <p:nvPr/>
        </p:nvSpPr>
        <p:spPr>
          <a:xfrm>
            <a:off x="809703" y="3102318"/>
            <a:ext cx="102600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ألقاب يسوع في العهد الجديد هي مجموعة من الألقاب ذات الدلالات المختلفة التي أطلقت في </a:t>
            </a:r>
            <a:r>
              <a:rPr lang="ar-JO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العهد الجديد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العهد الجديد</a:t>
            </a:r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وهو الجزء الثاني من </a:t>
            </a:r>
            <a:r>
              <a:rPr lang="ar-JO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الكتاب المقد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الكتاب المقدس</a:t>
            </a:r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، على شخص </a:t>
            </a:r>
            <a:r>
              <a:rPr lang="ar-JO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يسو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يسوع</a:t>
            </a:r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وتستخدم كتعليم عن شخصية المسيح، وتساهم في فهم وشرح رسالته التي قدمها. بعض هذه الألقاب، قد نسبها المسيح إلى ذاته صراحة، في حين نُسب إليه من كتبة الأناجيل البعض الآخر 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C190-65B8-C90D-1D51-FFE85438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JO" sz="60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الالقا</a:t>
            </a:r>
            <a:r>
              <a:rPr lang="ar-JO" sz="6000" b="1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119D-8651-37C6-D62F-E6683911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المخلص، (إنجيل متى 21/1).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عمانوئيل أي الله معنا، (إنجيل متى 23/1).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السيّد، (إنجيل متى 2/8).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المعلم، المعلم الوحيد، (إنجيل متى 10/23).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ابن الإنسان </a:t>
            </a:r>
            <a:r>
              <a:rPr lang="ar-JO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، (إنجيل متى 30/24).</a:t>
            </a:r>
          </a:p>
          <a:p>
            <a:pPr marL="0" marR="0" indent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4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F774-A0B4-255A-8938-079EA5DA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31201"/>
            <a:ext cx="10058400" cy="3849624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حَمَلُ اللهِ ، (إنجيل يوحنا 29/1).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ابْنِ اللهِ، (إنجيل يوحنا 18/3).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خُبْزُ الْحَيَاةِ، (إنجيل يوحنا 35/6).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نُورُ الْعَالَمِ، (إنجيل يوحنا 12/8).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الراعي الصالح، (إنجيل يوحنا 11/10).</a:t>
            </a:r>
          </a:p>
          <a:p>
            <a:pPr marL="182880" marR="0" lvl="0" indent="-182880" algn="r" defTabSz="914400" rtl="1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الْكَلِمَةُ / وَكَانَ الْكَلِمَةُ اللهَ، (إنجيل يوحنا 1/1).</a:t>
            </a:r>
          </a:p>
          <a:p>
            <a:pPr marL="182880" marR="0" lvl="0" indent="-182880" algn="r" defTabSz="914400" rtl="1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القيامة والحق والحياة، (إنجيل يوحنا 6/14).</a:t>
            </a:r>
          </a:p>
          <a:p>
            <a:pPr marL="182880" marR="0" lvl="0" indent="-182880" algn="r" defTabSz="914400" rtl="1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J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" marR="0" lvl="0" indent="-182880" algn="r" defTabSz="914400" rtl="1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ar-JO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0" indent="-182880" algn="r" defTabSz="914400" rtl="1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ar-JO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0" indent="-182880" algn="r" defTabSz="914400" rtl="1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J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3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1FE1-9C65-2D1C-99AA-CD14C4A0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3908-35F7-F4B0-237E-C2F1568E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الطبيب، (إنجيل مرقس 17/2).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رب السبت، (إنجيل مرقس 22/2).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ابن العلي، (إنجيل مرقس 7/5).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الابن، (إنجيل مرقس 7/9).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العظيم، (إنجيل لوقا 32/1).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F617-875E-10A0-0314-CBD1F987E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ملك الملوك، (الرسالة الأولى إلى تيموثاوس 15/6).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الكاهن الأعظم، (الرسالة إلى العبرانيين 17/2).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الحي إلى الأبد، (الرسالة إلى العبرانيين 24/7).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الأَلِفُ وَالْيَاء، (رؤيا يوحنا 8/1).</a:t>
            </a:r>
          </a:p>
          <a:p>
            <a:br>
              <a:rPr lang="ar-JO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8F76-3BA9-3F98-B289-EB635BF7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BC339-E1B2-FB17-FA64-27D00E497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واهب الحياة الأبدية، (أعمال الرسل 15/3).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الفادي، (الرسالة الأولى إلى كورنثس 30/1).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سيّد المجد، (الرسالة الأولى إلى كورنثس 8/2).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رأس الكنيسة، (الرسالة إلى كولوسي 15/1).</a:t>
            </a:r>
          </a:p>
          <a:p>
            <a:pPr marL="182880" marR="0" lvl="0" indent="-182880" algn="r" defTabSz="914400" rtl="1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الأَوَّلُ وَالآخِرُ (رؤيا يوحنا 17/1).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0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A3A4-A2D7-F34B-D8A9-D9BBDC7A8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عمل الطالب :-</a:t>
            </a:r>
          </a:p>
          <a:p>
            <a:pPr marL="0" indent="0" algn="r" rtl="1">
              <a:buNone/>
            </a:pPr>
            <a:r>
              <a:rPr lang="ar-JO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خليل سالم حداد</a:t>
            </a:r>
          </a:p>
          <a:p>
            <a:pPr marL="0" indent="0" algn="r" rtl="1">
              <a:buNone/>
            </a:pPr>
            <a:r>
              <a:rPr lang="ar-JO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الاول ثانوي-علمي أ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14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{A1376D7A-EF38-44E3-88B3-B26A3294B3C9}tf11531919_win32</Template>
  <TotalTime>109</TotalTime>
  <Words>305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Garamond</vt:lpstr>
      <vt:lpstr>SavonVTI</vt:lpstr>
      <vt:lpstr>ألقاب واسماء الرب يسوع المسيح</vt:lpstr>
      <vt:lpstr>PowerPoint Presentation</vt:lpstr>
      <vt:lpstr>PowerPoint Presentation</vt:lpstr>
      <vt:lpstr>الالقاب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ايقونة الصلب</dc:title>
  <dc:creator>khalil</dc:creator>
  <cp:lastModifiedBy>khalil</cp:lastModifiedBy>
  <cp:revision>26</cp:revision>
  <dcterms:created xsi:type="dcterms:W3CDTF">2022-05-15T18:45:34Z</dcterms:created>
  <dcterms:modified xsi:type="dcterms:W3CDTF">2023-11-28T14:07:14Z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