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 id="2147483984" r:id="rId2"/>
    <p:sldMasterId id="2147484190" r:id="rId3"/>
    <p:sldMasterId id="2147484387" r:id="rId4"/>
  </p:sldMasterIdLst>
  <p:notesMasterIdLst>
    <p:notesMasterId r:id="rId9"/>
  </p:notesMasterIdLst>
  <p:sldIdLst>
    <p:sldId id="256" r:id="rId5"/>
    <p:sldId id="257" r:id="rId6"/>
    <p:sldId id="258"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303AC32-8E27-48AA-BE1E-36BCEF76A902}" type="datetimeFigureOut">
              <a:rPr lang="ar-JO" smtClean="0"/>
              <a:t>16/05/1445</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5A01ED8-065D-4678-8A11-FD037D2B8F02}" type="slidenum">
              <a:rPr lang="ar-JO" smtClean="0"/>
              <a:t>‹#›</a:t>
            </a:fld>
            <a:endParaRPr lang="ar-JO"/>
          </a:p>
        </p:txBody>
      </p:sp>
    </p:spTree>
    <p:extLst>
      <p:ext uri="{BB962C8B-B14F-4D97-AF65-F5344CB8AC3E}">
        <p14:creationId xmlns:p14="http://schemas.microsoft.com/office/powerpoint/2010/main" val="128356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B5A01ED8-065D-4678-8A11-FD037D2B8F02}" type="slidenum">
              <a:rPr lang="ar-JO" smtClean="0"/>
              <a:t>2</a:t>
            </a:fld>
            <a:endParaRPr lang="ar-JO"/>
          </a:p>
        </p:txBody>
      </p:sp>
    </p:spTree>
    <p:extLst>
      <p:ext uri="{BB962C8B-B14F-4D97-AF65-F5344CB8AC3E}">
        <p14:creationId xmlns:p14="http://schemas.microsoft.com/office/powerpoint/2010/main" val="23984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a:xfrm>
            <a:off x="5332412" y="5883275"/>
            <a:ext cx="4324044" cy="365125"/>
          </a:xfrm>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0150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84234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40529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413719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0581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39270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74522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63446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025360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80890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13254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a:xfrm>
            <a:off x="10951856" y="5867131"/>
            <a:ext cx="5511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586769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1782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69829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8E48D4-3BC8-4821-8CB0-ABA4B286F2CE}" type="datetimeFigureOut">
              <a:rPr lang="ar-JO" smtClean="0"/>
              <a:t>15/05/1445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660951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42319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88E48D4-3BC8-4821-8CB0-ABA4B286F2CE}" type="datetimeFigureOut">
              <a:rPr lang="ar-JO" smtClean="0"/>
              <a:t>15/05/1445</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4207421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10212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71650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91654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882083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194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375030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274266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909586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846759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78600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384158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264703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98969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73151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162974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8E48D4-3BC8-4821-8CB0-ABA4B286F2CE}" type="datetimeFigureOut">
              <a:rPr lang="ar-JO" smtClean="0"/>
              <a:t>15/05/1445</a:t>
            </a:fld>
            <a:endParaRPr lang="ar-JO"/>
          </a:p>
        </p:txBody>
      </p:sp>
      <p:sp>
        <p:nvSpPr>
          <p:cNvPr id="8" name="Footer Placeholder 7"/>
          <p:cNvSpPr>
            <a:spLocks noGrp="1"/>
          </p:cNvSpPr>
          <p:nvPr>
            <p:ph type="ftr" sz="quarter" idx="11"/>
          </p:nvPr>
        </p:nvSpPr>
        <p:spPr/>
        <p:txBody>
          <a:bodyPr/>
          <a:lstStyle/>
          <a:p>
            <a:endParaRPr lang="ar-J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4617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5929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295988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48D4-3BC8-4821-8CB0-ABA4B286F2CE}" type="datetimeFigureOut">
              <a:rPr lang="ar-JO" smtClean="0"/>
              <a:t>15/05/1445</a:t>
            </a:fld>
            <a:endParaRPr lang="ar-JO"/>
          </a:p>
        </p:txBody>
      </p:sp>
      <p:sp>
        <p:nvSpPr>
          <p:cNvPr id="3" name="Footer Placeholder 2"/>
          <p:cNvSpPr>
            <a:spLocks noGrp="1"/>
          </p:cNvSpPr>
          <p:nvPr>
            <p:ph type="ftr" sz="quarter" idx="11"/>
          </p:nvPr>
        </p:nvSpPr>
        <p:spPr/>
        <p:txBody>
          <a:bodyPr/>
          <a:lstStyle/>
          <a:p>
            <a:endParaRPr lang="ar-J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185215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75875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929161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453716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C23421-8A29-4A84-9489-D5D24E39A404}" type="slidenum">
              <a:rPr lang="ar-JO" smtClean="0"/>
              <a:t>‹#›</a:t>
            </a:fld>
            <a:endParaRPr lang="ar-J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8403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229614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C23421-8A29-4A84-9489-D5D24E39A404}" type="slidenum">
              <a:rPr lang="ar-JO" smtClean="0"/>
              <a:t>‹#›</a:t>
            </a:fld>
            <a:endParaRPr lang="ar-J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9211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316479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58539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8E48D4-3BC8-4821-8CB0-ABA4B286F2CE}" type="datetimeFigureOut">
              <a:rPr lang="ar-JO" smtClean="0"/>
              <a:t>15/05/1445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574457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287029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a:xfrm>
            <a:off x="1371600" y="4323845"/>
            <a:ext cx="6400800" cy="365125"/>
          </a:xfrm>
        </p:spPr>
        <p:txBody>
          <a:bodyPr/>
          <a:lstStyle/>
          <a:p>
            <a:endParaRPr lang="ar-JO"/>
          </a:p>
        </p:txBody>
      </p:sp>
      <p:sp>
        <p:nvSpPr>
          <p:cNvPr id="6" name="Slide Number Placeholder 5"/>
          <p:cNvSpPr>
            <a:spLocks noGrp="1"/>
          </p:cNvSpPr>
          <p:nvPr>
            <p:ph type="sldNum" sz="quarter" idx="12"/>
          </p:nvPr>
        </p:nvSpPr>
        <p:spPr>
          <a:xfrm>
            <a:off x="8077200" y="1430866"/>
            <a:ext cx="2743200"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26273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4272539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a:xfrm>
            <a:off x="685800" y="381001"/>
            <a:ext cx="6991492" cy="364065"/>
          </a:xfrm>
        </p:spPr>
        <p:txBody>
          <a:bodyPr/>
          <a:lstStyle/>
          <a:p>
            <a:endParaRPr lang="ar-JO"/>
          </a:p>
        </p:txBody>
      </p:sp>
      <p:sp>
        <p:nvSpPr>
          <p:cNvPr id="6" name="Slide Number Placeholder 5"/>
          <p:cNvSpPr>
            <a:spLocks noGrp="1"/>
          </p:cNvSpPr>
          <p:nvPr>
            <p:ph type="sldNum" sz="quarter" idx="12"/>
          </p:nvPr>
        </p:nvSpPr>
        <p:spPr>
          <a:xfrm>
            <a:off x="10862452" y="381000"/>
            <a:ext cx="643748"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403040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07071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8E48D4-3BC8-4821-8CB0-ABA4B286F2CE}" type="datetimeFigureOut">
              <a:rPr lang="ar-JO" smtClean="0"/>
              <a:t>15/05/1445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889890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266020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48D4-3BC8-4821-8CB0-ABA4B286F2CE}" type="datetimeFigureOut">
              <a:rPr lang="ar-JO" smtClean="0"/>
              <a:t>15/05/1445</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455804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125673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89291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364711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3377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a:xfrm>
            <a:off x="685800" y="379941"/>
            <a:ext cx="6991492" cy="365125"/>
          </a:xfrm>
        </p:spPr>
        <p:txBody>
          <a:bodyPr/>
          <a:lstStyle/>
          <a:p>
            <a:endParaRPr lang="ar-JO"/>
          </a:p>
        </p:txBody>
      </p:sp>
      <p:sp>
        <p:nvSpPr>
          <p:cNvPr id="7" name="Slide Number Placeholder 6"/>
          <p:cNvSpPr>
            <a:spLocks noGrp="1"/>
          </p:cNvSpPr>
          <p:nvPr>
            <p:ph type="sldNum" sz="quarter" idx="12"/>
          </p:nvPr>
        </p:nvSpPr>
        <p:spPr>
          <a:xfrm>
            <a:off x="10862452" y="381000"/>
            <a:ext cx="643748"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791928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a:xfrm>
            <a:off x="685800" y="379941"/>
            <a:ext cx="6991492" cy="365125"/>
          </a:xfrm>
        </p:spPr>
        <p:txBody>
          <a:bodyPr/>
          <a:lstStyle/>
          <a:p>
            <a:endParaRPr lang="ar-JO"/>
          </a:p>
        </p:txBody>
      </p:sp>
      <p:sp>
        <p:nvSpPr>
          <p:cNvPr id="7" name="Slide Number Placeholder 6"/>
          <p:cNvSpPr>
            <a:spLocks noGrp="1"/>
          </p:cNvSpPr>
          <p:nvPr>
            <p:ph type="sldNum" sz="quarter" idx="12"/>
          </p:nvPr>
        </p:nvSpPr>
        <p:spPr>
          <a:xfrm>
            <a:off x="10862452" y="381000"/>
            <a:ext cx="643748" cy="365125"/>
          </a:xfrm>
        </p:spPr>
        <p:txBody>
          <a:bodyPr/>
          <a:lstStyle/>
          <a:p>
            <a:fld id="{69C23421-8A29-4A84-9489-D5D24E39A404}" type="slidenum">
              <a:rPr lang="ar-JO" smtClean="0"/>
              <a:t>‹#›</a:t>
            </a:fld>
            <a:endParaRPr lang="ar-JO"/>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1826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a:xfrm>
            <a:off x="685800" y="378883"/>
            <a:ext cx="6991492" cy="365125"/>
          </a:xfrm>
        </p:spPr>
        <p:txBody>
          <a:bodyPr/>
          <a:lstStyle/>
          <a:p>
            <a:endParaRPr lang="ar-JO"/>
          </a:p>
        </p:txBody>
      </p:sp>
      <p:sp>
        <p:nvSpPr>
          <p:cNvPr id="7" name="Slide Number Placeholder 6"/>
          <p:cNvSpPr>
            <a:spLocks noGrp="1"/>
          </p:cNvSpPr>
          <p:nvPr>
            <p:ph type="sldNum" sz="quarter" idx="12"/>
          </p:nvPr>
        </p:nvSpPr>
        <p:spPr>
          <a:xfrm>
            <a:off x="10862452" y="381000"/>
            <a:ext cx="643748"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73970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907309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8E48D4-3BC8-4821-8CB0-ABA4B286F2CE}" type="datetimeFigureOut">
              <a:rPr lang="ar-JO" smtClean="0"/>
              <a:t>15/05/1445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902874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3021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88E48D4-3BC8-4821-8CB0-ABA4B286F2CE}" type="datetimeFigureOut">
              <a:rPr lang="ar-JO" smtClean="0"/>
              <a:t>15/05/1445</a:t>
            </a:fld>
            <a:endParaRPr lang="ar-JO"/>
          </a:p>
        </p:txBody>
      </p:sp>
      <p:sp>
        <p:nvSpPr>
          <p:cNvPr id="5" name="Footer Placeholder 4"/>
          <p:cNvSpPr>
            <a:spLocks noGrp="1"/>
          </p:cNvSpPr>
          <p:nvPr>
            <p:ph type="ftr" sz="quarter" idx="11"/>
          </p:nvPr>
        </p:nvSpPr>
        <p:spPr>
          <a:xfrm>
            <a:off x="685800" y="381000"/>
            <a:ext cx="6991492" cy="365125"/>
          </a:xfrm>
        </p:spPr>
        <p:txBody>
          <a:bodyPr/>
          <a:lstStyle/>
          <a:p>
            <a:endParaRPr lang="ar-JO"/>
          </a:p>
        </p:txBody>
      </p:sp>
      <p:sp>
        <p:nvSpPr>
          <p:cNvPr id="6" name="Slide Number Placeholder 5"/>
          <p:cNvSpPr>
            <a:spLocks noGrp="1"/>
          </p:cNvSpPr>
          <p:nvPr>
            <p:ph type="sldNum" sz="quarter" idx="12"/>
          </p:nvPr>
        </p:nvSpPr>
        <p:spPr>
          <a:xfrm>
            <a:off x="10862452" y="381000"/>
            <a:ext cx="643748" cy="365125"/>
          </a:xfrm>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37530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48D4-3BC8-4821-8CB0-ABA4B286F2CE}" type="datetimeFigureOut">
              <a:rPr lang="ar-JO" smtClean="0"/>
              <a:t>15/05/1445</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81528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107909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E48D4-3BC8-4821-8CB0-ABA4B286F2CE}" type="datetimeFigureOut">
              <a:rPr lang="ar-JO" smtClean="0"/>
              <a:t>15/05/1445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9C23421-8A29-4A84-9489-D5D24E39A404}" type="slidenum">
              <a:rPr lang="ar-JO" smtClean="0"/>
              <a:t>‹#›</a:t>
            </a:fld>
            <a:endParaRPr lang="ar-JO"/>
          </a:p>
        </p:txBody>
      </p:sp>
    </p:spTree>
    <p:extLst>
      <p:ext uri="{BB962C8B-B14F-4D97-AF65-F5344CB8AC3E}">
        <p14:creationId xmlns:p14="http://schemas.microsoft.com/office/powerpoint/2010/main" val="235708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5.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8E48D4-3BC8-4821-8CB0-ABA4B286F2CE}" type="datetimeFigureOut">
              <a:rPr lang="ar-JO" smtClean="0"/>
              <a:t>15/05/1445</a:t>
            </a:fld>
            <a:endParaRPr lang="ar-JO"/>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JO"/>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C23421-8A29-4A84-9489-D5D24E39A404}" type="slidenum">
              <a:rPr lang="ar-JO" smtClean="0"/>
              <a:t>‹#›</a:t>
            </a:fld>
            <a:endParaRPr lang="ar-JO"/>
          </a:p>
        </p:txBody>
      </p:sp>
    </p:spTree>
    <p:extLst>
      <p:ext uri="{BB962C8B-B14F-4D97-AF65-F5344CB8AC3E}">
        <p14:creationId xmlns:p14="http://schemas.microsoft.com/office/powerpoint/2010/main" val="1940551459"/>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88E48D4-3BC8-4821-8CB0-ABA4B286F2CE}" type="datetimeFigureOut">
              <a:rPr lang="ar-JO" smtClean="0"/>
              <a:t>15/05/1445</a:t>
            </a:fld>
            <a:endParaRPr lang="ar-J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J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C23421-8A29-4A84-9489-D5D24E39A404}" type="slidenum">
              <a:rPr lang="ar-JO" smtClean="0"/>
              <a:t>‹#›</a:t>
            </a:fld>
            <a:endParaRPr lang="ar-JO"/>
          </a:p>
        </p:txBody>
      </p:sp>
    </p:spTree>
    <p:extLst>
      <p:ext uri="{BB962C8B-B14F-4D97-AF65-F5344CB8AC3E}">
        <p14:creationId xmlns:p14="http://schemas.microsoft.com/office/powerpoint/2010/main" val="1599740142"/>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8E48D4-3BC8-4821-8CB0-ABA4B286F2CE}" type="datetimeFigureOut">
              <a:rPr lang="ar-JO" smtClean="0"/>
              <a:t>15/05/1445</a:t>
            </a:fld>
            <a:endParaRPr lang="ar-J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J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C23421-8A29-4A84-9489-D5D24E39A404}" type="slidenum">
              <a:rPr lang="ar-JO" smtClean="0"/>
              <a:t>‹#›</a:t>
            </a:fld>
            <a:endParaRPr lang="ar-JO"/>
          </a:p>
        </p:txBody>
      </p:sp>
    </p:spTree>
    <p:extLst>
      <p:ext uri="{BB962C8B-B14F-4D97-AF65-F5344CB8AC3E}">
        <p14:creationId xmlns:p14="http://schemas.microsoft.com/office/powerpoint/2010/main" val="3484529548"/>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8E48D4-3BC8-4821-8CB0-ABA4B286F2CE}" type="datetimeFigureOut">
              <a:rPr lang="ar-JO" smtClean="0"/>
              <a:t>15/05/1445</a:t>
            </a:fld>
            <a:endParaRPr lang="ar-JO"/>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C23421-8A29-4A84-9489-D5D24E39A404}" type="slidenum">
              <a:rPr lang="ar-JO" smtClean="0"/>
              <a:t>‹#›</a:t>
            </a:fld>
            <a:endParaRPr lang="ar-JO"/>
          </a:p>
        </p:txBody>
      </p:sp>
    </p:spTree>
    <p:extLst>
      <p:ext uri="{BB962C8B-B14F-4D97-AF65-F5344CB8AC3E}">
        <p14:creationId xmlns:p14="http://schemas.microsoft.com/office/powerpoint/2010/main" val="18557006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 id="2147484402" r:id="rId15"/>
    <p:sldLayoutId id="2147484403" r:id="rId16"/>
    <p:sldLayoutId id="2147484404"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9600" dirty="0" smtClean="0">
                <a:solidFill>
                  <a:schemeClr val="bg1"/>
                </a:solidFill>
              </a:rPr>
              <a:t>(البازلت)</a:t>
            </a:r>
            <a:endParaRPr lang="ar-JO" sz="9600" dirty="0">
              <a:solidFill>
                <a:schemeClr val="bg1"/>
              </a:solidFill>
            </a:endParaRPr>
          </a:p>
        </p:txBody>
      </p:sp>
      <p:sp>
        <p:nvSpPr>
          <p:cNvPr id="7" name="Content Placeholder 6"/>
          <p:cNvSpPr>
            <a:spLocks noGrp="1"/>
          </p:cNvSpPr>
          <p:nvPr>
            <p:ph sz="quarter" idx="13"/>
          </p:nvPr>
        </p:nvSpPr>
        <p:spPr/>
        <p:txBody>
          <a:bodyPr>
            <a:normAutofit/>
          </a:bodyPr>
          <a:lstStyle/>
          <a:p>
            <a:pPr algn="ctr"/>
            <a:r>
              <a:rPr lang="ar-JO" sz="6600" dirty="0" smtClean="0"/>
              <a:t>في الاردن</a:t>
            </a:r>
            <a:endParaRPr lang="ar-JO" sz="6600" dirty="0"/>
          </a:p>
        </p:txBody>
      </p:sp>
    </p:spTree>
    <p:extLst>
      <p:ext uri="{BB962C8B-B14F-4D97-AF65-F5344CB8AC3E}">
        <p14:creationId xmlns:p14="http://schemas.microsoft.com/office/powerpoint/2010/main" val="151196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اماكن تواجد البازلت في الاردن</a:t>
            </a:r>
            <a:endParaRPr lang="ar-JO" dirty="0"/>
          </a:p>
        </p:txBody>
      </p:sp>
      <p:sp>
        <p:nvSpPr>
          <p:cNvPr id="3" name="Content Placeholder 2"/>
          <p:cNvSpPr>
            <a:spLocks noGrp="1"/>
          </p:cNvSpPr>
          <p:nvPr>
            <p:ph idx="1"/>
          </p:nvPr>
        </p:nvSpPr>
        <p:spPr>
          <a:xfrm>
            <a:off x="1484311" y="2539999"/>
            <a:ext cx="10018714" cy="3898901"/>
          </a:xfrm>
        </p:spPr>
        <p:txBody>
          <a:bodyPr/>
          <a:lstStyle/>
          <a:p>
            <a:r>
              <a:rPr lang="en-US" sz="4800" dirty="0" smtClean="0"/>
              <a:t>(1</a:t>
            </a:r>
            <a:r>
              <a:rPr lang="ar-JO" dirty="0"/>
              <a:t>شــمال شــرق </a:t>
            </a:r>
            <a:r>
              <a:rPr lang="ar-JO" dirty="0" smtClean="0"/>
              <a:t>الاردن: </a:t>
            </a:r>
            <a:r>
              <a:rPr lang="ar-JO" dirty="0"/>
              <a:t>مناطــق </a:t>
            </a:r>
            <a:r>
              <a:rPr lang="ar-JO" dirty="0" smtClean="0"/>
              <a:t>الازرق </a:t>
            </a:r>
            <a:r>
              <a:rPr lang="ar-JO" dirty="0"/>
              <a:t>، الصفــاوي، وشــرق المفــرق </a:t>
            </a:r>
            <a:endParaRPr lang="ar-JO" dirty="0" smtClean="0"/>
          </a:p>
          <a:p>
            <a:r>
              <a:rPr lang="en-US" sz="4800" dirty="0" smtClean="0"/>
              <a:t>2</a:t>
            </a:r>
            <a:r>
              <a:rPr lang="ar-JO" sz="4000" dirty="0"/>
              <a:t>) </a:t>
            </a:r>
            <a:r>
              <a:rPr lang="ar-JO" sz="2800" dirty="0"/>
              <a:t>وســط </a:t>
            </a:r>
            <a:r>
              <a:rPr lang="ar-JO" sz="2800" dirty="0" smtClean="0"/>
              <a:t>الاردن: </a:t>
            </a:r>
            <a:r>
              <a:rPr lang="ar-JO" sz="2800" dirty="0"/>
              <a:t>مناطــق جبــل شــيحان، ماعيــن، ومــكاور والــزاره. </a:t>
            </a:r>
            <a:endParaRPr lang="ar-JO" sz="2800" dirty="0" smtClean="0"/>
          </a:p>
          <a:p>
            <a:r>
              <a:rPr lang="en-US" sz="4400" dirty="0" smtClean="0"/>
              <a:t>3</a:t>
            </a:r>
            <a:r>
              <a:rPr lang="ar-JO" sz="4000" dirty="0"/>
              <a:t>) </a:t>
            </a:r>
            <a:r>
              <a:rPr lang="ar-JO" sz="2800" dirty="0"/>
              <a:t>جنـوب األردن: ُ ومـن أهمهـا تـل برمـا، وجبـل عنيـزة </a:t>
            </a:r>
          </a:p>
        </p:txBody>
      </p:sp>
    </p:spTree>
    <p:extLst>
      <p:ext uri="{BB962C8B-B14F-4D97-AF65-F5344CB8AC3E}">
        <p14:creationId xmlns:p14="http://schemas.microsoft.com/office/powerpoint/2010/main" val="251147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smtClean="0">
                <a:solidFill>
                  <a:schemeClr val="accent6">
                    <a:lumMod val="20000"/>
                    <a:lumOff val="80000"/>
                  </a:schemeClr>
                </a:solidFill>
              </a:rPr>
              <a:t>الاهمية </a:t>
            </a:r>
            <a:r>
              <a:rPr lang="ar-JO" b="1" dirty="0">
                <a:solidFill>
                  <a:schemeClr val="accent6">
                    <a:lumMod val="20000"/>
                    <a:lumOff val="80000"/>
                  </a:schemeClr>
                </a:solidFill>
              </a:rPr>
              <a:t>الاقتصادية له من حيث كيفية الاستغلال والاستفادة</a:t>
            </a:r>
            <a:r>
              <a:rPr lang="ar-JO" b="1" dirty="0" smtClean="0">
                <a:solidFill>
                  <a:schemeClr val="tx1">
                    <a:lumMod val="95000"/>
                  </a:schemeClr>
                </a:solidFill>
              </a:rPr>
              <a:t>ل</a:t>
            </a:r>
            <a:endParaRPr lang="ar-JO" dirty="0">
              <a:solidFill>
                <a:schemeClr val="accent6">
                  <a:lumMod val="20000"/>
                  <a:lumOff val="80000"/>
                </a:schemeClr>
              </a:solidFill>
            </a:endParaRPr>
          </a:p>
        </p:txBody>
      </p:sp>
      <p:sp>
        <p:nvSpPr>
          <p:cNvPr id="3" name="Content Placeholder 2"/>
          <p:cNvSpPr>
            <a:spLocks noGrp="1"/>
          </p:cNvSpPr>
          <p:nvPr>
            <p:ph idx="1"/>
          </p:nvPr>
        </p:nvSpPr>
        <p:spPr/>
        <p:txBody>
          <a:bodyPr/>
          <a:lstStyle/>
          <a:p>
            <a:r>
              <a:rPr lang="ar-JO" sz="2800" dirty="0">
                <a:solidFill>
                  <a:schemeClr val="tx1"/>
                </a:solidFill>
              </a:rPr>
              <a:t>يسـتخدم البازلـت فـي صناعـة القوالـب الحراريـة وأعمـدة الزينـة والترخيـم وصناعـة الصـوف الصخـري وفـي رصـف الطـرق وأعمـال البنـاء وصناعـة األنابيـب وغيرهـا</a:t>
            </a:r>
            <a:r>
              <a:rPr lang="ar-JO" dirty="0">
                <a:solidFill>
                  <a:schemeClr val="tx1"/>
                </a:solidFill>
              </a:rPr>
              <a:t>. </a:t>
            </a:r>
          </a:p>
        </p:txBody>
      </p:sp>
    </p:spTree>
    <p:extLst>
      <p:ext uri="{BB962C8B-B14F-4D97-AF65-F5344CB8AC3E}">
        <p14:creationId xmlns:p14="http://schemas.microsoft.com/office/powerpoint/2010/main" val="52573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343" y="790302"/>
            <a:ext cx="8610600" cy="1404258"/>
          </a:xfrm>
        </p:spPr>
        <p:txBody>
          <a:bodyPr>
            <a:normAutofit fontScale="90000"/>
          </a:bodyPr>
          <a:lstStyle/>
          <a:p>
            <a:r>
              <a:rPr lang="ar-JO" b="1" i="1" dirty="0" smtClean="0">
                <a:solidFill>
                  <a:srgbClr val="0070C0"/>
                </a:solidFill>
              </a:rPr>
              <a:t>اذا انا كنت </a:t>
            </a:r>
            <a:r>
              <a:rPr lang="ar-JO" b="1" i="1" dirty="0">
                <a:solidFill>
                  <a:srgbClr val="0070C0"/>
                </a:solidFill>
              </a:rPr>
              <a:t>وزيرا للاقتصاد في الأردن </a:t>
            </a:r>
            <a:r>
              <a:rPr lang="ar-JO" b="1" i="1" dirty="0" smtClean="0">
                <a:solidFill>
                  <a:srgbClr val="0070C0"/>
                </a:solidFill>
              </a:rPr>
              <a:t>كيف سوف اعمل</a:t>
            </a:r>
            <a:br>
              <a:rPr lang="ar-JO" b="1" i="1" dirty="0" smtClean="0">
                <a:solidFill>
                  <a:srgbClr val="0070C0"/>
                </a:solidFill>
              </a:rPr>
            </a:br>
            <a:r>
              <a:rPr lang="ar-JO" b="1" i="1" dirty="0" smtClean="0">
                <a:solidFill>
                  <a:srgbClr val="0070C0"/>
                </a:solidFill>
              </a:rPr>
              <a:t>على </a:t>
            </a:r>
            <a:r>
              <a:rPr lang="ar-JO" b="1" i="1" dirty="0">
                <a:solidFill>
                  <a:srgbClr val="0070C0"/>
                </a:solidFill>
              </a:rPr>
              <a:t>توظيف هذا الصخر أو المعدن في دعم الدخل القومي </a:t>
            </a:r>
            <a:r>
              <a:rPr lang="ar-JO" b="1" i="1" dirty="0" smtClean="0">
                <a:solidFill>
                  <a:srgbClr val="0070C0"/>
                </a:solidFill>
              </a:rPr>
              <a:t>الأردني:</a:t>
            </a:r>
            <a:endParaRPr lang="ar-JO" i="1" dirty="0">
              <a:solidFill>
                <a:srgbClr val="0070C0"/>
              </a:solidFill>
            </a:endParaRPr>
          </a:p>
        </p:txBody>
      </p:sp>
      <p:sp>
        <p:nvSpPr>
          <p:cNvPr id="3" name="Content Placeholder 2"/>
          <p:cNvSpPr>
            <a:spLocks noGrp="1"/>
          </p:cNvSpPr>
          <p:nvPr>
            <p:ph idx="1"/>
          </p:nvPr>
        </p:nvSpPr>
        <p:spPr>
          <a:xfrm>
            <a:off x="932543" y="2194560"/>
            <a:ext cx="10820400" cy="4024125"/>
          </a:xfrm>
        </p:spPr>
        <p:txBody>
          <a:bodyPr>
            <a:normAutofit fontScale="92500" lnSpcReduction="10000"/>
          </a:bodyPr>
          <a:lstStyle/>
          <a:p>
            <a:pPr marL="0" indent="0">
              <a:buNone/>
            </a:pPr>
            <a:r>
              <a:rPr lang="ar-JO" b="1" dirty="0" smtClean="0"/>
              <a:t> </a:t>
            </a:r>
            <a:r>
              <a:rPr lang="ar-JO" sz="3800" b="1" dirty="0" smtClean="0"/>
              <a:t>سوف اقوم باجـراء </a:t>
            </a:r>
            <a:r>
              <a:rPr lang="ar-JO" sz="3800" b="1" dirty="0"/>
              <a:t>دراسـة للخـام المتواجـد فـي منطقـة تـل برمـا لدراسـة إمكانيـة </a:t>
            </a:r>
            <a:r>
              <a:rPr lang="ar-JO" sz="3800" b="1" dirty="0" smtClean="0"/>
              <a:t>مالائمـة </a:t>
            </a:r>
            <a:r>
              <a:rPr lang="ar-JO" sz="3800" b="1" dirty="0"/>
              <a:t>البازلـت المتواجـد فـي المنطقـة لتأسـيس صناعـات متخصصـة إلسـتغالل الخـام مثـل تصنيع قوالب البازلـت الخزفية وأنظمة السـباكة واألنابيـب وغيرهـا </a:t>
            </a:r>
            <a:r>
              <a:rPr lang="ar-JO" sz="3800" b="1" dirty="0" smtClean="0"/>
              <a:t>و و سوف تكون النتائـج </a:t>
            </a:r>
            <a:r>
              <a:rPr lang="ar-JO" sz="3800" b="1" dirty="0"/>
              <a:t>إيجابيـة </a:t>
            </a:r>
            <a:r>
              <a:rPr lang="ar-JO" sz="3800" b="1" dirty="0" smtClean="0"/>
              <a:t>و سوف يتم إسـتغالل </a:t>
            </a:r>
            <a:r>
              <a:rPr lang="ar-JO" sz="3800" b="1" dirty="0"/>
              <a:t>البازلـت فـي المملكـة فـي مجـال اإلنشـاءات كحجـر البنـاء والحصمـه وفـي صناعـة الصـوف الصخـري لإلسـتهالك المحلـي ولغايـات التصديـر. وتبقـى فـرص اإلسـتثمار مفتوحـة فـي خـام البازلـت سـواء لإلسـتهالك المحلـي أوللتصديـر الخارجـي فـي صناعـة قوالـب السـباكة وفـي صناعـة األنابيـب والقضبـان لإلسـتخدامات اإلنشـائية وغيرهـا</a:t>
            </a:r>
            <a:r>
              <a:rPr lang="ar-JO" sz="3800" b="1" i="1" dirty="0"/>
              <a:t>. </a:t>
            </a:r>
          </a:p>
        </p:txBody>
      </p:sp>
    </p:spTree>
    <p:extLst>
      <p:ext uri="{BB962C8B-B14F-4D97-AF65-F5344CB8AC3E}">
        <p14:creationId xmlns:p14="http://schemas.microsoft.com/office/powerpoint/2010/main" val="1339347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Vapor Trai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67</TotalTime>
  <Words>174</Words>
  <Application>Microsoft Office PowerPoint</Application>
  <PresentationFormat>Widescreen</PresentationFormat>
  <Paragraphs>11</Paragraphs>
  <Slides>4</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vt:i4>
      </vt:variant>
    </vt:vector>
  </HeadingPairs>
  <TitlesOfParts>
    <vt:vector size="16" baseType="lpstr">
      <vt:lpstr>Arial</vt:lpstr>
      <vt:lpstr>Calibri</vt:lpstr>
      <vt:lpstr>Century Gothic</vt:lpstr>
      <vt:lpstr>Corbel</vt:lpstr>
      <vt:lpstr>Tahoma</vt:lpstr>
      <vt:lpstr>Times New Roman</vt:lpstr>
      <vt:lpstr>Tw Cen MT</vt:lpstr>
      <vt:lpstr>Wingdings 3</vt:lpstr>
      <vt:lpstr>Parallax</vt:lpstr>
      <vt:lpstr>Droplet</vt:lpstr>
      <vt:lpstr>Wisp</vt:lpstr>
      <vt:lpstr>Vapor Trail</vt:lpstr>
      <vt:lpstr>(البازلت)</vt:lpstr>
      <vt:lpstr>اماكن تواجد البازلت في الاردن</vt:lpstr>
      <vt:lpstr>الاهمية الاقتصادية له من حيث كيفية الاستغلال والاستفادةل</vt:lpstr>
      <vt:lpstr>اذا انا كنت وزيرا للاقتصاد في الأردن كيف سوف اعمل على توظيف هذا الصخر أو المعدن في دعم الدخل القومي الأردني: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(البازلت)</dc:title>
  <dc:creator>Dell</dc:creator>
  <cp:lastModifiedBy>Dell</cp:lastModifiedBy>
  <cp:revision>8</cp:revision>
  <dcterms:created xsi:type="dcterms:W3CDTF">2023-11-27T20:53:25Z</dcterms:created>
  <dcterms:modified xsi:type="dcterms:W3CDTF">2023-11-27T22:00:28Z</dcterms:modified>
</cp:coreProperties>
</file>