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1" autoAdjust="0"/>
    <p:restoredTop sz="94660"/>
  </p:normalViewPr>
  <p:slideViewPr>
    <p:cSldViewPr snapToGrid="0">
      <p:cViewPr varScale="1">
        <p:scale>
          <a:sx n="119" d="100"/>
          <a:sy n="119" d="100"/>
        </p:scale>
        <p:origin x="27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F85B138-A56B-4468-9920-D287324851B7}" type="datetimeFigureOut">
              <a:rPr lang="en-US" smtClean="0"/>
              <a:t>11/27/2023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2BAEB5BB-880F-4AFA-A1C9-76DABA99A6A8}"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146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85B138-A56B-4468-9920-D287324851B7}" type="datetimeFigureOut">
              <a:rPr lang="en-US" smtClean="0"/>
              <a:t>11/27/2023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AEB5BB-880F-4AFA-A1C9-76DABA99A6A8}" type="slidenum">
              <a:rPr lang="en-US" smtClean="0"/>
              <a:t>‹#›</a:t>
            </a:fld>
            <a:endParaRPr lang="en-US"/>
          </a:p>
        </p:txBody>
      </p:sp>
    </p:spTree>
    <p:extLst>
      <p:ext uri="{BB962C8B-B14F-4D97-AF65-F5344CB8AC3E}">
        <p14:creationId xmlns:p14="http://schemas.microsoft.com/office/powerpoint/2010/main" val="3868070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85B138-A56B-4468-9920-D287324851B7}" type="datetimeFigureOut">
              <a:rPr lang="en-US" smtClean="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AEB5BB-880F-4AFA-A1C9-76DABA99A6A8}"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79609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85B138-A56B-4468-9920-D287324851B7}" type="datetimeFigureOut">
              <a:rPr lang="en-US" smtClean="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AEB5BB-880F-4AFA-A1C9-76DABA99A6A8}"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90176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85B138-A56B-4468-9920-D287324851B7}" type="datetimeFigureOut">
              <a:rPr lang="en-US" smtClean="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AEB5BB-880F-4AFA-A1C9-76DABA99A6A8}" type="slidenum">
              <a:rPr lang="en-US" smtClean="0"/>
              <a:t>‹#›</a:t>
            </a:fld>
            <a:endParaRPr lang="en-US"/>
          </a:p>
        </p:txBody>
      </p:sp>
    </p:spTree>
    <p:extLst>
      <p:ext uri="{BB962C8B-B14F-4D97-AF65-F5344CB8AC3E}">
        <p14:creationId xmlns:p14="http://schemas.microsoft.com/office/powerpoint/2010/main" val="28589380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85B138-A56B-4468-9920-D287324851B7}" type="datetimeFigureOut">
              <a:rPr lang="en-US" smtClean="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AEB5BB-880F-4AFA-A1C9-76DABA99A6A8}"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68121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85B138-A56B-4468-9920-D287324851B7}" type="datetimeFigureOut">
              <a:rPr lang="en-US" smtClean="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AEB5BB-880F-4AFA-A1C9-76DABA99A6A8}"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16036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85B138-A56B-4468-9920-D287324851B7}" type="datetimeFigureOut">
              <a:rPr lang="en-US" smtClean="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AEB5BB-880F-4AFA-A1C9-76DABA99A6A8}"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36027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85B138-A56B-4468-9920-D287324851B7}" type="datetimeFigureOut">
              <a:rPr lang="en-US" smtClean="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AEB5BB-880F-4AFA-A1C9-76DABA99A6A8}"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3508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85B138-A56B-4468-9920-D287324851B7}" type="datetimeFigureOut">
              <a:rPr lang="en-US" smtClean="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AEB5BB-880F-4AFA-A1C9-76DABA99A6A8}" type="slidenum">
              <a:rPr lang="en-US" smtClean="0"/>
              <a:t>‹#›</a:t>
            </a:fld>
            <a:endParaRPr lang="en-US"/>
          </a:p>
        </p:txBody>
      </p:sp>
    </p:spTree>
    <p:extLst>
      <p:ext uri="{BB962C8B-B14F-4D97-AF65-F5344CB8AC3E}">
        <p14:creationId xmlns:p14="http://schemas.microsoft.com/office/powerpoint/2010/main" val="2715327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85B138-A56B-4468-9920-D287324851B7}" type="datetimeFigureOut">
              <a:rPr lang="en-US" smtClean="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AEB5BB-880F-4AFA-A1C9-76DABA99A6A8}"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4986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F85B138-A56B-4468-9920-D287324851B7}" type="datetimeFigureOut">
              <a:rPr lang="en-US" smtClean="0"/>
              <a:t>11/27/2023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AEB5BB-880F-4AFA-A1C9-76DABA99A6A8}" type="slidenum">
              <a:rPr lang="en-US" smtClean="0"/>
              <a:t>‹#›</a:t>
            </a:fld>
            <a:endParaRPr lang="en-US"/>
          </a:p>
        </p:txBody>
      </p:sp>
    </p:spTree>
    <p:extLst>
      <p:ext uri="{BB962C8B-B14F-4D97-AF65-F5344CB8AC3E}">
        <p14:creationId xmlns:p14="http://schemas.microsoft.com/office/powerpoint/2010/main" val="2846376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F85B138-A56B-4468-9920-D287324851B7}" type="datetimeFigureOut">
              <a:rPr lang="en-US" smtClean="0"/>
              <a:t>11/27/2023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AEB5BB-880F-4AFA-A1C9-76DABA99A6A8}"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5920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F85B138-A56B-4468-9920-D287324851B7}" type="datetimeFigureOut">
              <a:rPr lang="en-US" smtClean="0"/>
              <a:t>11/27/2023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AEB5BB-880F-4AFA-A1C9-76DABA99A6A8}"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8716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85B138-A56B-4468-9920-D287324851B7}" type="datetimeFigureOut">
              <a:rPr lang="en-US" smtClean="0"/>
              <a:t>11/27/2023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AEB5BB-880F-4AFA-A1C9-76DABA99A6A8}" type="slidenum">
              <a:rPr lang="en-US" smtClean="0"/>
              <a:t>‹#›</a:t>
            </a:fld>
            <a:endParaRPr lang="en-US"/>
          </a:p>
        </p:txBody>
      </p:sp>
    </p:spTree>
    <p:extLst>
      <p:ext uri="{BB962C8B-B14F-4D97-AF65-F5344CB8AC3E}">
        <p14:creationId xmlns:p14="http://schemas.microsoft.com/office/powerpoint/2010/main" val="1470633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85B138-A56B-4468-9920-D287324851B7}" type="datetimeFigureOut">
              <a:rPr lang="en-US" smtClean="0"/>
              <a:t>11/27/2023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AEB5BB-880F-4AFA-A1C9-76DABA99A6A8}"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4798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85B138-A56B-4468-9920-D287324851B7}" type="datetimeFigureOut">
              <a:rPr lang="en-US" smtClean="0"/>
              <a:t>11/27/2023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AEB5BB-880F-4AFA-A1C9-76DABA99A6A8}" type="slidenum">
              <a:rPr lang="en-US" smtClean="0"/>
              <a:t>‹#›</a:t>
            </a:fld>
            <a:endParaRPr lang="en-US"/>
          </a:p>
        </p:txBody>
      </p:sp>
    </p:spTree>
    <p:extLst>
      <p:ext uri="{BB962C8B-B14F-4D97-AF65-F5344CB8AC3E}">
        <p14:creationId xmlns:p14="http://schemas.microsoft.com/office/powerpoint/2010/main" val="3715200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F85B138-A56B-4468-9920-D287324851B7}" type="datetimeFigureOut">
              <a:rPr lang="en-US" smtClean="0"/>
              <a:t>11/27/2023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BAEB5BB-880F-4AFA-A1C9-76DABA99A6A8}" type="slidenum">
              <a:rPr lang="en-US" smtClean="0"/>
              <a:t>‹#›</a:t>
            </a:fld>
            <a:endParaRPr lang="en-US"/>
          </a:p>
        </p:txBody>
      </p:sp>
    </p:spTree>
    <p:extLst>
      <p:ext uri="{BB962C8B-B14F-4D97-AF65-F5344CB8AC3E}">
        <p14:creationId xmlns:p14="http://schemas.microsoft.com/office/powerpoint/2010/main" val="30859651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BB4C1-454D-4075-AA30-33331CB2CE47}"/>
              </a:ext>
            </a:extLst>
          </p:cNvPr>
          <p:cNvSpPr>
            <a:spLocks noGrp="1"/>
          </p:cNvSpPr>
          <p:nvPr>
            <p:ph type="ctrTitle"/>
          </p:nvPr>
        </p:nvSpPr>
        <p:spPr/>
        <p:txBody>
          <a:bodyPr/>
          <a:lstStyle/>
          <a:p>
            <a:r>
              <a:rPr lang="ar-JO" b="1" dirty="0"/>
              <a:t>الصخر الزيتي</a:t>
            </a:r>
            <a:endParaRPr lang="en-US" b="1" dirty="0"/>
          </a:p>
        </p:txBody>
      </p:sp>
      <p:sp>
        <p:nvSpPr>
          <p:cNvPr id="3" name="Subtitle 2">
            <a:extLst>
              <a:ext uri="{FF2B5EF4-FFF2-40B4-BE49-F238E27FC236}">
                <a16:creationId xmlns:a16="http://schemas.microsoft.com/office/drawing/2014/main" id="{61A545CE-8213-4F5D-B6FC-6F56560178C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48222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91F45-8FFB-4E74-A671-168E7E847598}"/>
              </a:ext>
            </a:extLst>
          </p:cNvPr>
          <p:cNvSpPr>
            <a:spLocks noGrp="1"/>
          </p:cNvSpPr>
          <p:nvPr>
            <p:ph type="title"/>
          </p:nvPr>
        </p:nvSpPr>
        <p:spPr/>
        <p:txBody>
          <a:bodyPr/>
          <a:lstStyle/>
          <a:p>
            <a:r>
              <a:rPr lang="ar-JO" dirty="0"/>
              <a:t>اماكن وجود الضخر في الاردن:</a:t>
            </a:r>
            <a:endParaRPr lang="en-US" dirty="0"/>
          </a:p>
        </p:txBody>
      </p:sp>
      <p:sp>
        <p:nvSpPr>
          <p:cNvPr id="3" name="Content Placeholder 2">
            <a:extLst>
              <a:ext uri="{FF2B5EF4-FFF2-40B4-BE49-F238E27FC236}">
                <a16:creationId xmlns:a16="http://schemas.microsoft.com/office/drawing/2014/main" id="{7A87CBFA-112B-4EA0-B898-7709846A5DFC}"/>
              </a:ext>
            </a:extLst>
          </p:cNvPr>
          <p:cNvSpPr>
            <a:spLocks noGrp="1"/>
          </p:cNvSpPr>
          <p:nvPr>
            <p:ph idx="1"/>
          </p:nvPr>
        </p:nvSpPr>
        <p:spPr/>
        <p:txBody>
          <a:bodyPr/>
          <a:lstStyle/>
          <a:p>
            <a:r>
              <a:rPr lang="ar-JO" dirty="0"/>
              <a:t>يوجد أكثر من 18 موقع معروف للصخر الزيتي في الأردن، وقامت سلطة المصادر الطبيعية سابقا بدراسة العديد ومن هذه المواقع مثل اللجون والسلطاني وجرف الدراويش وعطارات أم الغدران ووادي مغار وسواقة وخان الزبيب والثمد.</a:t>
            </a:r>
            <a:endParaRPr lang="en-US" dirty="0"/>
          </a:p>
        </p:txBody>
      </p:sp>
    </p:spTree>
    <p:extLst>
      <p:ext uri="{BB962C8B-B14F-4D97-AF65-F5344CB8AC3E}">
        <p14:creationId xmlns:p14="http://schemas.microsoft.com/office/powerpoint/2010/main" val="2163613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8649A-ECFC-4106-AFA0-EDA121535EFD}"/>
              </a:ext>
            </a:extLst>
          </p:cNvPr>
          <p:cNvSpPr>
            <a:spLocks noGrp="1"/>
          </p:cNvSpPr>
          <p:nvPr>
            <p:ph type="title"/>
          </p:nvPr>
        </p:nvSpPr>
        <p:spPr/>
        <p:txBody>
          <a:bodyPr/>
          <a:lstStyle/>
          <a:p>
            <a:r>
              <a:rPr lang="ar-JO" dirty="0"/>
              <a:t>الاستفادة من الصخر الزيتي و كيفية استغلاله:</a:t>
            </a:r>
            <a:endParaRPr lang="en-US" dirty="0"/>
          </a:p>
        </p:txBody>
      </p:sp>
      <p:sp>
        <p:nvSpPr>
          <p:cNvPr id="3" name="Content Placeholder 2">
            <a:extLst>
              <a:ext uri="{FF2B5EF4-FFF2-40B4-BE49-F238E27FC236}">
                <a16:creationId xmlns:a16="http://schemas.microsoft.com/office/drawing/2014/main" id="{CB1B669C-855D-4566-9DD2-9AEED86B370F}"/>
              </a:ext>
            </a:extLst>
          </p:cNvPr>
          <p:cNvSpPr>
            <a:spLocks noGrp="1"/>
          </p:cNvSpPr>
          <p:nvPr>
            <p:ph idx="1"/>
          </p:nvPr>
        </p:nvSpPr>
        <p:spPr>
          <a:xfrm>
            <a:off x="838200" y="1788694"/>
            <a:ext cx="10515600" cy="4644189"/>
          </a:xfrm>
        </p:spPr>
        <p:txBody>
          <a:bodyPr>
            <a:normAutofit/>
          </a:bodyPr>
          <a:lstStyle/>
          <a:p>
            <a:pPr marL="0" indent="0">
              <a:buNone/>
            </a:pPr>
            <a:r>
              <a:rPr lang="ar-JO" b="1" i="1" dirty="0"/>
              <a:t>اكيفية الاستعلال:</a:t>
            </a:r>
          </a:p>
          <a:p>
            <a:pPr marL="0" indent="0">
              <a:buNone/>
            </a:pPr>
            <a:r>
              <a:rPr lang="ar-JO" b="1" dirty="0"/>
              <a:t>ستكشاف البترول والصخر الزيتي</a:t>
            </a:r>
          </a:p>
          <a:p>
            <a:r>
              <a:rPr lang="ar-JO" dirty="0"/>
              <a:t>تسخين الصخر الزيتي العميق لإنتاج الزيت.</a:t>
            </a:r>
          </a:p>
          <a:p>
            <a:r>
              <a:rPr lang="ar-JO" dirty="0"/>
              <a:t>تقطير الصخر الزيتي بالتعدين السطحي لإنتاج الزيت.</a:t>
            </a:r>
          </a:p>
          <a:p>
            <a:r>
              <a:rPr lang="ar-JO" dirty="0"/>
              <a:t>الحرق المباشر للصخر الزيتي لتوليد الكهرباء</a:t>
            </a:r>
          </a:p>
          <a:p>
            <a:pPr marL="0" indent="0">
              <a:buNone/>
            </a:pPr>
            <a:r>
              <a:rPr lang="ar-JO" b="1" i="1" dirty="0"/>
              <a:t>الاستفادة منه:</a:t>
            </a:r>
          </a:p>
          <a:p>
            <a:pPr marL="0" indent="0">
              <a:buNone/>
            </a:pPr>
            <a:r>
              <a:rPr lang="ar-JO" dirty="0"/>
              <a:t>يستخرج الصخر الزيتي بإستخدام تقنيات التعدين التقليدية . يسحق ويحرق كوقود لإنتاج الكهرباء أو يسخن لإنتاج تركيبة الزيت صخري . الزيت الصخري السائل هو النفط الخام التركيبي الذي يمكن معالجته وتصفيته لإنتاج منتجات نفطية مثل الديزل والبنزين ووقود الطائرات</a:t>
            </a:r>
            <a:endParaRPr lang="en-US" dirty="0"/>
          </a:p>
        </p:txBody>
      </p:sp>
    </p:spTree>
    <p:extLst>
      <p:ext uri="{BB962C8B-B14F-4D97-AF65-F5344CB8AC3E}">
        <p14:creationId xmlns:p14="http://schemas.microsoft.com/office/powerpoint/2010/main" val="714179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38DCD-A31C-485D-8DFC-D10D079E6A85}"/>
              </a:ext>
            </a:extLst>
          </p:cNvPr>
          <p:cNvSpPr>
            <a:spLocks noGrp="1"/>
          </p:cNvSpPr>
          <p:nvPr>
            <p:ph type="title"/>
          </p:nvPr>
        </p:nvSpPr>
        <p:spPr/>
        <p:txBody>
          <a:bodyPr/>
          <a:lstStyle/>
          <a:p>
            <a:r>
              <a:rPr lang="ar-JO" b="1" i="0" dirty="0">
                <a:solidFill>
                  <a:srgbClr val="293846"/>
                </a:solidFill>
                <a:effectLst/>
                <a:latin typeface="Cairo"/>
              </a:rPr>
              <a:t>لو كنت وزيرا للاقتصاد</a:t>
            </a:r>
            <a:endParaRPr lang="en-US" dirty="0"/>
          </a:p>
        </p:txBody>
      </p:sp>
      <p:sp>
        <p:nvSpPr>
          <p:cNvPr id="3" name="Content Placeholder 2">
            <a:extLst>
              <a:ext uri="{FF2B5EF4-FFF2-40B4-BE49-F238E27FC236}">
                <a16:creationId xmlns:a16="http://schemas.microsoft.com/office/drawing/2014/main" id="{5565F85C-175B-4ADC-B143-3D381F383BED}"/>
              </a:ext>
            </a:extLst>
          </p:cNvPr>
          <p:cNvSpPr>
            <a:spLocks noGrp="1"/>
          </p:cNvSpPr>
          <p:nvPr>
            <p:ph idx="1"/>
          </p:nvPr>
        </p:nvSpPr>
        <p:spPr/>
        <p:txBody>
          <a:bodyPr/>
          <a:lstStyle/>
          <a:p>
            <a:r>
              <a:rPr lang="ar-JO" i="0" dirty="0">
                <a:solidFill>
                  <a:srgbClr val="293846"/>
                </a:solidFill>
                <a:effectLst/>
                <a:latin typeface="Cairo"/>
              </a:rPr>
              <a:t>لو كنت وزيرا للاقتصاد في الاردن سوف استخرج هذا النوع من الصخر لانتاج الوقود مثل البنزين و الديزل و القيام بانتاج كميات و بيعها للدول المجاورة كنوع اخر لانتاج الوقود و سوف يحل ازمة ارتفاع اسعار الوقود في الاردن بسبب وجود وقود بكمية اكثر</a:t>
            </a:r>
            <a:endParaRPr lang="en-US" dirty="0"/>
          </a:p>
        </p:txBody>
      </p:sp>
    </p:spTree>
    <p:extLst>
      <p:ext uri="{BB962C8B-B14F-4D97-AF65-F5344CB8AC3E}">
        <p14:creationId xmlns:p14="http://schemas.microsoft.com/office/powerpoint/2010/main" val="331623365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TotalTime>
  <Words>170</Words>
  <Application>Microsoft Office PowerPoint</Application>
  <PresentationFormat>Widescreen</PresentationFormat>
  <Paragraphs>13</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Cairo</vt:lpstr>
      <vt:lpstr>Garamond</vt:lpstr>
      <vt:lpstr>Organic</vt:lpstr>
      <vt:lpstr>الصخر الزيتي</vt:lpstr>
      <vt:lpstr>اماكن وجود الضخر في الاردن:</vt:lpstr>
      <vt:lpstr>الاستفادة من الصخر الزيتي و كيفية استغلاله:</vt:lpstr>
      <vt:lpstr>لو كنت وزيرا للاقتصاد</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الصخر الزيتي</dc:title>
  <dc:creator>sameer jadoun</dc:creator>
  <cp:lastModifiedBy>sameer jadoun</cp:lastModifiedBy>
  <cp:revision>2</cp:revision>
  <dcterms:created xsi:type="dcterms:W3CDTF">2023-11-27T18:27:06Z</dcterms:created>
  <dcterms:modified xsi:type="dcterms:W3CDTF">2023-11-27T18:34:01Z</dcterms:modified>
</cp:coreProperties>
</file>