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8"/>
  </p:notesMasterIdLst>
  <p:sldIdLst>
    <p:sldId id="256" r:id="rId2"/>
    <p:sldId id="273" r:id="rId3"/>
    <p:sldId id="264" r:id="rId4"/>
    <p:sldId id="277" r:id="rId5"/>
    <p:sldId id="278" r:id="rId6"/>
    <p:sldId id="262" r:id="rId7"/>
  </p:sldIdLst>
  <p:sldSz cx="12192000" cy="6858000"/>
  <p:notesSz cx="7010400" cy="92964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1pPr>
    <a:lvl2pPr marL="0" marR="0" indent="4572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2pPr>
    <a:lvl3pPr marL="0" marR="0" indent="9144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3pPr>
    <a:lvl4pPr marL="0" marR="0" indent="13716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4pPr>
    <a:lvl5pPr marL="0" marR="0" indent="18288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5pPr>
    <a:lvl6pPr marL="0" marR="0" indent="22860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6pPr>
    <a:lvl7pPr marL="0" marR="0" indent="27432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7pPr>
    <a:lvl8pPr marL="0" marR="0" indent="32004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8pPr>
    <a:lvl9pPr marL="0" marR="0" indent="36576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9pPr>
  </p:defaultTextStyle>
  <p:extLst>
    <p:ext uri="{521415D9-36F7-43E2-AB2F-B90AF26B5E84}">
      <p14:sectionLst xmlns:p14="http://schemas.microsoft.com/office/powerpoint/2010/main">
        <p14:section name="Default Section" id="{829312A0-BB45-470C-8878-BCBFAEC62C8B}">
          <p14:sldIdLst>
            <p14:sldId id="256"/>
            <p14:sldId id="273"/>
            <p14:sldId id="264"/>
            <p14:sldId id="277"/>
            <p14:sldId id="278"/>
          </p14:sldIdLst>
        </p14:section>
        <p14:section name="Untitled Section" id="{9D1EC870-7A97-47CB-9938-E1A1888D2118}">
          <p14:sldIdLst>
            <p14:sldId id="262"/>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8CDE9"/>
          </a:solidFill>
        </a:fill>
      </a:tcStyle>
    </a:wholeTbl>
    <a:band2H>
      <a:tcTxStyle/>
      <a:tcStyle>
        <a:tcBdr/>
        <a:fill>
          <a:solidFill>
            <a:srgbClr val="ECE8F4"/>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FBD8CB"/>
          </a:solidFill>
        </a:fill>
      </a:tcStyle>
    </a:wholeTbl>
    <a:band2H>
      <a:tcTxStyle/>
      <a:tcStyle>
        <a:tcBdr/>
        <a:fill>
          <a:solidFill>
            <a:srgbClr val="FDEDE7"/>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EEE7283C-3CF3-47DC-8721-378D4A62B22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EACDCD"/>
          </a:solidFill>
        </a:fill>
      </a:tcStyle>
    </a:wholeTbl>
    <a:band2H>
      <a:tcTxStyle/>
      <a:tcStyle>
        <a:tcBdr/>
        <a:fill>
          <a:solidFill>
            <a:srgbClr val="F5E8E8"/>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CF821DB8-F4EB-4A41-A1BA-3FCAFE7338EE}" styleName="">
    <a:tblBg/>
    <a:wholeTbl>
      <a:tcTxStyle b="off" i="off">
        <a:fontRef idx="min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in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in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33BA23B1-9221-436E-865A-0063620EA4FD}"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a:tcStyle>
        <a:tcBdr/>
        <a:fill>
          <a:solidFill>
            <a:srgbClr val="E6E6E6"/>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2708684C-4D16-4618-839F-0558EEFCDFE6}" styleName="">
    <a:tblBg/>
    <a:wholeTbl>
      <a:tcTxStyle b="off"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wholeTbl>
    <a:band2H>
      <a:tcTxStyle/>
      <a:tcStyle>
        <a:tcBdr/>
        <a:fill>
          <a:solidFill>
            <a:srgbClr val="FFFFFF"/>
          </a:solidFill>
        </a:fill>
      </a:tcStyle>
    </a:band2H>
    <a:firstCol>
      <a:tcTxStyle b="on"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firstCol>
    <a:lastRow>
      <a:tcTxStyle b="on"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508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lastRow>
    <a:firstRow>
      <a:tcTxStyle b="on"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254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963" autoAdjust="0"/>
    <p:restoredTop sz="94694"/>
  </p:normalViewPr>
  <p:slideViewPr>
    <p:cSldViewPr snapToGrid="0" snapToObjects="1">
      <p:cViewPr varScale="1">
        <p:scale>
          <a:sx n="69" d="100"/>
          <a:sy n="69" d="100"/>
        </p:scale>
        <p:origin x="696"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99" name="Shape 299"/>
          <p:cNvSpPr>
            <a:spLocks noGrp="1" noRot="1" noChangeAspect="1"/>
          </p:cNvSpPr>
          <p:nvPr>
            <p:ph type="sldImg"/>
          </p:nvPr>
        </p:nvSpPr>
        <p:spPr>
          <a:xfrm>
            <a:off x="406400" y="696913"/>
            <a:ext cx="6197600" cy="3486150"/>
          </a:xfrm>
          <a:prstGeom prst="rect">
            <a:avLst/>
          </a:prstGeom>
        </p:spPr>
        <p:txBody>
          <a:bodyPr lIns="93177" tIns="46589" rIns="93177" bIns="46589"/>
          <a:lstStyle/>
          <a:p>
            <a:endParaRPr/>
          </a:p>
        </p:txBody>
      </p:sp>
      <p:sp>
        <p:nvSpPr>
          <p:cNvPr id="300" name="Shape 300"/>
          <p:cNvSpPr>
            <a:spLocks noGrp="1"/>
          </p:cNvSpPr>
          <p:nvPr>
            <p:ph type="body" sz="quarter" idx="1"/>
          </p:nvPr>
        </p:nvSpPr>
        <p:spPr>
          <a:xfrm>
            <a:off x="934720" y="4415790"/>
            <a:ext cx="5140960" cy="4183380"/>
          </a:xfrm>
          <a:prstGeom prst="rect">
            <a:avLst/>
          </a:prstGeom>
        </p:spPr>
        <p:txBody>
          <a:bodyPr lIns="93177" tIns="46589" rIns="93177" bIns="46589"/>
          <a:lstStyle/>
          <a:p>
            <a:endParaRPr/>
          </a:p>
        </p:txBody>
      </p:sp>
    </p:spTree>
  </p:cSld>
  <p:clrMap bg1="lt1" tx1="dk1" bg2="lt2" tx2="dk2" accent1="accent1" accent2="accent2" accent3="accent3" accent4="accent4" accent5="accent5" accent6="accent6" hlink="hlink" folHlink="folHlink"/>
  <p:notesStyle>
    <a:lvl1pPr latinLnBrk="0">
      <a:defRPr sz="1200">
        <a:latin typeface="+mn-lt"/>
        <a:ea typeface="+mn-ea"/>
        <a:cs typeface="+mn-cs"/>
        <a:sym typeface="Calibri"/>
      </a:defRPr>
    </a:lvl1pPr>
    <a:lvl2pPr indent="228600" latinLnBrk="0">
      <a:defRPr sz="1200">
        <a:latin typeface="+mn-lt"/>
        <a:ea typeface="+mn-ea"/>
        <a:cs typeface="+mn-cs"/>
        <a:sym typeface="Calibri"/>
      </a:defRPr>
    </a:lvl2pPr>
    <a:lvl3pPr indent="457200" latinLnBrk="0">
      <a:defRPr sz="1200">
        <a:latin typeface="+mn-lt"/>
        <a:ea typeface="+mn-ea"/>
        <a:cs typeface="+mn-cs"/>
        <a:sym typeface="Calibri"/>
      </a:defRPr>
    </a:lvl3pPr>
    <a:lvl4pPr indent="685800" latinLnBrk="0">
      <a:defRPr sz="1200">
        <a:latin typeface="+mn-lt"/>
        <a:ea typeface="+mn-ea"/>
        <a:cs typeface="+mn-cs"/>
        <a:sym typeface="Calibri"/>
      </a:defRPr>
    </a:lvl4pPr>
    <a:lvl5pPr indent="914400" latinLnBrk="0">
      <a:defRPr sz="1200">
        <a:latin typeface="+mn-lt"/>
        <a:ea typeface="+mn-ea"/>
        <a:cs typeface="+mn-cs"/>
        <a:sym typeface="Calibri"/>
      </a:defRPr>
    </a:lvl5pPr>
    <a:lvl6pPr indent="1143000" latinLnBrk="0">
      <a:defRPr sz="1200">
        <a:latin typeface="+mn-lt"/>
        <a:ea typeface="+mn-ea"/>
        <a:cs typeface="+mn-cs"/>
        <a:sym typeface="Calibri"/>
      </a:defRPr>
    </a:lvl6pPr>
    <a:lvl7pPr indent="1371600" latinLnBrk="0">
      <a:defRPr sz="1200">
        <a:latin typeface="+mn-lt"/>
        <a:ea typeface="+mn-ea"/>
        <a:cs typeface="+mn-cs"/>
        <a:sym typeface="Calibri"/>
      </a:defRPr>
    </a:lvl7pPr>
    <a:lvl8pPr indent="1600200" latinLnBrk="0">
      <a:defRPr sz="1200">
        <a:latin typeface="+mn-lt"/>
        <a:ea typeface="+mn-ea"/>
        <a:cs typeface="+mn-cs"/>
        <a:sym typeface="Calibri"/>
      </a:defRPr>
    </a:lvl8pPr>
    <a:lvl9pPr indent="1828800" latinLnBrk="0">
      <a:defRPr sz="1200">
        <a:latin typeface="+mn-lt"/>
        <a:ea typeface="+mn-ea"/>
        <a:cs typeface="+mn-cs"/>
        <a:sym typeface="Calibri"/>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x">
  <p:cSld name="Custom Layout">
    <p:spTree>
      <p:nvGrpSpPr>
        <p:cNvPr id="1" name=""/>
        <p:cNvGrpSpPr/>
        <p:nvPr/>
      </p:nvGrpSpPr>
      <p:grpSpPr>
        <a:xfrm>
          <a:off x="0" y="0"/>
          <a:ext cx="0" cy="0"/>
          <a:chOff x="0" y="0"/>
          <a:chExt cx="0" cy="0"/>
        </a:xfrm>
      </p:grpSpPr>
      <p:sp>
        <p:nvSpPr>
          <p:cNvPr id="11" name="Picture Placeholder 9"/>
          <p:cNvSpPr>
            <a:spLocks noGrp="1"/>
          </p:cNvSpPr>
          <p:nvPr>
            <p:ph type="pic" sz="half" idx="21"/>
          </p:nvPr>
        </p:nvSpPr>
        <p:spPr>
          <a:xfrm>
            <a:off x="533399" y="685799"/>
            <a:ext cx="4953001" cy="6172201"/>
          </a:xfrm>
          <a:prstGeom prst="rect">
            <a:avLst/>
          </a:prstGeom>
        </p:spPr>
        <p:txBody>
          <a:bodyPr lIns="91439" rIns="91439">
            <a:noAutofit/>
          </a:bodyPr>
          <a:lstStyle/>
          <a:p>
            <a:endParaRPr/>
          </a:p>
        </p:txBody>
      </p:sp>
      <p:sp>
        <p:nvSpPr>
          <p:cNvPr id="12"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0.xml><?xml version="1.0" encoding="utf-8"?>
<p:sldLayout xmlns:a="http://schemas.openxmlformats.org/drawingml/2006/main" xmlns:r="http://schemas.openxmlformats.org/officeDocument/2006/relationships" xmlns:p="http://schemas.openxmlformats.org/presentationml/2006/main" type="tx">
  <p:cSld name="15_Title Slide">
    <p:bg>
      <p:bgPr>
        <a:solidFill>
          <a:srgbClr val="FFFFFF"/>
        </a:solidFill>
        <a:effectLst/>
      </p:bgPr>
    </p:bg>
    <p:spTree>
      <p:nvGrpSpPr>
        <p:cNvPr id="1" name=""/>
        <p:cNvGrpSpPr/>
        <p:nvPr/>
      </p:nvGrpSpPr>
      <p:grpSpPr>
        <a:xfrm>
          <a:off x="0" y="0"/>
          <a:ext cx="0" cy="0"/>
          <a:chOff x="0" y="0"/>
          <a:chExt cx="0" cy="0"/>
        </a:xfrm>
      </p:grpSpPr>
      <p:sp>
        <p:nvSpPr>
          <p:cNvPr id="105" name="Picture Placeholder 4"/>
          <p:cNvSpPr>
            <a:spLocks noGrp="1"/>
          </p:cNvSpPr>
          <p:nvPr>
            <p:ph type="pic" sz="half" idx="21"/>
          </p:nvPr>
        </p:nvSpPr>
        <p:spPr>
          <a:xfrm>
            <a:off x="6400800" y="1104900"/>
            <a:ext cx="5791200" cy="4648200"/>
          </a:xfrm>
          <a:prstGeom prst="rect">
            <a:avLst/>
          </a:prstGeom>
        </p:spPr>
        <p:txBody>
          <a:bodyPr lIns="91439" rIns="91439">
            <a:noAutofit/>
          </a:bodyPr>
          <a:lstStyle/>
          <a:p>
            <a:endParaRPr/>
          </a:p>
        </p:txBody>
      </p:sp>
      <p:pic>
        <p:nvPicPr>
          <p:cNvPr id="106" name="Image" descr="Image"/>
          <p:cNvPicPr>
            <a:picLocks noChangeAspect="1"/>
          </p:cNvPicPr>
          <p:nvPr/>
        </p:nvPicPr>
        <p:blipFill>
          <a:blip r:embed="rId2"/>
          <a:stretch>
            <a:fillRect/>
          </a:stretch>
        </p:blipFill>
        <p:spPr>
          <a:xfrm>
            <a:off x="3226784" y="5976716"/>
            <a:ext cx="5738432" cy="652992"/>
          </a:xfrm>
          <a:prstGeom prst="rect">
            <a:avLst/>
          </a:prstGeom>
          <a:ln w="12700">
            <a:miter lim="400000"/>
          </a:ln>
        </p:spPr>
      </p:pic>
      <p:sp>
        <p:nvSpPr>
          <p:cNvPr id="107"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1.xml><?xml version="1.0" encoding="utf-8"?>
<p:sldLayout xmlns:a="http://schemas.openxmlformats.org/drawingml/2006/main" xmlns:r="http://schemas.openxmlformats.org/officeDocument/2006/relationships" xmlns:p="http://schemas.openxmlformats.org/presentationml/2006/main" type="tx">
  <p:cSld name="14_Title Slide">
    <p:bg>
      <p:bgPr>
        <a:solidFill>
          <a:srgbClr val="FFFFFF"/>
        </a:solidFill>
        <a:effectLst/>
      </p:bgPr>
    </p:bg>
    <p:spTree>
      <p:nvGrpSpPr>
        <p:cNvPr id="1" name=""/>
        <p:cNvGrpSpPr/>
        <p:nvPr/>
      </p:nvGrpSpPr>
      <p:grpSpPr>
        <a:xfrm>
          <a:off x="0" y="0"/>
          <a:ext cx="0" cy="0"/>
          <a:chOff x="0" y="0"/>
          <a:chExt cx="0" cy="0"/>
        </a:xfrm>
      </p:grpSpPr>
      <p:sp>
        <p:nvSpPr>
          <p:cNvPr id="114" name="Partial Circle 8"/>
          <p:cNvSpPr/>
          <p:nvPr/>
        </p:nvSpPr>
        <p:spPr>
          <a:xfrm>
            <a:off x="1112126" y="1121751"/>
            <a:ext cx="4242248" cy="4538298"/>
          </a:xfrm>
          <a:custGeom>
            <a:avLst/>
            <a:gdLst/>
            <a:ahLst/>
            <a:cxnLst>
              <a:cxn ang="0">
                <a:pos x="wd2" y="hd2"/>
              </a:cxn>
              <a:cxn ang="5400000">
                <a:pos x="wd2" y="hd2"/>
              </a:cxn>
              <a:cxn ang="10800000">
                <a:pos x="wd2" y="hd2"/>
              </a:cxn>
              <a:cxn ang="16200000">
                <a:pos x="wd2" y="hd2"/>
              </a:cxn>
            </a:cxnLst>
            <a:rect l="0" t="0" r="r" b="b"/>
            <a:pathLst>
              <a:path w="20074" h="18913" extrusionOk="0">
                <a:moveTo>
                  <a:pt x="20074" y="14123"/>
                </a:moveTo>
                <a:lnTo>
                  <a:pt x="20074" y="14123"/>
                </a:lnTo>
                <a:cubicBezTo>
                  <a:pt x="17147" y="18664"/>
                  <a:pt x="10595" y="20256"/>
                  <a:pt x="5438" y="17679"/>
                </a:cubicBezTo>
                <a:cubicBezTo>
                  <a:pt x="282" y="15101"/>
                  <a:pt x="-1526" y="9330"/>
                  <a:pt x="1401" y="4789"/>
                </a:cubicBezTo>
                <a:cubicBezTo>
                  <a:pt x="4327" y="248"/>
                  <a:pt x="10880" y="-1344"/>
                  <a:pt x="16037" y="1233"/>
                </a:cubicBezTo>
                <a:cubicBezTo>
                  <a:pt x="16785" y="1607"/>
                  <a:pt x="17479" y="2059"/>
                  <a:pt x="18104" y="2579"/>
                </a:cubicBezTo>
                <a:lnTo>
                  <a:pt x="10737" y="9456"/>
                </a:lnTo>
                <a:close/>
              </a:path>
            </a:pathLst>
          </a:custGeom>
          <a:ln w="19050">
            <a:solidFill>
              <a:schemeClr val="accent1"/>
            </a:solidFill>
            <a:prstDash val="dash"/>
            <a:miter/>
          </a:ln>
        </p:spPr>
        <p:txBody>
          <a:bodyPr lIns="45719" rIns="45719" anchor="ctr"/>
          <a:lstStyle/>
          <a:p>
            <a:pPr algn="ctr"/>
            <a:endParaRPr/>
          </a:p>
        </p:txBody>
      </p:sp>
      <p:sp>
        <p:nvSpPr>
          <p:cNvPr id="115" name="Freeform: Shape 10"/>
          <p:cNvSpPr>
            <a:spLocks noGrp="1"/>
          </p:cNvSpPr>
          <p:nvPr>
            <p:ph type="pic" sz="quarter" idx="21"/>
          </p:nvPr>
        </p:nvSpPr>
        <p:spPr>
          <a:xfrm>
            <a:off x="1295307" y="1304982"/>
            <a:ext cx="3900020" cy="4171908"/>
          </a:xfrm>
          <a:prstGeom prst="rect">
            <a:avLst/>
          </a:prstGeom>
        </p:spPr>
        <p:txBody>
          <a:bodyPr lIns="91439" rIns="91439">
            <a:noAutofit/>
          </a:bodyPr>
          <a:lstStyle/>
          <a:p>
            <a:endParaRPr/>
          </a:p>
        </p:txBody>
      </p:sp>
      <p:pic>
        <p:nvPicPr>
          <p:cNvPr id="116" name="Image" descr="Image"/>
          <p:cNvPicPr>
            <a:picLocks noChangeAspect="1"/>
          </p:cNvPicPr>
          <p:nvPr/>
        </p:nvPicPr>
        <p:blipFill>
          <a:blip r:embed="rId2"/>
          <a:stretch>
            <a:fillRect/>
          </a:stretch>
        </p:blipFill>
        <p:spPr>
          <a:xfrm>
            <a:off x="3226784" y="5976716"/>
            <a:ext cx="5738432" cy="652992"/>
          </a:xfrm>
          <a:prstGeom prst="rect">
            <a:avLst/>
          </a:prstGeom>
          <a:ln w="12700">
            <a:miter lim="400000"/>
          </a:ln>
        </p:spPr>
      </p:pic>
      <p:sp>
        <p:nvSpPr>
          <p:cNvPr id="117"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13_Title Slide">
    <p:bg>
      <p:bgPr>
        <a:solidFill>
          <a:srgbClr val="FFFFFF"/>
        </a:solidFill>
        <a:effectLst/>
      </p:bgPr>
    </p:bg>
    <p:spTree>
      <p:nvGrpSpPr>
        <p:cNvPr id="1" name=""/>
        <p:cNvGrpSpPr/>
        <p:nvPr/>
      </p:nvGrpSpPr>
      <p:grpSpPr>
        <a:xfrm>
          <a:off x="0" y="0"/>
          <a:ext cx="0" cy="0"/>
          <a:chOff x="0" y="0"/>
          <a:chExt cx="0" cy="0"/>
        </a:xfrm>
      </p:grpSpPr>
      <p:sp>
        <p:nvSpPr>
          <p:cNvPr id="124" name="Picture Placeholder 5"/>
          <p:cNvSpPr>
            <a:spLocks noGrp="1"/>
          </p:cNvSpPr>
          <p:nvPr>
            <p:ph type="pic" sz="half" idx="21"/>
          </p:nvPr>
        </p:nvSpPr>
        <p:spPr>
          <a:xfrm>
            <a:off x="6705600" y="1533938"/>
            <a:ext cx="5486400" cy="3790124"/>
          </a:xfrm>
          <a:prstGeom prst="rect">
            <a:avLst/>
          </a:prstGeom>
        </p:spPr>
        <p:txBody>
          <a:bodyPr lIns="91439" rIns="91439">
            <a:noAutofit/>
          </a:bodyPr>
          <a:lstStyle/>
          <a:p>
            <a:endParaRPr/>
          </a:p>
        </p:txBody>
      </p:sp>
      <p:pic>
        <p:nvPicPr>
          <p:cNvPr id="125" name="Image" descr="Image"/>
          <p:cNvPicPr>
            <a:picLocks noChangeAspect="1"/>
          </p:cNvPicPr>
          <p:nvPr/>
        </p:nvPicPr>
        <p:blipFill>
          <a:blip r:embed="rId2"/>
          <a:stretch>
            <a:fillRect/>
          </a:stretch>
        </p:blipFill>
        <p:spPr>
          <a:xfrm>
            <a:off x="3226784" y="5976716"/>
            <a:ext cx="5738432" cy="652992"/>
          </a:xfrm>
          <a:prstGeom prst="rect">
            <a:avLst/>
          </a:prstGeom>
          <a:ln w="12700">
            <a:miter lim="400000"/>
          </a:ln>
        </p:spPr>
      </p:pic>
      <p:sp>
        <p:nvSpPr>
          <p:cNvPr id="126"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3.xml><?xml version="1.0" encoding="utf-8"?>
<p:sldLayout xmlns:a="http://schemas.openxmlformats.org/drawingml/2006/main" xmlns:r="http://schemas.openxmlformats.org/officeDocument/2006/relationships" xmlns:p="http://schemas.openxmlformats.org/presentationml/2006/main" type="tx">
  <p:cSld name="12_Title Slide">
    <p:bg>
      <p:bgPr>
        <a:solidFill>
          <a:srgbClr val="FFFFFF"/>
        </a:solidFill>
        <a:effectLst/>
      </p:bgPr>
    </p:bg>
    <p:spTree>
      <p:nvGrpSpPr>
        <p:cNvPr id="1" name=""/>
        <p:cNvGrpSpPr/>
        <p:nvPr/>
      </p:nvGrpSpPr>
      <p:grpSpPr>
        <a:xfrm>
          <a:off x="0" y="0"/>
          <a:ext cx="0" cy="0"/>
          <a:chOff x="0" y="0"/>
          <a:chExt cx="0" cy="0"/>
        </a:xfrm>
      </p:grpSpPr>
      <p:sp>
        <p:nvSpPr>
          <p:cNvPr id="133" name="Picture Placeholder 4"/>
          <p:cNvSpPr>
            <a:spLocks noGrp="1"/>
          </p:cNvSpPr>
          <p:nvPr>
            <p:ph type="pic" idx="21"/>
          </p:nvPr>
        </p:nvSpPr>
        <p:spPr>
          <a:xfrm>
            <a:off x="-1" y="1153928"/>
            <a:ext cx="5912978" cy="5704072"/>
          </a:xfrm>
          <a:prstGeom prst="rect">
            <a:avLst/>
          </a:prstGeom>
        </p:spPr>
        <p:txBody>
          <a:bodyPr lIns="91439" rIns="91439">
            <a:noAutofit/>
          </a:bodyPr>
          <a:lstStyle/>
          <a:p>
            <a:endParaRPr/>
          </a:p>
        </p:txBody>
      </p:sp>
      <p:pic>
        <p:nvPicPr>
          <p:cNvPr id="134" name="Image" descr="Image"/>
          <p:cNvPicPr>
            <a:picLocks noChangeAspect="1"/>
          </p:cNvPicPr>
          <p:nvPr/>
        </p:nvPicPr>
        <p:blipFill>
          <a:blip r:embed="rId2"/>
          <a:stretch>
            <a:fillRect/>
          </a:stretch>
        </p:blipFill>
        <p:spPr>
          <a:xfrm>
            <a:off x="3226784" y="5976716"/>
            <a:ext cx="5738432" cy="652992"/>
          </a:xfrm>
          <a:prstGeom prst="rect">
            <a:avLst/>
          </a:prstGeom>
          <a:ln w="12700">
            <a:miter lim="400000"/>
          </a:ln>
        </p:spPr>
      </p:pic>
      <p:sp>
        <p:nvSpPr>
          <p:cNvPr id="135"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4.xml><?xml version="1.0" encoding="utf-8"?>
<p:sldLayout xmlns:a="http://schemas.openxmlformats.org/drawingml/2006/main" xmlns:r="http://schemas.openxmlformats.org/officeDocument/2006/relationships" xmlns:p="http://schemas.openxmlformats.org/presentationml/2006/main" type="tx">
  <p:cSld name="11_Title Slide">
    <p:bg>
      <p:bgPr>
        <a:solidFill>
          <a:srgbClr val="FFFFFF"/>
        </a:solidFill>
        <a:effectLst/>
      </p:bgPr>
    </p:bg>
    <p:spTree>
      <p:nvGrpSpPr>
        <p:cNvPr id="1" name=""/>
        <p:cNvGrpSpPr/>
        <p:nvPr/>
      </p:nvGrpSpPr>
      <p:grpSpPr>
        <a:xfrm>
          <a:off x="0" y="0"/>
          <a:ext cx="0" cy="0"/>
          <a:chOff x="0" y="0"/>
          <a:chExt cx="0" cy="0"/>
        </a:xfrm>
      </p:grpSpPr>
      <p:sp>
        <p:nvSpPr>
          <p:cNvPr id="142" name="Picture Placeholder 4"/>
          <p:cNvSpPr>
            <a:spLocks noGrp="1"/>
          </p:cNvSpPr>
          <p:nvPr>
            <p:ph type="pic" sz="half" idx="21"/>
          </p:nvPr>
        </p:nvSpPr>
        <p:spPr>
          <a:xfrm>
            <a:off x="7287266" y="1066800"/>
            <a:ext cx="3657601" cy="4724400"/>
          </a:xfrm>
          <a:prstGeom prst="rect">
            <a:avLst/>
          </a:prstGeom>
        </p:spPr>
        <p:txBody>
          <a:bodyPr lIns="91439" rIns="91439">
            <a:noAutofit/>
          </a:bodyPr>
          <a:lstStyle/>
          <a:p>
            <a:endParaRPr/>
          </a:p>
        </p:txBody>
      </p:sp>
      <p:pic>
        <p:nvPicPr>
          <p:cNvPr id="143" name="Image" descr="Image"/>
          <p:cNvPicPr>
            <a:picLocks noChangeAspect="1"/>
          </p:cNvPicPr>
          <p:nvPr/>
        </p:nvPicPr>
        <p:blipFill>
          <a:blip r:embed="rId2"/>
          <a:stretch>
            <a:fillRect/>
          </a:stretch>
        </p:blipFill>
        <p:spPr>
          <a:xfrm>
            <a:off x="3226784" y="5976716"/>
            <a:ext cx="5738432" cy="652992"/>
          </a:xfrm>
          <a:prstGeom prst="rect">
            <a:avLst/>
          </a:prstGeom>
          <a:ln w="12700">
            <a:miter lim="400000"/>
          </a:ln>
        </p:spPr>
      </p:pic>
      <p:sp>
        <p:nvSpPr>
          <p:cNvPr id="144"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5.xml><?xml version="1.0" encoding="utf-8"?>
<p:sldLayout xmlns:a="http://schemas.openxmlformats.org/drawingml/2006/main" xmlns:r="http://schemas.openxmlformats.org/officeDocument/2006/relationships" xmlns:p="http://schemas.openxmlformats.org/presentationml/2006/main" type="tx">
  <p:cSld name="10_Title Slide">
    <p:bg>
      <p:bgPr>
        <a:solidFill>
          <a:srgbClr val="FFFFFF"/>
        </a:solidFill>
        <a:effectLst/>
      </p:bgPr>
    </p:bg>
    <p:spTree>
      <p:nvGrpSpPr>
        <p:cNvPr id="1" name=""/>
        <p:cNvGrpSpPr/>
        <p:nvPr/>
      </p:nvGrpSpPr>
      <p:grpSpPr>
        <a:xfrm>
          <a:off x="0" y="0"/>
          <a:ext cx="0" cy="0"/>
          <a:chOff x="0" y="0"/>
          <a:chExt cx="0" cy="0"/>
        </a:xfrm>
      </p:grpSpPr>
      <p:sp>
        <p:nvSpPr>
          <p:cNvPr id="151" name="Picture Placeholder 4"/>
          <p:cNvSpPr>
            <a:spLocks noGrp="1"/>
          </p:cNvSpPr>
          <p:nvPr>
            <p:ph type="pic" sz="half" idx="21"/>
          </p:nvPr>
        </p:nvSpPr>
        <p:spPr>
          <a:xfrm>
            <a:off x="838200" y="1219200"/>
            <a:ext cx="10515600" cy="2590800"/>
          </a:xfrm>
          <a:prstGeom prst="rect">
            <a:avLst/>
          </a:prstGeom>
        </p:spPr>
        <p:txBody>
          <a:bodyPr lIns="91439" rIns="91439">
            <a:noAutofit/>
          </a:bodyPr>
          <a:lstStyle/>
          <a:p>
            <a:endParaRPr/>
          </a:p>
        </p:txBody>
      </p:sp>
      <p:pic>
        <p:nvPicPr>
          <p:cNvPr id="152" name="Image" descr="Image"/>
          <p:cNvPicPr>
            <a:picLocks noChangeAspect="1"/>
          </p:cNvPicPr>
          <p:nvPr/>
        </p:nvPicPr>
        <p:blipFill>
          <a:blip r:embed="rId2"/>
          <a:stretch>
            <a:fillRect/>
          </a:stretch>
        </p:blipFill>
        <p:spPr>
          <a:xfrm>
            <a:off x="3226784" y="5976716"/>
            <a:ext cx="5738432" cy="652992"/>
          </a:xfrm>
          <a:prstGeom prst="rect">
            <a:avLst/>
          </a:prstGeom>
          <a:ln w="12700">
            <a:miter lim="400000"/>
          </a:ln>
        </p:spPr>
      </p:pic>
      <p:sp>
        <p:nvSpPr>
          <p:cNvPr id="15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6.xml><?xml version="1.0" encoding="utf-8"?>
<p:sldLayout xmlns:a="http://schemas.openxmlformats.org/drawingml/2006/main" xmlns:r="http://schemas.openxmlformats.org/officeDocument/2006/relationships" xmlns:p="http://schemas.openxmlformats.org/presentationml/2006/main" type="tx">
  <p:cSld name="9_Title Slide">
    <p:bg>
      <p:bgPr>
        <a:solidFill>
          <a:srgbClr val="FFFFFF"/>
        </a:solidFill>
        <a:effectLst/>
      </p:bgPr>
    </p:bg>
    <p:spTree>
      <p:nvGrpSpPr>
        <p:cNvPr id="1" name=""/>
        <p:cNvGrpSpPr/>
        <p:nvPr/>
      </p:nvGrpSpPr>
      <p:grpSpPr>
        <a:xfrm>
          <a:off x="0" y="0"/>
          <a:ext cx="0" cy="0"/>
          <a:chOff x="0" y="0"/>
          <a:chExt cx="0" cy="0"/>
        </a:xfrm>
      </p:grpSpPr>
      <p:sp>
        <p:nvSpPr>
          <p:cNvPr id="160" name="Picture Placeholder 7"/>
          <p:cNvSpPr>
            <a:spLocks noGrp="1"/>
          </p:cNvSpPr>
          <p:nvPr>
            <p:ph type="pic" sz="quarter" idx="21"/>
          </p:nvPr>
        </p:nvSpPr>
        <p:spPr>
          <a:xfrm>
            <a:off x="990600" y="2362200"/>
            <a:ext cx="2133600" cy="3505200"/>
          </a:xfrm>
          <a:prstGeom prst="rect">
            <a:avLst/>
          </a:prstGeom>
        </p:spPr>
        <p:txBody>
          <a:bodyPr lIns="91439" rIns="91439">
            <a:noAutofit/>
          </a:bodyPr>
          <a:lstStyle/>
          <a:p>
            <a:endParaRPr/>
          </a:p>
        </p:txBody>
      </p:sp>
      <p:sp>
        <p:nvSpPr>
          <p:cNvPr id="161" name="Picture Placeholder 6"/>
          <p:cNvSpPr>
            <a:spLocks noGrp="1"/>
          </p:cNvSpPr>
          <p:nvPr>
            <p:ph type="pic" sz="quarter" idx="22"/>
          </p:nvPr>
        </p:nvSpPr>
        <p:spPr>
          <a:xfrm>
            <a:off x="3657600" y="1143000"/>
            <a:ext cx="2133600" cy="3505200"/>
          </a:xfrm>
          <a:prstGeom prst="rect">
            <a:avLst/>
          </a:prstGeom>
        </p:spPr>
        <p:txBody>
          <a:bodyPr lIns="91439" rIns="91439">
            <a:noAutofit/>
          </a:bodyPr>
          <a:lstStyle/>
          <a:p>
            <a:endParaRPr/>
          </a:p>
        </p:txBody>
      </p:sp>
      <p:pic>
        <p:nvPicPr>
          <p:cNvPr id="162" name="Image" descr="Image"/>
          <p:cNvPicPr>
            <a:picLocks noChangeAspect="1"/>
          </p:cNvPicPr>
          <p:nvPr/>
        </p:nvPicPr>
        <p:blipFill>
          <a:blip r:embed="rId2"/>
          <a:stretch>
            <a:fillRect/>
          </a:stretch>
        </p:blipFill>
        <p:spPr>
          <a:xfrm>
            <a:off x="3226784" y="5976716"/>
            <a:ext cx="5738432" cy="652992"/>
          </a:xfrm>
          <a:prstGeom prst="rect">
            <a:avLst/>
          </a:prstGeom>
          <a:ln w="12700">
            <a:miter lim="400000"/>
          </a:ln>
        </p:spPr>
      </p:pic>
      <p:sp>
        <p:nvSpPr>
          <p:cNvPr id="16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7.xml><?xml version="1.0" encoding="utf-8"?>
<p:sldLayout xmlns:a="http://schemas.openxmlformats.org/drawingml/2006/main" xmlns:r="http://schemas.openxmlformats.org/officeDocument/2006/relationships" xmlns:p="http://schemas.openxmlformats.org/presentationml/2006/main" type="tx">
  <p:cSld name="8_Title Slide">
    <p:bg>
      <p:bgPr>
        <a:solidFill>
          <a:srgbClr val="FFFFFF"/>
        </a:solidFill>
        <a:effectLst/>
      </p:bgPr>
    </p:bg>
    <p:spTree>
      <p:nvGrpSpPr>
        <p:cNvPr id="1" name=""/>
        <p:cNvGrpSpPr/>
        <p:nvPr/>
      </p:nvGrpSpPr>
      <p:grpSpPr>
        <a:xfrm>
          <a:off x="0" y="0"/>
          <a:ext cx="0" cy="0"/>
          <a:chOff x="0" y="0"/>
          <a:chExt cx="0" cy="0"/>
        </a:xfrm>
      </p:grpSpPr>
      <p:sp>
        <p:nvSpPr>
          <p:cNvPr id="170" name="Picture Placeholder 4"/>
          <p:cNvSpPr>
            <a:spLocks noGrp="1"/>
          </p:cNvSpPr>
          <p:nvPr>
            <p:ph type="pic" sz="half" idx="21"/>
          </p:nvPr>
        </p:nvSpPr>
        <p:spPr>
          <a:xfrm>
            <a:off x="6553200" y="1040625"/>
            <a:ext cx="4572000" cy="3657601"/>
          </a:xfrm>
          <a:prstGeom prst="rect">
            <a:avLst/>
          </a:prstGeom>
        </p:spPr>
        <p:txBody>
          <a:bodyPr lIns="91439" rIns="91439">
            <a:noAutofit/>
          </a:bodyPr>
          <a:lstStyle/>
          <a:p>
            <a:endParaRPr/>
          </a:p>
        </p:txBody>
      </p:sp>
      <p:pic>
        <p:nvPicPr>
          <p:cNvPr id="171" name="Image" descr="Image"/>
          <p:cNvPicPr>
            <a:picLocks noChangeAspect="1"/>
          </p:cNvPicPr>
          <p:nvPr/>
        </p:nvPicPr>
        <p:blipFill>
          <a:blip r:embed="rId2"/>
          <a:stretch>
            <a:fillRect/>
          </a:stretch>
        </p:blipFill>
        <p:spPr>
          <a:xfrm>
            <a:off x="3226784" y="5976716"/>
            <a:ext cx="5738432" cy="652992"/>
          </a:xfrm>
          <a:prstGeom prst="rect">
            <a:avLst/>
          </a:prstGeom>
          <a:ln w="12700">
            <a:miter lim="400000"/>
          </a:ln>
        </p:spPr>
      </p:pic>
      <p:sp>
        <p:nvSpPr>
          <p:cNvPr id="172"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8.xml><?xml version="1.0" encoding="utf-8"?>
<p:sldLayout xmlns:a="http://schemas.openxmlformats.org/drawingml/2006/main" xmlns:r="http://schemas.openxmlformats.org/officeDocument/2006/relationships" xmlns:p="http://schemas.openxmlformats.org/presentationml/2006/main" type="tx">
  <p:cSld name="7_Title Slide">
    <p:bg>
      <p:bgPr>
        <a:solidFill>
          <a:srgbClr val="FFFFFF"/>
        </a:solidFill>
        <a:effectLst/>
      </p:bgPr>
    </p:bg>
    <p:spTree>
      <p:nvGrpSpPr>
        <p:cNvPr id="1" name=""/>
        <p:cNvGrpSpPr/>
        <p:nvPr/>
      </p:nvGrpSpPr>
      <p:grpSpPr>
        <a:xfrm>
          <a:off x="0" y="0"/>
          <a:ext cx="0" cy="0"/>
          <a:chOff x="0" y="0"/>
          <a:chExt cx="0" cy="0"/>
        </a:xfrm>
      </p:grpSpPr>
      <p:sp>
        <p:nvSpPr>
          <p:cNvPr id="179" name="Picture Placeholder 4"/>
          <p:cNvSpPr>
            <a:spLocks noGrp="1"/>
          </p:cNvSpPr>
          <p:nvPr>
            <p:ph type="pic" sz="half" idx="21"/>
          </p:nvPr>
        </p:nvSpPr>
        <p:spPr>
          <a:xfrm>
            <a:off x="838200" y="1333500"/>
            <a:ext cx="5181600" cy="4191000"/>
          </a:xfrm>
          <a:prstGeom prst="rect">
            <a:avLst/>
          </a:prstGeom>
        </p:spPr>
        <p:txBody>
          <a:bodyPr lIns="91439" rIns="91439">
            <a:noAutofit/>
          </a:bodyPr>
          <a:lstStyle/>
          <a:p>
            <a:endParaRPr/>
          </a:p>
        </p:txBody>
      </p:sp>
      <p:pic>
        <p:nvPicPr>
          <p:cNvPr id="180" name="Image" descr="Image"/>
          <p:cNvPicPr>
            <a:picLocks noChangeAspect="1"/>
          </p:cNvPicPr>
          <p:nvPr/>
        </p:nvPicPr>
        <p:blipFill>
          <a:blip r:embed="rId2"/>
          <a:stretch>
            <a:fillRect/>
          </a:stretch>
        </p:blipFill>
        <p:spPr>
          <a:xfrm>
            <a:off x="3226784" y="5976716"/>
            <a:ext cx="5738432" cy="652992"/>
          </a:xfrm>
          <a:prstGeom prst="rect">
            <a:avLst/>
          </a:prstGeom>
          <a:ln w="12700">
            <a:miter lim="400000"/>
          </a:ln>
        </p:spPr>
      </p:pic>
      <p:sp>
        <p:nvSpPr>
          <p:cNvPr id="181"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9.xml><?xml version="1.0" encoding="utf-8"?>
<p:sldLayout xmlns:a="http://schemas.openxmlformats.org/drawingml/2006/main" xmlns:r="http://schemas.openxmlformats.org/officeDocument/2006/relationships" xmlns:p="http://schemas.openxmlformats.org/presentationml/2006/main" type="tx">
  <p:cSld name="6_Title Slide">
    <p:bg>
      <p:bgPr>
        <a:solidFill>
          <a:srgbClr val="FFFFFF"/>
        </a:solidFill>
        <a:effectLst/>
      </p:bgPr>
    </p:bg>
    <p:spTree>
      <p:nvGrpSpPr>
        <p:cNvPr id="1" name=""/>
        <p:cNvGrpSpPr/>
        <p:nvPr/>
      </p:nvGrpSpPr>
      <p:grpSpPr>
        <a:xfrm>
          <a:off x="0" y="0"/>
          <a:ext cx="0" cy="0"/>
          <a:chOff x="0" y="0"/>
          <a:chExt cx="0" cy="0"/>
        </a:xfrm>
      </p:grpSpPr>
      <p:sp>
        <p:nvSpPr>
          <p:cNvPr id="188" name="Picture Placeholder 4"/>
          <p:cNvSpPr>
            <a:spLocks noGrp="1"/>
          </p:cNvSpPr>
          <p:nvPr>
            <p:ph type="pic" sz="half" idx="21"/>
          </p:nvPr>
        </p:nvSpPr>
        <p:spPr>
          <a:xfrm>
            <a:off x="6712698" y="1302499"/>
            <a:ext cx="4253004" cy="4253003"/>
          </a:xfrm>
          <a:prstGeom prst="rect">
            <a:avLst/>
          </a:prstGeom>
        </p:spPr>
        <p:txBody>
          <a:bodyPr lIns="91439" rIns="91439">
            <a:noAutofit/>
          </a:bodyPr>
          <a:lstStyle/>
          <a:p>
            <a:endParaRPr/>
          </a:p>
        </p:txBody>
      </p:sp>
      <p:pic>
        <p:nvPicPr>
          <p:cNvPr id="189" name="Image" descr="Image"/>
          <p:cNvPicPr>
            <a:picLocks noChangeAspect="1"/>
          </p:cNvPicPr>
          <p:nvPr/>
        </p:nvPicPr>
        <p:blipFill>
          <a:blip r:embed="rId2"/>
          <a:stretch>
            <a:fillRect/>
          </a:stretch>
        </p:blipFill>
        <p:spPr>
          <a:xfrm>
            <a:off x="3226784" y="5976716"/>
            <a:ext cx="5738432" cy="652992"/>
          </a:xfrm>
          <a:prstGeom prst="rect">
            <a:avLst/>
          </a:prstGeom>
          <a:ln w="12700">
            <a:miter lim="400000"/>
          </a:ln>
        </p:spPr>
      </p:pic>
      <p:sp>
        <p:nvSpPr>
          <p:cNvPr id="190"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1_Title Slide">
    <p:bg>
      <p:bgPr>
        <a:solidFill>
          <a:srgbClr val="FFFFFF"/>
        </a:solidFill>
        <a:effectLst/>
      </p:bgPr>
    </p:bg>
    <p:spTree>
      <p:nvGrpSpPr>
        <p:cNvPr id="1" name=""/>
        <p:cNvGrpSpPr/>
        <p:nvPr/>
      </p:nvGrpSpPr>
      <p:grpSpPr>
        <a:xfrm>
          <a:off x="0" y="0"/>
          <a:ext cx="0" cy="0"/>
          <a:chOff x="0" y="0"/>
          <a:chExt cx="0" cy="0"/>
        </a:xfrm>
      </p:grpSpPr>
      <p:sp>
        <p:nvSpPr>
          <p:cNvPr id="19" name="Picture Placeholder 4"/>
          <p:cNvSpPr>
            <a:spLocks noGrp="1"/>
          </p:cNvSpPr>
          <p:nvPr>
            <p:ph type="pic" idx="21"/>
          </p:nvPr>
        </p:nvSpPr>
        <p:spPr>
          <a:xfrm>
            <a:off x="0" y="0"/>
            <a:ext cx="12192000" cy="6858000"/>
          </a:xfrm>
          <a:prstGeom prst="rect">
            <a:avLst/>
          </a:prstGeom>
        </p:spPr>
        <p:txBody>
          <a:bodyPr lIns="91439" rIns="91439">
            <a:noAutofit/>
          </a:bodyPr>
          <a:lstStyle/>
          <a:p>
            <a:endParaRPr/>
          </a:p>
        </p:txBody>
      </p:sp>
      <p:sp>
        <p:nvSpPr>
          <p:cNvPr id="20"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0.xml><?xml version="1.0" encoding="utf-8"?>
<p:sldLayout xmlns:a="http://schemas.openxmlformats.org/drawingml/2006/main" xmlns:r="http://schemas.openxmlformats.org/officeDocument/2006/relationships" xmlns:p="http://schemas.openxmlformats.org/presentationml/2006/main" type="tx">
  <p:cSld name="5_Title Slide">
    <p:bg>
      <p:bgPr>
        <a:solidFill>
          <a:srgbClr val="FFFFFF"/>
        </a:solidFill>
        <a:effectLst/>
      </p:bgPr>
    </p:bg>
    <p:spTree>
      <p:nvGrpSpPr>
        <p:cNvPr id="1" name=""/>
        <p:cNvGrpSpPr/>
        <p:nvPr/>
      </p:nvGrpSpPr>
      <p:grpSpPr>
        <a:xfrm>
          <a:off x="0" y="0"/>
          <a:ext cx="0" cy="0"/>
          <a:chOff x="0" y="0"/>
          <a:chExt cx="0" cy="0"/>
        </a:xfrm>
      </p:grpSpPr>
      <p:sp>
        <p:nvSpPr>
          <p:cNvPr id="197" name="Picture Placeholder 4"/>
          <p:cNvSpPr>
            <a:spLocks noGrp="1"/>
          </p:cNvSpPr>
          <p:nvPr>
            <p:ph type="pic" sz="quarter" idx="21"/>
          </p:nvPr>
        </p:nvSpPr>
        <p:spPr>
          <a:xfrm>
            <a:off x="1245230" y="1230349"/>
            <a:ext cx="3657601" cy="4549700"/>
          </a:xfrm>
          <a:prstGeom prst="rect">
            <a:avLst/>
          </a:prstGeom>
        </p:spPr>
        <p:txBody>
          <a:bodyPr lIns="91439" rIns="91439">
            <a:noAutofit/>
          </a:bodyPr>
          <a:lstStyle/>
          <a:p>
            <a:endParaRPr/>
          </a:p>
        </p:txBody>
      </p:sp>
      <p:pic>
        <p:nvPicPr>
          <p:cNvPr id="198" name="Image" descr="Image"/>
          <p:cNvPicPr>
            <a:picLocks noChangeAspect="1"/>
          </p:cNvPicPr>
          <p:nvPr/>
        </p:nvPicPr>
        <p:blipFill>
          <a:blip r:embed="rId2"/>
          <a:stretch>
            <a:fillRect/>
          </a:stretch>
        </p:blipFill>
        <p:spPr>
          <a:xfrm>
            <a:off x="3226784" y="5976716"/>
            <a:ext cx="5738432" cy="652992"/>
          </a:xfrm>
          <a:prstGeom prst="rect">
            <a:avLst/>
          </a:prstGeom>
          <a:ln w="12700">
            <a:miter lim="400000"/>
          </a:ln>
        </p:spPr>
      </p:pic>
      <p:sp>
        <p:nvSpPr>
          <p:cNvPr id="199"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1.xml><?xml version="1.0" encoding="utf-8"?>
<p:sldLayout xmlns:a="http://schemas.openxmlformats.org/drawingml/2006/main" xmlns:r="http://schemas.openxmlformats.org/officeDocument/2006/relationships" xmlns:p="http://schemas.openxmlformats.org/presentationml/2006/main" type="tx">
  <p:cSld name="4_Title Slide">
    <p:bg>
      <p:bgPr>
        <a:solidFill>
          <a:srgbClr val="FFFFFF"/>
        </a:solidFill>
        <a:effectLst/>
      </p:bgPr>
    </p:bg>
    <p:spTree>
      <p:nvGrpSpPr>
        <p:cNvPr id="1" name=""/>
        <p:cNvGrpSpPr/>
        <p:nvPr/>
      </p:nvGrpSpPr>
      <p:grpSpPr>
        <a:xfrm>
          <a:off x="0" y="0"/>
          <a:ext cx="0" cy="0"/>
          <a:chOff x="0" y="0"/>
          <a:chExt cx="0" cy="0"/>
        </a:xfrm>
      </p:grpSpPr>
      <p:sp>
        <p:nvSpPr>
          <p:cNvPr id="206" name="Picture Placeholder 4"/>
          <p:cNvSpPr>
            <a:spLocks noGrp="1"/>
          </p:cNvSpPr>
          <p:nvPr>
            <p:ph type="pic" sz="half" idx="21"/>
          </p:nvPr>
        </p:nvSpPr>
        <p:spPr>
          <a:xfrm>
            <a:off x="6934200" y="0"/>
            <a:ext cx="4648200" cy="6858000"/>
          </a:xfrm>
          <a:prstGeom prst="rect">
            <a:avLst/>
          </a:prstGeom>
        </p:spPr>
        <p:txBody>
          <a:bodyPr lIns="91439" rIns="91439">
            <a:noAutofit/>
          </a:bodyPr>
          <a:lstStyle/>
          <a:p>
            <a:endParaRPr/>
          </a:p>
        </p:txBody>
      </p:sp>
      <p:pic>
        <p:nvPicPr>
          <p:cNvPr id="207" name="Image" descr="Image"/>
          <p:cNvPicPr>
            <a:picLocks noChangeAspect="1"/>
          </p:cNvPicPr>
          <p:nvPr/>
        </p:nvPicPr>
        <p:blipFill>
          <a:blip r:embed="rId2"/>
          <a:stretch>
            <a:fillRect/>
          </a:stretch>
        </p:blipFill>
        <p:spPr>
          <a:xfrm>
            <a:off x="3226784" y="5976716"/>
            <a:ext cx="5738432" cy="652992"/>
          </a:xfrm>
          <a:prstGeom prst="rect">
            <a:avLst/>
          </a:prstGeom>
          <a:ln w="12700">
            <a:miter lim="400000"/>
          </a:ln>
        </p:spPr>
      </p:pic>
      <p:sp>
        <p:nvSpPr>
          <p:cNvPr id="208"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2.xml><?xml version="1.0" encoding="utf-8"?>
<p:sldLayout xmlns:a="http://schemas.openxmlformats.org/drawingml/2006/main" xmlns:r="http://schemas.openxmlformats.org/officeDocument/2006/relationships" xmlns:p="http://schemas.openxmlformats.org/presentationml/2006/main" type="tx">
  <p:cSld name="3_Title Slide">
    <p:bg>
      <p:bgPr>
        <a:solidFill>
          <a:srgbClr val="FFFFFF"/>
        </a:solidFill>
        <a:effectLst/>
      </p:bgPr>
    </p:bg>
    <p:spTree>
      <p:nvGrpSpPr>
        <p:cNvPr id="1" name=""/>
        <p:cNvGrpSpPr/>
        <p:nvPr/>
      </p:nvGrpSpPr>
      <p:grpSpPr>
        <a:xfrm>
          <a:off x="0" y="0"/>
          <a:ext cx="0" cy="0"/>
          <a:chOff x="0" y="0"/>
          <a:chExt cx="0" cy="0"/>
        </a:xfrm>
      </p:grpSpPr>
      <p:sp>
        <p:nvSpPr>
          <p:cNvPr id="215" name="Picture Placeholder 10"/>
          <p:cNvSpPr>
            <a:spLocks noGrp="1"/>
          </p:cNvSpPr>
          <p:nvPr>
            <p:ph type="pic" sz="quarter" idx="21"/>
          </p:nvPr>
        </p:nvSpPr>
        <p:spPr>
          <a:xfrm>
            <a:off x="992044" y="2368668"/>
            <a:ext cx="1698173" cy="1698172"/>
          </a:xfrm>
          <a:prstGeom prst="rect">
            <a:avLst/>
          </a:prstGeom>
        </p:spPr>
        <p:txBody>
          <a:bodyPr lIns="91439" rIns="91439">
            <a:noAutofit/>
          </a:bodyPr>
          <a:lstStyle/>
          <a:p>
            <a:endParaRPr/>
          </a:p>
        </p:txBody>
      </p:sp>
      <p:sp>
        <p:nvSpPr>
          <p:cNvPr id="216" name="Picture Placeholder 11"/>
          <p:cNvSpPr>
            <a:spLocks noGrp="1"/>
          </p:cNvSpPr>
          <p:nvPr>
            <p:ph type="pic" sz="quarter" idx="22"/>
          </p:nvPr>
        </p:nvSpPr>
        <p:spPr>
          <a:xfrm>
            <a:off x="3828624" y="2368668"/>
            <a:ext cx="1698172" cy="1698172"/>
          </a:xfrm>
          <a:prstGeom prst="rect">
            <a:avLst/>
          </a:prstGeom>
        </p:spPr>
        <p:txBody>
          <a:bodyPr lIns="91439" rIns="91439">
            <a:noAutofit/>
          </a:bodyPr>
          <a:lstStyle/>
          <a:p>
            <a:endParaRPr/>
          </a:p>
        </p:txBody>
      </p:sp>
      <p:sp>
        <p:nvSpPr>
          <p:cNvPr id="217" name="Picture Placeholder 12"/>
          <p:cNvSpPr>
            <a:spLocks noGrp="1"/>
          </p:cNvSpPr>
          <p:nvPr>
            <p:ph type="pic" sz="quarter" idx="23"/>
          </p:nvPr>
        </p:nvSpPr>
        <p:spPr>
          <a:xfrm>
            <a:off x="6665203" y="2368668"/>
            <a:ext cx="1698173" cy="1698172"/>
          </a:xfrm>
          <a:prstGeom prst="rect">
            <a:avLst/>
          </a:prstGeom>
        </p:spPr>
        <p:txBody>
          <a:bodyPr lIns="91439" rIns="91439">
            <a:noAutofit/>
          </a:bodyPr>
          <a:lstStyle/>
          <a:p>
            <a:endParaRPr/>
          </a:p>
        </p:txBody>
      </p:sp>
      <p:sp>
        <p:nvSpPr>
          <p:cNvPr id="218" name="Picture Placeholder 13"/>
          <p:cNvSpPr>
            <a:spLocks noGrp="1"/>
          </p:cNvSpPr>
          <p:nvPr>
            <p:ph type="pic" sz="quarter" idx="24"/>
          </p:nvPr>
        </p:nvSpPr>
        <p:spPr>
          <a:xfrm>
            <a:off x="9501782" y="2368668"/>
            <a:ext cx="1698172" cy="1698172"/>
          </a:xfrm>
          <a:prstGeom prst="rect">
            <a:avLst/>
          </a:prstGeom>
        </p:spPr>
        <p:txBody>
          <a:bodyPr lIns="91439" rIns="91439">
            <a:noAutofit/>
          </a:bodyPr>
          <a:lstStyle/>
          <a:p>
            <a:endParaRPr/>
          </a:p>
        </p:txBody>
      </p:sp>
      <p:pic>
        <p:nvPicPr>
          <p:cNvPr id="219" name="Image" descr="Image"/>
          <p:cNvPicPr>
            <a:picLocks noChangeAspect="1"/>
          </p:cNvPicPr>
          <p:nvPr/>
        </p:nvPicPr>
        <p:blipFill>
          <a:blip r:embed="rId2"/>
          <a:stretch>
            <a:fillRect/>
          </a:stretch>
        </p:blipFill>
        <p:spPr>
          <a:xfrm>
            <a:off x="3226784" y="5976716"/>
            <a:ext cx="5738432" cy="652992"/>
          </a:xfrm>
          <a:prstGeom prst="rect">
            <a:avLst/>
          </a:prstGeom>
          <a:ln w="12700">
            <a:miter lim="400000"/>
          </a:ln>
        </p:spPr>
      </p:pic>
      <p:sp>
        <p:nvSpPr>
          <p:cNvPr id="220"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3.xml><?xml version="1.0" encoding="utf-8"?>
<p:sldLayout xmlns:a="http://schemas.openxmlformats.org/drawingml/2006/main" xmlns:r="http://schemas.openxmlformats.org/officeDocument/2006/relationships" xmlns:p="http://schemas.openxmlformats.org/presentationml/2006/main" type="tx">
  <p:cSld name="23_Title Slide">
    <p:bg>
      <p:bgPr>
        <a:solidFill>
          <a:srgbClr val="FFFFFF"/>
        </a:solidFill>
        <a:effectLst/>
      </p:bgPr>
    </p:bg>
    <p:spTree>
      <p:nvGrpSpPr>
        <p:cNvPr id="1" name=""/>
        <p:cNvGrpSpPr/>
        <p:nvPr/>
      </p:nvGrpSpPr>
      <p:grpSpPr>
        <a:xfrm>
          <a:off x="0" y="0"/>
          <a:ext cx="0" cy="0"/>
          <a:chOff x="0" y="0"/>
          <a:chExt cx="0" cy="0"/>
        </a:xfrm>
      </p:grpSpPr>
      <p:sp>
        <p:nvSpPr>
          <p:cNvPr id="227" name="Picture Placeholder 10"/>
          <p:cNvSpPr>
            <a:spLocks noGrp="1"/>
          </p:cNvSpPr>
          <p:nvPr>
            <p:ph type="pic" sz="quarter" idx="21"/>
          </p:nvPr>
        </p:nvSpPr>
        <p:spPr>
          <a:xfrm>
            <a:off x="1031722" y="2340831"/>
            <a:ext cx="2508552" cy="3344738"/>
          </a:xfrm>
          <a:prstGeom prst="rect">
            <a:avLst/>
          </a:prstGeom>
        </p:spPr>
        <p:txBody>
          <a:bodyPr lIns="91439" rIns="91439">
            <a:noAutofit/>
          </a:bodyPr>
          <a:lstStyle/>
          <a:p>
            <a:endParaRPr/>
          </a:p>
        </p:txBody>
      </p:sp>
      <p:sp>
        <p:nvSpPr>
          <p:cNvPr id="228" name="Picture Placeholder 11"/>
          <p:cNvSpPr>
            <a:spLocks noGrp="1"/>
          </p:cNvSpPr>
          <p:nvPr>
            <p:ph type="pic" sz="quarter" idx="22"/>
          </p:nvPr>
        </p:nvSpPr>
        <p:spPr>
          <a:xfrm>
            <a:off x="3317723" y="1172430"/>
            <a:ext cx="2508553" cy="3344738"/>
          </a:xfrm>
          <a:prstGeom prst="rect">
            <a:avLst/>
          </a:prstGeom>
        </p:spPr>
        <p:txBody>
          <a:bodyPr lIns="91439" rIns="91439">
            <a:noAutofit/>
          </a:bodyPr>
          <a:lstStyle/>
          <a:p>
            <a:endParaRPr/>
          </a:p>
        </p:txBody>
      </p:sp>
      <p:pic>
        <p:nvPicPr>
          <p:cNvPr id="229" name="Image" descr="Image"/>
          <p:cNvPicPr>
            <a:picLocks noChangeAspect="1"/>
          </p:cNvPicPr>
          <p:nvPr/>
        </p:nvPicPr>
        <p:blipFill>
          <a:blip r:embed="rId2"/>
          <a:stretch>
            <a:fillRect/>
          </a:stretch>
        </p:blipFill>
        <p:spPr>
          <a:xfrm>
            <a:off x="3226784" y="5976716"/>
            <a:ext cx="5738432" cy="652992"/>
          </a:xfrm>
          <a:prstGeom prst="rect">
            <a:avLst/>
          </a:prstGeom>
          <a:ln w="12700">
            <a:miter lim="400000"/>
          </a:ln>
        </p:spPr>
      </p:pic>
      <p:sp>
        <p:nvSpPr>
          <p:cNvPr id="230"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4.xml><?xml version="1.0" encoding="utf-8"?>
<p:sldLayout xmlns:a="http://schemas.openxmlformats.org/drawingml/2006/main" xmlns:r="http://schemas.openxmlformats.org/officeDocument/2006/relationships" xmlns:p="http://schemas.openxmlformats.org/presentationml/2006/main" type="tx">
  <p:cSld name="24_Title Slide">
    <p:bg>
      <p:bgPr>
        <a:solidFill>
          <a:srgbClr val="FFFFFF"/>
        </a:solidFill>
        <a:effectLst/>
      </p:bgPr>
    </p:bg>
    <p:spTree>
      <p:nvGrpSpPr>
        <p:cNvPr id="1" name=""/>
        <p:cNvGrpSpPr/>
        <p:nvPr/>
      </p:nvGrpSpPr>
      <p:grpSpPr>
        <a:xfrm>
          <a:off x="0" y="0"/>
          <a:ext cx="0" cy="0"/>
          <a:chOff x="0" y="0"/>
          <a:chExt cx="0" cy="0"/>
        </a:xfrm>
      </p:grpSpPr>
      <p:sp>
        <p:nvSpPr>
          <p:cNvPr id="237" name="Picture Placeholder 4"/>
          <p:cNvSpPr>
            <a:spLocks noGrp="1"/>
          </p:cNvSpPr>
          <p:nvPr>
            <p:ph type="pic" sz="half" idx="21"/>
          </p:nvPr>
        </p:nvSpPr>
        <p:spPr>
          <a:xfrm>
            <a:off x="7162800" y="0"/>
            <a:ext cx="4267200" cy="6172200"/>
          </a:xfrm>
          <a:prstGeom prst="rect">
            <a:avLst/>
          </a:prstGeom>
        </p:spPr>
        <p:txBody>
          <a:bodyPr lIns="91439" rIns="91439">
            <a:noAutofit/>
          </a:bodyPr>
          <a:lstStyle/>
          <a:p>
            <a:endParaRPr/>
          </a:p>
        </p:txBody>
      </p:sp>
      <p:pic>
        <p:nvPicPr>
          <p:cNvPr id="238" name="Image" descr="Image"/>
          <p:cNvPicPr>
            <a:picLocks noChangeAspect="1"/>
          </p:cNvPicPr>
          <p:nvPr/>
        </p:nvPicPr>
        <p:blipFill>
          <a:blip r:embed="rId2"/>
          <a:stretch>
            <a:fillRect/>
          </a:stretch>
        </p:blipFill>
        <p:spPr>
          <a:xfrm>
            <a:off x="3226784" y="5976716"/>
            <a:ext cx="5738432" cy="652992"/>
          </a:xfrm>
          <a:prstGeom prst="rect">
            <a:avLst/>
          </a:prstGeom>
          <a:ln w="12700">
            <a:miter lim="400000"/>
          </a:ln>
        </p:spPr>
      </p:pic>
      <p:sp>
        <p:nvSpPr>
          <p:cNvPr id="239"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5.xml><?xml version="1.0" encoding="utf-8"?>
<p:sldLayout xmlns:a="http://schemas.openxmlformats.org/drawingml/2006/main" xmlns:r="http://schemas.openxmlformats.org/officeDocument/2006/relationships" xmlns:p="http://schemas.openxmlformats.org/presentationml/2006/main" type="tx">
  <p:cSld name="25_Title Slide">
    <p:bg>
      <p:bgPr>
        <a:solidFill>
          <a:srgbClr val="FFFFFF"/>
        </a:solidFill>
        <a:effectLst/>
      </p:bgPr>
    </p:bg>
    <p:spTree>
      <p:nvGrpSpPr>
        <p:cNvPr id="1" name=""/>
        <p:cNvGrpSpPr/>
        <p:nvPr/>
      </p:nvGrpSpPr>
      <p:grpSpPr>
        <a:xfrm>
          <a:off x="0" y="0"/>
          <a:ext cx="0" cy="0"/>
          <a:chOff x="0" y="0"/>
          <a:chExt cx="0" cy="0"/>
        </a:xfrm>
      </p:grpSpPr>
      <p:sp>
        <p:nvSpPr>
          <p:cNvPr id="246" name="Picture Placeholder 4"/>
          <p:cNvSpPr>
            <a:spLocks noGrp="1"/>
          </p:cNvSpPr>
          <p:nvPr>
            <p:ph type="pic" sz="half" idx="21"/>
          </p:nvPr>
        </p:nvSpPr>
        <p:spPr>
          <a:xfrm>
            <a:off x="0" y="2108200"/>
            <a:ext cx="5410200" cy="3606800"/>
          </a:xfrm>
          <a:prstGeom prst="rect">
            <a:avLst/>
          </a:prstGeom>
        </p:spPr>
        <p:txBody>
          <a:bodyPr lIns="91439" rIns="91439">
            <a:noAutofit/>
          </a:bodyPr>
          <a:lstStyle/>
          <a:p>
            <a:endParaRPr/>
          </a:p>
        </p:txBody>
      </p:sp>
      <p:sp>
        <p:nvSpPr>
          <p:cNvPr id="247" name="Freeform: Shape 5"/>
          <p:cNvSpPr/>
          <p:nvPr/>
        </p:nvSpPr>
        <p:spPr>
          <a:xfrm>
            <a:off x="-152816" y="1992203"/>
            <a:ext cx="5715416" cy="3829960"/>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18434" y="0"/>
                </a:lnTo>
                <a:cubicBezTo>
                  <a:pt x="20183" y="0"/>
                  <a:pt x="21600" y="2059"/>
                  <a:pt x="21600" y="4598"/>
                </a:cubicBezTo>
                <a:lnTo>
                  <a:pt x="21600" y="17002"/>
                </a:lnTo>
                <a:cubicBezTo>
                  <a:pt x="21600" y="19541"/>
                  <a:pt x="20183" y="21600"/>
                  <a:pt x="18434" y="21600"/>
                </a:cubicBezTo>
                <a:lnTo>
                  <a:pt x="0" y="21600"/>
                </a:lnTo>
                <a:close/>
              </a:path>
            </a:pathLst>
          </a:custGeom>
          <a:ln w="19050">
            <a:solidFill>
              <a:srgbClr val="5F2E8D"/>
            </a:solidFill>
            <a:prstDash val="dash"/>
            <a:miter/>
          </a:ln>
        </p:spPr>
        <p:txBody>
          <a:bodyPr lIns="45719" rIns="45719" anchor="ctr"/>
          <a:lstStyle/>
          <a:p>
            <a:pPr algn="ctr">
              <a:defRPr>
                <a:solidFill>
                  <a:srgbClr val="FFFFFF"/>
                </a:solidFill>
              </a:defRPr>
            </a:pPr>
            <a:endParaRPr/>
          </a:p>
        </p:txBody>
      </p:sp>
      <p:pic>
        <p:nvPicPr>
          <p:cNvPr id="248" name="Image" descr="Image"/>
          <p:cNvPicPr>
            <a:picLocks noChangeAspect="1"/>
          </p:cNvPicPr>
          <p:nvPr/>
        </p:nvPicPr>
        <p:blipFill>
          <a:blip r:embed="rId2"/>
          <a:stretch>
            <a:fillRect/>
          </a:stretch>
        </p:blipFill>
        <p:spPr>
          <a:xfrm>
            <a:off x="3226784" y="5976716"/>
            <a:ext cx="5738432" cy="652992"/>
          </a:xfrm>
          <a:prstGeom prst="rect">
            <a:avLst/>
          </a:prstGeom>
          <a:ln w="12700">
            <a:miter lim="400000"/>
          </a:ln>
        </p:spPr>
      </p:pic>
      <p:sp>
        <p:nvSpPr>
          <p:cNvPr id="249"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6.xml><?xml version="1.0" encoding="utf-8"?>
<p:sldLayout xmlns:a="http://schemas.openxmlformats.org/drawingml/2006/main" xmlns:r="http://schemas.openxmlformats.org/officeDocument/2006/relationships" xmlns:p="http://schemas.openxmlformats.org/presentationml/2006/main" type="tx">
  <p:cSld name="27_Title Slide">
    <p:bg>
      <p:bgPr>
        <a:solidFill>
          <a:srgbClr val="FFFFFF"/>
        </a:solidFill>
        <a:effectLst/>
      </p:bgPr>
    </p:bg>
    <p:spTree>
      <p:nvGrpSpPr>
        <p:cNvPr id="1" name=""/>
        <p:cNvGrpSpPr/>
        <p:nvPr/>
      </p:nvGrpSpPr>
      <p:grpSpPr>
        <a:xfrm>
          <a:off x="0" y="0"/>
          <a:ext cx="0" cy="0"/>
          <a:chOff x="0" y="0"/>
          <a:chExt cx="0" cy="0"/>
        </a:xfrm>
      </p:grpSpPr>
      <p:sp>
        <p:nvSpPr>
          <p:cNvPr id="256" name="Picture Placeholder 4"/>
          <p:cNvSpPr>
            <a:spLocks noGrp="1"/>
          </p:cNvSpPr>
          <p:nvPr>
            <p:ph type="pic" sz="half" idx="21"/>
          </p:nvPr>
        </p:nvSpPr>
        <p:spPr>
          <a:xfrm>
            <a:off x="609600" y="1238222"/>
            <a:ext cx="10972832" cy="2190778"/>
          </a:xfrm>
          <a:prstGeom prst="rect">
            <a:avLst/>
          </a:prstGeom>
        </p:spPr>
        <p:txBody>
          <a:bodyPr lIns="91439" rIns="91439">
            <a:noAutofit/>
          </a:bodyPr>
          <a:lstStyle/>
          <a:p>
            <a:endParaRPr/>
          </a:p>
        </p:txBody>
      </p:sp>
      <p:sp>
        <p:nvSpPr>
          <p:cNvPr id="257" name="Picture Placeholder 5"/>
          <p:cNvSpPr>
            <a:spLocks noGrp="1"/>
          </p:cNvSpPr>
          <p:nvPr>
            <p:ph type="pic" sz="quarter" idx="22"/>
          </p:nvPr>
        </p:nvSpPr>
        <p:spPr>
          <a:xfrm>
            <a:off x="8305799" y="3177450"/>
            <a:ext cx="1066801" cy="1066801"/>
          </a:xfrm>
          <a:prstGeom prst="rect">
            <a:avLst/>
          </a:prstGeom>
        </p:spPr>
        <p:txBody>
          <a:bodyPr lIns="91439" rIns="91439">
            <a:noAutofit/>
          </a:bodyPr>
          <a:lstStyle/>
          <a:p>
            <a:endParaRPr/>
          </a:p>
        </p:txBody>
      </p:sp>
      <p:pic>
        <p:nvPicPr>
          <p:cNvPr id="258" name="Image" descr="Image"/>
          <p:cNvPicPr>
            <a:picLocks noChangeAspect="1"/>
          </p:cNvPicPr>
          <p:nvPr/>
        </p:nvPicPr>
        <p:blipFill>
          <a:blip r:embed="rId2"/>
          <a:stretch>
            <a:fillRect/>
          </a:stretch>
        </p:blipFill>
        <p:spPr>
          <a:xfrm>
            <a:off x="3226784" y="5976716"/>
            <a:ext cx="5738432" cy="652992"/>
          </a:xfrm>
          <a:prstGeom prst="rect">
            <a:avLst/>
          </a:prstGeom>
          <a:ln w="12700">
            <a:miter lim="400000"/>
          </a:ln>
        </p:spPr>
      </p:pic>
      <p:sp>
        <p:nvSpPr>
          <p:cNvPr id="259"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7.xml><?xml version="1.0" encoding="utf-8"?>
<p:sldLayout xmlns:a="http://schemas.openxmlformats.org/drawingml/2006/main" xmlns:r="http://schemas.openxmlformats.org/officeDocument/2006/relationships" xmlns:p="http://schemas.openxmlformats.org/presentationml/2006/main" type="tx">
  <p:cSld name="26_Title Slide">
    <p:bg>
      <p:bgPr>
        <a:solidFill>
          <a:srgbClr val="FFFFFF"/>
        </a:solidFill>
        <a:effectLst/>
      </p:bgPr>
    </p:bg>
    <p:spTree>
      <p:nvGrpSpPr>
        <p:cNvPr id="1" name=""/>
        <p:cNvGrpSpPr/>
        <p:nvPr/>
      </p:nvGrpSpPr>
      <p:grpSpPr>
        <a:xfrm>
          <a:off x="0" y="0"/>
          <a:ext cx="0" cy="0"/>
          <a:chOff x="0" y="0"/>
          <a:chExt cx="0" cy="0"/>
        </a:xfrm>
      </p:grpSpPr>
      <p:sp>
        <p:nvSpPr>
          <p:cNvPr id="266" name="Picture Placeholder 4"/>
          <p:cNvSpPr>
            <a:spLocks noGrp="1"/>
          </p:cNvSpPr>
          <p:nvPr>
            <p:ph type="pic" sz="half" idx="21"/>
          </p:nvPr>
        </p:nvSpPr>
        <p:spPr>
          <a:xfrm>
            <a:off x="905874" y="1600198"/>
            <a:ext cx="4836522" cy="4006850"/>
          </a:xfrm>
          <a:prstGeom prst="rect">
            <a:avLst/>
          </a:prstGeom>
        </p:spPr>
        <p:txBody>
          <a:bodyPr lIns="91439" rIns="91439">
            <a:noAutofit/>
          </a:bodyPr>
          <a:lstStyle/>
          <a:p>
            <a:endParaRPr/>
          </a:p>
        </p:txBody>
      </p:sp>
      <p:pic>
        <p:nvPicPr>
          <p:cNvPr id="267" name="Image" descr="Image"/>
          <p:cNvPicPr>
            <a:picLocks noChangeAspect="1"/>
          </p:cNvPicPr>
          <p:nvPr/>
        </p:nvPicPr>
        <p:blipFill>
          <a:blip r:embed="rId2"/>
          <a:stretch>
            <a:fillRect/>
          </a:stretch>
        </p:blipFill>
        <p:spPr>
          <a:xfrm>
            <a:off x="3226784" y="5976716"/>
            <a:ext cx="5738432" cy="652992"/>
          </a:xfrm>
          <a:prstGeom prst="rect">
            <a:avLst/>
          </a:prstGeom>
          <a:ln w="12700">
            <a:miter lim="400000"/>
          </a:ln>
        </p:spPr>
      </p:pic>
      <p:sp>
        <p:nvSpPr>
          <p:cNvPr id="268"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8.xml><?xml version="1.0" encoding="utf-8"?>
<p:sldLayout xmlns:a="http://schemas.openxmlformats.org/drawingml/2006/main" xmlns:r="http://schemas.openxmlformats.org/officeDocument/2006/relationships" xmlns:p="http://schemas.openxmlformats.org/presentationml/2006/main" type="tx">
  <p:cSld name="29_Title Slide">
    <p:bg>
      <p:bgPr>
        <a:solidFill>
          <a:srgbClr val="FFFFFF"/>
        </a:solidFill>
        <a:effectLst/>
      </p:bgPr>
    </p:bg>
    <p:spTree>
      <p:nvGrpSpPr>
        <p:cNvPr id="1" name=""/>
        <p:cNvGrpSpPr/>
        <p:nvPr/>
      </p:nvGrpSpPr>
      <p:grpSpPr>
        <a:xfrm>
          <a:off x="0" y="0"/>
          <a:ext cx="0" cy="0"/>
          <a:chOff x="0" y="0"/>
          <a:chExt cx="0" cy="0"/>
        </a:xfrm>
      </p:grpSpPr>
      <p:sp>
        <p:nvSpPr>
          <p:cNvPr id="284" name="Picture Placeholder 4"/>
          <p:cNvSpPr>
            <a:spLocks noGrp="1"/>
          </p:cNvSpPr>
          <p:nvPr>
            <p:ph type="pic" idx="21"/>
          </p:nvPr>
        </p:nvSpPr>
        <p:spPr>
          <a:xfrm>
            <a:off x="1" y="1165948"/>
            <a:ext cx="6475562" cy="5692052"/>
          </a:xfrm>
          <a:prstGeom prst="rect">
            <a:avLst/>
          </a:prstGeom>
        </p:spPr>
        <p:txBody>
          <a:bodyPr lIns="91439" rIns="91439">
            <a:noAutofit/>
          </a:bodyPr>
          <a:lstStyle/>
          <a:p>
            <a:endParaRPr/>
          </a:p>
        </p:txBody>
      </p:sp>
      <p:pic>
        <p:nvPicPr>
          <p:cNvPr id="285" name="Image" descr="Image"/>
          <p:cNvPicPr>
            <a:picLocks noChangeAspect="1"/>
          </p:cNvPicPr>
          <p:nvPr/>
        </p:nvPicPr>
        <p:blipFill>
          <a:blip r:embed="rId2"/>
          <a:stretch>
            <a:fillRect/>
          </a:stretch>
        </p:blipFill>
        <p:spPr>
          <a:xfrm>
            <a:off x="3226784" y="5976716"/>
            <a:ext cx="5738432" cy="652992"/>
          </a:xfrm>
          <a:prstGeom prst="rect">
            <a:avLst/>
          </a:prstGeom>
          <a:ln w="12700">
            <a:miter lim="400000"/>
          </a:ln>
        </p:spPr>
      </p:pic>
      <p:sp>
        <p:nvSpPr>
          <p:cNvPr id="286"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9.xml><?xml version="1.0" encoding="utf-8"?>
<p:sldLayout xmlns:a="http://schemas.openxmlformats.org/drawingml/2006/main" xmlns:r="http://schemas.openxmlformats.org/officeDocument/2006/relationships" xmlns:p="http://schemas.openxmlformats.org/presentationml/2006/main" type="tx">
  <p:cSld name="30_Title Slide">
    <p:bg>
      <p:bgPr>
        <a:solidFill>
          <a:srgbClr val="FFFFFF"/>
        </a:solidFill>
        <a:effectLst/>
      </p:bgPr>
    </p:bg>
    <p:spTree>
      <p:nvGrpSpPr>
        <p:cNvPr id="1" name=""/>
        <p:cNvGrpSpPr/>
        <p:nvPr/>
      </p:nvGrpSpPr>
      <p:grpSpPr>
        <a:xfrm>
          <a:off x="0" y="0"/>
          <a:ext cx="0" cy="0"/>
          <a:chOff x="0" y="0"/>
          <a:chExt cx="0" cy="0"/>
        </a:xfrm>
      </p:grpSpPr>
      <p:sp>
        <p:nvSpPr>
          <p:cNvPr id="29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2_Title Slide">
    <p:bg>
      <p:bgPr>
        <a:solidFill>
          <a:srgbClr val="FFFFFF"/>
        </a:solidFill>
        <a:effectLst/>
      </p:bgPr>
    </p:bg>
    <p:spTree>
      <p:nvGrpSpPr>
        <p:cNvPr id="1" name=""/>
        <p:cNvGrpSpPr/>
        <p:nvPr/>
      </p:nvGrpSpPr>
      <p:grpSpPr>
        <a:xfrm>
          <a:off x="0" y="0"/>
          <a:ext cx="0" cy="0"/>
          <a:chOff x="0" y="0"/>
          <a:chExt cx="0" cy="0"/>
        </a:xfrm>
      </p:grpSpPr>
      <p:sp>
        <p:nvSpPr>
          <p:cNvPr id="27" name="Picture Placeholder 5"/>
          <p:cNvSpPr>
            <a:spLocks noGrp="1"/>
          </p:cNvSpPr>
          <p:nvPr>
            <p:ph type="pic" sz="quarter" idx="21"/>
          </p:nvPr>
        </p:nvSpPr>
        <p:spPr>
          <a:xfrm>
            <a:off x="1071154" y="1495696"/>
            <a:ext cx="3866607" cy="3866607"/>
          </a:xfrm>
          <a:prstGeom prst="rect">
            <a:avLst/>
          </a:prstGeom>
        </p:spPr>
        <p:txBody>
          <a:bodyPr lIns="91439" rIns="91439">
            <a:noAutofit/>
          </a:bodyPr>
          <a:lstStyle/>
          <a:p>
            <a:endParaRPr/>
          </a:p>
        </p:txBody>
      </p:sp>
      <p:pic>
        <p:nvPicPr>
          <p:cNvPr id="28" name="Image" descr="Image"/>
          <p:cNvPicPr>
            <a:picLocks noChangeAspect="1"/>
          </p:cNvPicPr>
          <p:nvPr/>
        </p:nvPicPr>
        <p:blipFill>
          <a:blip r:embed="rId2"/>
          <a:stretch>
            <a:fillRect/>
          </a:stretch>
        </p:blipFill>
        <p:spPr>
          <a:xfrm>
            <a:off x="3226784" y="5976716"/>
            <a:ext cx="5738432" cy="652992"/>
          </a:xfrm>
          <a:prstGeom prst="rect">
            <a:avLst/>
          </a:prstGeom>
          <a:ln w="12700">
            <a:miter lim="400000"/>
          </a:ln>
        </p:spPr>
      </p:pic>
      <p:sp>
        <p:nvSpPr>
          <p:cNvPr id="29"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22_Title Slide">
    <p:bg>
      <p:bgPr>
        <a:solidFill>
          <a:srgbClr val="FFFFFF"/>
        </a:solidFill>
        <a:effectLst/>
      </p:bgPr>
    </p:bg>
    <p:spTree>
      <p:nvGrpSpPr>
        <p:cNvPr id="1" name=""/>
        <p:cNvGrpSpPr/>
        <p:nvPr/>
      </p:nvGrpSpPr>
      <p:grpSpPr>
        <a:xfrm>
          <a:off x="0" y="0"/>
          <a:ext cx="0" cy="0"/>
          <a:chOff x="0" y="0"/>
          <a:chExt cx="0" cy="0"/>
        </a:xfrm>
      </p:grpSpPr>
      <p:sp>
        <p:nvSpPr>
          <p:cNvPr id="36" name="Picture Placeholder 10"/>
          <p:cNvSpPr>
            <a:spLocks noGrp="1"/>
          </p:cNvSpPr>
          <p:nvPr>
            <p:ph type="pic" sz="quarter" idx="21"/>
          </p:nvPr>
        </p:nvSpPr>
        <p:spPr>
          <a:xfrm>
            <a:off x="8501743" y="1276771"/>
            <a:ext cx="2340429" cy="2340429"/>
          </a:xfrm>
          <a:prstGeom prst="rect">
            <a:avLst/>
          </a:prstGeom>
        </p:spPr>
        <p:txBody>
          <a:bodyPr lIns="91439" rIns="91439">
            <a:noAutofit/>
          </a:bodyPr>
          <a:lstStyle/>
          <a:p>
            <a:endParaRPr/>
          </a:p>
        </p:txBody>
      </p:sp>
      <p:sp>
        <p:nvSpPr>
          <p:cNvPr id="37" name="Picture Placeholder 9"/>
          <p:cNvSpPr>
            <a:spLocks noGrp="1"/>
          </p:cNvSpPr>
          <p:nvPr>
            <p:ph type="pic" sz="quarter" idx="22"/>
          </p:nvPr>
        </p:nvSpPr>
        <p:spPr>
          <a:xfrm>
            <a:off x="7219408" y="3617197"/>
            <a:ext cx="2161903" cy="2161902"/>
          </a:xfrm>
          <a:prstGeom prst="rect">
            <a:avLst/>
          </a:prstGeom>
        </p:spPr>
        <p:txBody>
          <a:bodyPr lIns="91439" rIns="91439">
            <a:noAutofit/>
          </a:bodyPr>
          <a:lstStyle/>
          <a:p>
            <a:endParaRPr/>
          </a:p>
        </p:txBody>
      </p:sp>
      <p:sp>
        <p:nvSpPr>
          <p:cNvPr id="38" name="Picture Placeholder 8"/>
          <p:cNvSpPr>
            <a:spLocks noGrp="1"/>
          </p:cNvSpPr>
          <p:nvPr>
            <p:ph type="pic" sz="quarter" idx="23"/>
          </p:nvPr>
        </p:nvSpPr>
        <p:spPr>
          <a:xfrm>
            <a:off x="10140042" y="4157672"/>
            <a:ext cx="1080953" cy="1080953"/>
          </a:xfrm>
          <a:prstGeom prst="rect">
            <a:avLst/>
          </a:prstGeom>
        </p:spPr>
        <p:txBody>
          <a:bodyPr lIns="91439" rIns="91439">
            <a:noAutofit/>
          </a:bodyPr>
          <a:lstStyle/>
          <a:p>
            <a:endParaRPr/>
          </a:p>
        </p:txBody>
      </p:sp>
      <p:pic>
        <p:nvPicPr>
          <p:cNvPr id="39" name="Image" descr="Image"/>
          <p:cNvPicPr>
            <a:picLocks noChangeAspect="1"/>
          </p:cNvPicPr>
          <p:nvPr/>
        </p:nvPicPr>
        <p:blipFill>
          <a:blip r:embed="rId2"/>
          <a:stretch>
            <a:fillRect/>
          </a:stretch>
        </p:blipFill>
        <p:spPr>
          <a:xfrm>
            <a:off x="3226784" y="5976716"/>
            <a:ext cx="5738432" cy="652992"/>
          </a:xfrm>
          <a:prstGeom prst="rect">
            <a:avLst/>
          </a:prstGeom>
          <a:ln w="12700">
            <a:miter lim="400000"/>
          </a:ln>
        </p:spPr>
      </p:pic>
      <p:sp>
        <p:nvSpPr>
          <p:cNvPr id="40"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x">
  <p:cSld name="21_Title Slide">
    <p:bg>
      <p:bgPr>
        <a:solidFill>
          <a:srgbClr val="FFFFFF"/>
        </a:solidFill>
        <a:effectLst/>
      </p:bgPr>
    </p:bg>
    <p:spTree>
      <p:nvGrpSpPr>
        <p:cNvPr id="1" name=""/>
        <p:cNvGrpSpPr/>
        <p:nvPr/>
      </p:nvGrpSpPr>
      <p:grpSpPr>
        <a:xfrm>
          <a:off x="0" y="0"/>
          <a:ext cx="0" cy="0"/>
          <a:chOff x="0" y="0"/>
          <a:chExt cx="0" cy="0"/>
        </a:xfrm>
      </p:grpSpPr>
      <p:sp>
        <p:nvSpPr>
          <p:cNvPr id="47" name="Picture Placeholder 4"/>
          <p:cNvSpPr>
            <a:spLocks noGrp="1"/>
          </p:cNvSpPr>
          <p:nvPr>
            <p:ph type="pic" sz="quarter" idx="21"/>
          </p:nvPr>
        </p:nvSpPr>
        <p:spPr>
          <a:xfrm>
            <a:off x="1181100" y="1828800"/>
            <a:ext cx="3657600" cy="3657600"/>
          </a:xfrm>
          <a:prstGeom prst="rect">
            <a:avLst/>
          </a:prstGeom>
        </p:spPr>
        <p:txBody>
          <a:bodyPr lIns="91439" rIns="91439">
            <a:noAutofit/>
          </a:bodyPr>
          <a:lstStyle/>
          <a:p>
            <a:endParaRPr/>
          </a:p>
        </p:txBody>
      </p:sp>
      <p:pic>
        <p:nvPicPr>
          <p:cNvPr id="48" name="Image" descr="Image"/>
          <p:cNvPicPr>
            <a:picLocks noChangeAspect="1"/>
          </p:cNvPicPr>
          <p:nvPr/>
        </p:nvPicPr>
        <p:blipFill>
          <a:blip r:embed="rId2"/>
          <a:stretch>
            <a:fillRect/>
          </a:stretch>
        </p:blipFill>
        <p:spPr>
          <a:xfrm>
            <a:off x="3226784" y="5976716"/>
            <a:ext cx="5738432" cy="652992"/>
          </a:xfrm>
          <a:prstGeom prst="rect">
            <a:avLst/>
          </a:prstGeom>
          <a:ln w="12700">
            <a:miter lim="400000"/>
          </a:ln>
        </p:spPr>
      </p:pic>
      <p:sp>
        <p:nvSpPr>
          <p:cNvPr id="49"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x">
  <p:cSld name="19_Title Slide">
    <p:bg>
      <p:bgPr>
        <a:solidFill>
          <a:srgbClr val="FFFFFF"/>
        </a:solidFill>
        <a:effectLst/>
      </p:bgPr>
    </p:bg>
    <p:spTree>
      <p:nvGrpSpPr>
        <p:cNvPr id="1" name=""/>
        <p:cNvGrpSpPr/>
        <p:nvPr/>
      </p:nvGrpSpPr>
      <p:grpSpPr>
        <a:xfrm>
          <a:off x="0" y="0"/>
          <a:ext cx="0" cy="0"/>
          <a:chOff x="0" y="0"/>
          <a:chExt cx="0" cy="0"/>
        </a:xfrm>
      </p:grpSpPr>
      <p:sp>
        <p:nvSpPr>
          <p:cNvPr id="64" name="Picture Placeholder 9"/>
          <p:cNvSpPr>
            <a:spLocks noGrp="1"/>
          </p:cNvSpPr>
          <p:nvPr>
            <p:ph type="pic" sz="quarter" idx="21"/>
          </p:nvPr>
        </p:nvSpPr>
        <p:spPr>
          <a:xfrm>
            <a:off x="3195917" y="1600200"/>
            <a:ext cx="1909483" cy="1909483"/>
          </a:xfrm>
          <a:prstGeom prst="rect">
            <a:avLst/>
          </a:prstGeom>
        </p:spPr>
        <p:txBody>
          <a:bodyPr lIns="91439" rIns="91439">
            <a:noAutofit/>
          </a:bodyPr>
          <a:lstStyle/>
          <a:p>
            <a:endParaRPr/>
          </a:p>
        </p:txBody>
      </p:sp>
      <p:sp>
        <p:nvSpPr>
          <p:cNvPr id="65" name="Picture Placeholder 10"/>
          <p:cNvSpPr>
            <a:spLocks noGrp="1"/>
          </p:cNvSpPr>
          <p:nvPr>
            <p:ph type="pic" sz="quarter" idx="22"/>
          </p:nvPr>
        </p:nvSpPr>
        <p:spPr>
          <a:xfrm>
            <a:off x="3195917" y="3569353"/>
            <a:ext cx="1909483" cy="1909483"/>
          </a:xfrm>
          <a:prstGeom prst="rect">
            <a:avLst/>
          </a:prstGeom>
        </p:spPr>
        <p:txBody>
          <a:bodyPr lIns="91439" rIns="91439">
            <a:noAutofit/>
          </a:bodyPr>
          <a:lstStyle/>
          <a:p>
            <a:endParaRPr/>
          </a:p>
        </p:txBody>
      </p:sp>
      <p:sp>
        <p:nvSpPr>
          <p:cNvPr id="66" name="Picture Placeholder 8"/>
          <p:cNvSpPr>
            <a:spLocks noGrp="1"/>
          </p:cNvSpPr>
          <p:nvPr>
            <p:ph type="pic" sz="quarter" idx="23"/>
          </p:nvPr>
        </p:nvSpPr>
        <p:spPr>
          <a:xfrm>
            <a:off x="1219200" y="3569353"/>
            <a:ext cx="1909483" cy="1909483"/>
          </a:xfrm>
          <a:prstGeom prst="rect">
            <a:avLst/>
          </a:prstGeom>
        </p:spPr>
        <p:txBody>
          <a:bodyPr lIns="91439" rIns="91439">
            <a:noAutofit/>
          </a:bodyPr>
          <a:lstStyle/>
          <a:p>
            <a:endParaRPr/>
          </a:p>
        </p:txBody>
      </p:sp>
      <p:pic>
        <p:nvPicPr>
          <p:cNvPr id="67" name="Image" descr="Image"/>
          <p:cNvPicPr>
            <a:picLocks noChangeAspect="1"/>
          </p:cNvPicPr>
          <p:nvPr/>
        </p:nvPicPr>
        <p:blipFill>
          <a:blip r:embed="rId2"/>
          <a:stretch>
            <a:fillRect/>
          </a:stretch>
        </p:blipFill>
        <p:spPr>
          <a:xfrm>
            <a:off x="3226784" y="5976716"/>
            <a:ext cx="5738432" cy="652992"/>
          </a:xfrm>
          <a:prstGeom prst="rect">
            <a:avLst/>
          </a:prstGeom>
          <a:ln w="12700">
            <a:miter lim="400000"/>
          </a:ln>
        </p:spPr>
      </p:pic>
      <p:sp>
        <p:nvSpPr>
          <p:cNvPr id="68"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tx">
  <p:cSld name="18_Title Slide">
    <p:bg>
      <p:bgPr>
        <a:solidFill>
          <a:srgbClr val="FFFFFF"/>
        </a:solidFill>
        <a:effectLst/>
      </p:bgPr>
    </p:bg>
    <p:spTree>
      <p:nvGrpSpPr>
        <p:cNvPr id="1" name=""/>
        <p:cNvGrpSpPr/>
        <p:nvPr/>
      </p:nvGrpSpPr>
      <p:grpSpPr>
        <a:xfrm>
          <a:off x="0" y="0"/>
          <a:ext cx="0" cy="0"/>
          <a:chOff x="0" y="0"/>
          <a:chExt cx="0" cy="0"/>
        </a:xfrm>
      </p:grpSpPr>
      <p:sp>
        <p:nvSpPr>
          <p:cNvPr id="75" name="Picture Placeholder 4"/>
          <p:cNvSpPr>
            <a:spLocks noGrp="1"/>
          </p:cNvSpPr>
          <p:nvPr>
            <p:ph type="pic" sz="half" idx="21"/>
          </p:nvPr>
        </p:nvSpPr>
        <p:spPr>
          <a:xfrm>
            <a:off x="6629400" y="0"/>
            <a:ext cx="4691742" cy="6172200"/>
          </a:xfrm>
          <a:prstGeom prst="rect">
            <a:avLst/>
          </a:prstGeom>
        </p:spPr>
        <p:txBody>
          <a:bodyPr lIns="91439" rIns="91439">
            <a:noAutofit/>
          </a:bodyPr>
          <a:lstStyle/>
          <a:p>
            <a:endParaRPr/>
          </a:p>
        </p:txBody>
      </p:sp>
      <p:pic>
        <p:nvPicPr>
          <p:cNvPr id="76" name="Image" descr="Image"/>
          <p:cNvPicPr>
            <a:picLocks noChangeAspect="1"/>
          </p:cNvPicPr>
          <p:nvPr/>
        </p:nvPicPr>
        <p:blipFill>
          <a:blip r:embed="rId2"/>
          <a:stretch>
            <a:fillRect/>
          </a:stretch>
        </p:blipFill>
        <p:spPr>
          <a:xfrm>
            <a:off x="3226784" y="5976716"/>
            <a:ext cx="5738432" cy="652992"/>
          </a:xfrm>
          <a:prstGeom prst="rect">
            <a:avLst/>
          </a:prstGeom>
          <a:ln w="12700">
            <a:miter lim="400000"/>
          </a:ln>
        </p:spPr>
      </p:pic>
      <p:sp>
        <p:nvSpPr>
          <p:cNvPr id="77"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tx">
  <p:cSld name="17_Title Slide">
    <p:bg>
      <p:bgPr>
        <a:solidFill>
          <a:srgbClr val="FFFFFF"/>
        </a:solidFill>
        <a:effectLst/>
      </p:bgPr>
    </p:bg>
    <p:spTree>
      <p:nvGrpSpPr>
        <p:cNvPr id="1" name=""/>
        <p:cNvGrpSpPr/>
        <p:nvPr/>
      </p:nvGrpSpPr>
      <p:grpSpPr>
        <a:xfrm>
          <a:off x="0" y="0"/>
          <a:ext cx="0" cy="0"/>
          <a:chOff x="0" y="0"/>
          <a:chExt cx="0" cy="0"/>
        </a:xfrm>
      </p:grpSpPr>
      <p:sp>
        <p:nvSpPr>
          <p:cNvPr id="84" name="Picture Placeholder 11"/>
          <p:cNvSpPr>
            <a:spLocks noGrp="1"/>
          </p:cNvSpPr>
          <p:nvPr>
            <p:ph type="pic" sz="quarter" idx="21"/>
          </p:nvPr>
        </p:nvSpPr>
        <p:spPr>
          <a:xfrm>
            <a:off x="1232976" y="2502242"/>
            <a:ext cx="1698172" cy="1698171"/>
          </a:xfrm>
          <a:prstGeom prst="rect">
            <a:avLst/>
          </a:prstGeom>
        </p:spPr>
        <p:txBody>
          <a:bodyPr lIns="91439" rIns="91439">
            <a:noAutofit/>
          </a:bodyPr>
          <a:lstStyle/>
          <a:p>
            <a:endParaRPr/>
          </a:p>
        </p:txBody>
      </p:sp>
      <p:sp>
        <p:nvSpPr>
          <p:cNvPr id="85" name="Picture Placeholder 12"/>
          <p:cNvSpPr>
            <a:spLocks noGrp="1"/>
          </p:cNvSpPr>
          <p:nvPr>
            <p:ph type="pic" sz="quarter" idx="22"/>
          </p:nvPr>
        </p:nvSpPr>
        <p:spPr>
          <a:xfrm>
            <a:off x="3911334" y="2502242"/>
            <a:ext cx="1698172" cy="1698171"/>
          </a:xfrm>
          <a:prstGeom prst="rect">
            <a:avLst/>
          </a:prstGeom>
        </p:spPr>
        <p:txBody>
          <a:bodyPr lIns="91439" rIns="91439">
            <a:noAutofit/>
          </a:bodyPr>
          <a:lstStyle/>
          <a:p>
            <a:endParaRPr/>
          </a:p>
        </p:txBody>
      </p:sp>
      <p:sp>
        <p:nvSpPr>
          <p:cNvPr id="86" name="Picture Placeholder 13"/>
          <p:cNvSpPr>
            <a:spLocks noGrp="1"/>
          </p:cNvSpPr>
          <p:nvPr>
            <p:ph type="pic" sz="quarter" idx="23"/>
          </p:nvPr>
        </p:nvSpPr>
        <p:spPr>
          <a:xfrm>
            <a:off x="6589693" y="2502242"/>
            <a:ext cx="1698172" cy="1698171"/>
          </a:xfrm>
          <a:prstGeom prst="rect">
            <a:avLst/>
          </a:prstGeom>
        </p:spPr>
        <p:txBody>
          <a:bodyPr lIns="91439" rIns="91439">
            <a:noAutofit/>
          </a:bodyPr>
          <a:lstStyle/>
          <a:p>
            <a:endParaRPr/>
          </a:p>
        </p:txBody>
      </p:sp>
      <p:sp>
        <p:nvSpPr>
          <p:cNvPr id="87" name="Picture Placeholder 10"/>
          <p:cNvSpPr>
            <a:spLocks noGrp="1"/>
          </p:cNvSpPr>
          <p:nvPr>
            <p:ph type="pic" sz="quarter" idx="24"/>
          </p:nvPr>
        </p:nvSpPr>
        <p:spPr>
          <a:xfrm>
            <a:off x="9268049" y="2502242"/>
            <a:ext cx="1698172" cy="1698171"/>
          </a:xfrm>
          <a:prstGeom prst="rect">
            <a:avLst/>
          </a:prstGeom>
        </p:spPr>
        <p:txBody>
          <a:bodyPr lIns="91439" rIns="91439">
            <a:noAutofit/>
          </a:bodyPr>
          <a:lstStyle/>
          <a:p>
            <a:endParaRPr/>
          </a:p>
        </p:txBody>
      </p:sp>
      <p:pic>
        <p:nvPicPr>
          <p:cNvPr id="88" name="Image" descr="Image"/>
          <p:cNvPicPr>
            <a:picLocks noChangeAspect="1"/>
          </p:cNvPicPr>
          <p:nvPr/>
        </p:nvPicPr>
        <p:blipFill>
          <a:blip r:embed="rId2"/>
          <a:stretch>
            <a:fillRect/>
          </a:stretch>
        </p:blipFill>
        <p:spPr>
          <a:xfrm>
            <a:off x="3226784" y="5976716"/>
            <a:ext cx="5738432" cy="652992"/>
          </a:xfrm>
          <a:prstGeom prst="rect">
            <a:avLst/>
          </a:prstGeom>
          <a:ln w="12700">
            <a:miter lim="400000"/>
          </a:ln>
        </p:spPr>
      </p:pic>
      <p:sp>
        <p:nvSpPr>
          <p:cNvPr id="89"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tx">
  <p:cSld name="16_Title Slide">
    <p:bg>
      <p:bgPr>
        <a:solidFill>
          <a:srgbClr val="FFFFFF"/>
        </a:solidFill>
        <a:effectLst/>
      </p:bgPr>
    </p:bg>
    <p:spTree>
      <p:nvGrpSpPr>
        <p:cNvPr id="1" name=""/>
        <p:cNvGrpSpPr/>
        <p:nvPr/>
      </p:nvGrpSpPr>
      <p:grpSpPr>
        <a:xfrm>
          <a:off x="0" y="0"/>
          <a:ext cx="0" cy="0"/>
          <a:chOff x="0" y="0"/>
          <a:chExt cx="0" cy="0"/>
        </a:xfrm>
      </p:grpSpPr>
      <p:sp>
        <p:nvSpPr>
          <p:cNvPr id="96" name="Picture Placeholder 4"/>
          <p:cNvSpPr>
            <a:spLocks noGrp="1"/>
          </p:cNvSpPr>
          <p:nvPr>
            <p:ph type="pic" sz="half" idx="21"/>
          </p:nvPr>
        </p:nvSpPr>
        <p:spPr>
          <a:xfrm>
            <a:off x="1143000" y="1600200"/>
            <a:ext cx="4038600" cy="5257800"/>
          </a:xfrm>
          <a:prstGeom prst="rect">
            <a:avLst/>
          </a:prstGeom>
        </p:spPr>
        <p:txBody>
          <a:bodyPr lIns="91439" rIns="91439">
            <a:noAutofit/>
          </a:bodyPr>
          <a:lstStyle/>
          <a:p>
            <a:endParaRPr/>
          </a:p>
        </p:txBody>
      </p:sp>
      <p:pic>
        <p:nvPicPr>
          <p:cNvPr id="97" name="Image" descr="Image"/>
          <p:cNvPicPr>
            <a:picLocks noChangeAspect="1"/>
          </p:cNvPicPr>
          <p:nvPr/>
        </p:nvPicPr>
        <p:blipFill>
          <a:blip r:embed="rId2"/>
          <a:stretch>
            <a:fillRect/>
          </a:stretch>
        </p:blipFill>
        <p:spPr>
          <a:xfrm>
            <a:off x="3226784" y="5976716"/>
            <a:ext cx="5738432" cy="652992"/>
          </a:xfrm>
          <a:prstGeom prst="rect">
            <a:avLst/>
          </a:prstGeom>
          <a:ln w="12700">
            <a:miter lim="400000"/>
          </a:ln>
        </p:spPr>
      </p:pic>
      <p:sp>
        <p:nvSpPr>
          <p:cNvPr id="98"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2" name="Title Text"/>
          <p:cNvSpPr txBox="1">
            <a:spLocks noGrp="1"/>
          </p:cNvSpPr>
          <p:nvPr>
            <p:ph type="title"/>
          </p:nvPr>
        </p:nvSpPr>
        <p:spPr>
          <a:xfrm>
            <a:off x="609600" y="92074"/>
            <a:ext cx="10972800" cy="150812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9" rIns="45719" anchor="ctr">
            <a:normAutofit/>
          </a:bodyPr>
          <a:lstStyle/>
          <a:p>
            <a:r>
              <a:t>Title Text</a:t>
            </a:r>
          </a:p>
        </p:txBody>
      </p:sp>
      <p:sp>
        <p:nvSpPr>
          <p:cNvPr id="3" name="Body Level One…"/>
          <p:cNvSpPr txBox="1">
            <a:spLocks noGrp="1"/>
          </p:cNvSpPr>
          <p:nvPr>
            <p:ph type="body" idx="1"/>
          </p:nvPr>
        </p:nvSpPr>
        <p:spPr>
          <a:xfrm>
            <a:off x="609600" y="1600200"/>
            <a:ext cx="10972800" cy="52578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9" rIns="45719">
            <a:normAutofit/>
          </a:bodyPr>
          <a:lstStyle/>
          <a:p>
            <a:r>
              <a:t>Body Level One</a:t>
            </a:r>
          </a:p>
          <a:p>
            <a:pPr lvl="1"/>
            <a:r>
              <a:t>Body Level Two</a:t>
            </a:r>
          </a:p>
          <a:p>
            <a:pPr lvl="2"/>
            <a:r>
              <a:t>Body Level Three</a:t>
            </a:r>
          </a:p>
          <a:p>
            <a:pPr lvl="3"/>
            <a:r>
              <a:t>Body Level Four</a:t>
            </a:r>
          </a:p>
          <a:p>
            <a:pPr lvl="4"/>
            <a:r>
              <a:t>Body Level Five</a:t>
            </a:r>
          </a:p>
        </p:txBody>
      </p:sp>
      <p:sp>
        <p:nvSpPr>
          <p:cNvPr id="4" name="Slide Number"/>
          <p:cNvSpPr txBox="1">
            <a:spLocks noGrp="1"/>
          </p:cNvSpPr>
          <p:nvPr>
            <p:ph type="sldNum" sz="quarter" idx="2"/>
          </p:nvPr>
        </p:nvSpPr>
        <p:spPr>
          <a:xfrm>
            <a:off x="5892800" y="6172200"/>
            <a:ext cx="2844800" cy="368301"/>
          </a:xfrm>
          <a:prstGeom prst="rect">
            <a:avLst/>
          </a:prstGeom>
          <a:ln w="12700">
            <a:miter lim="400000"/>
          </a:ln>
        </p:spPr>
        <p:txBody>
          <a:bodyPr wrap="none" lIns="45719" rIns="45719" anchor="ctr">
            <a:spAutoFit/>
          </a:bodyPr>
          <a:lstStyle>
            <a:lvl1pPr algn="r">
              <a:defRPr sz="1200">
                <a:solidFill>
                  <a:srgbClr val="888888"/>
                </a:solidFill>
              </a:defRPr>
            </a:lvl1pPr>
          </a:lstStyle>
          <a:p>
            <a:fld id="{86CB4B4D-7CA3-9044-876B-883B54F8677D}" type="slidenum">
              <a:t>‹#›</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5" r:id="rId6"/>
    <p:sldLayoutId id="2147483656" r:id="rId7"/>
    <p:sldLayoutId id="2147483657" r:id="rId8"/>
    <p:sldLayoutId id="2147483658" r:id="rId9"/>
    <p:sldLayoutId id="2147483659" r:id="rId10"/>
    <p:sldLayoutId id="2147483660" r:id="rId11"/>
    <p:sldLayoutId id="2147483661" r:id="rId12"/>
    <p:sldLayoutId id="2147483662" r:id="rId13"/>
    <p:sldLayoutId id="2147483663" r:id="rId14"/>
    <p:sldLayoutId id="2147483664" r:id="rId15"/>
    <p:sldLayoutId id="2147483665" r:id="rId16"/>
    <p:sldLayoutId id="2147483666" r:id="rId17"/>
    <p:sldLayoutId id="2147483667" r:id="rId18"/>
    <p:sldLayoutId id="2147483668" r:id="rId19"/>
    <p:sldLayoutId id="2147483669" r:id="rId20"/>
    <p:sldLayoutId id="2147483670" r:id="rId21"/>
    <p:sldLayoutId id="2147483671" r:id="rId22"/>
    <p:sldLayoutId id="2147483672" r:id="rId23"/>
    <p:sldLayoutId id="2147483673" r:id="rId24"/>
    <p:sldLayoutId id="2147483674" r:id="rId25"/>
    <p:sldLayoutId id="2147483675" r:id="rId26"/>
    <p:sldLayoutId id="2147483676" r:id="rId27"/>
    <p:sldLayoutId id="2147483678" r:id="rId28"/>
    <p:sldLayoutId id="2147483679" r:id="rId29"/>
  </p:sldLayoutIdLst>
  <p:transition spd="med"/>
  <p:txStyles>
    <p:titleStyle>
      <a:lvl1pPr marL="0" marR="0" indent="0" algn="l" defTabSz="914400" rtl="0" latinLnBrk="0">
        <a:lnSpc>
          <a:spcPct val="90000"/>
        </a:lnSpc>
        <a:spcBef>
          <a:spcPts val="0"/>
        </a:spcBef>
        <a:spcAft>
          <a:spcPts val="0"/>
        </a:spcAft>
        <a:buClrTx/>
        <a:buSzTx/>
        <a:buFontTx/>
        <a:buNone/>
        <a:tabLst/>
        <a:defRPr sz="4400" b="0" i="0" u="none" strike="noStrike" cap="none" spc="0" baseline="0">
          <a:solidFill>
            <a:srgbClr val="000000"/>
          </a:solidFill>
          <a:uFillTx/>
          <a:latin typeface="Calibri Light"/>
          <a:ea typeface="Calibri Light"/>
          <a:cs typeface="Calibri Light"/>
          <a:sym typeface="Calibri Light"/>
        </a:defRPr>
      </a:lvl1pPr>
      <a:lvl2pPr marL="0" marR="0" indent="0" algn="l" defTabSz="914400" rtl="0" latinLnBrk="0">
        <a:lnSpc>
          <a:spcPct val="90000"/>
        </a:lnSpc>
        <a:spcBef>
          <a:spcPts val="0"/>
        </a:spcBef>
        <a:spcAft>
          <a:spcPts val="0"/>
        </a:spcAft>
        <a:buClrTx/>
        <a:buSzTx/>
        <a:buFontTx/>
        <a:buNone/>
        <a:tabLst/>
        <a:defRPr sz="4400" b="0" i="0" u="none" strike="noStrike" cap="none" spc="0" baseline="0">
          <a:solidFill>
            <a:srgbClr val="000000"/>
          </a:solidFill>
          <a:uFillTx/>
          <a:latin typeface="Calibri Light"/>
          <a:ea typeface="Calibri Light"/>
          <a:cs typeface="Calibri Light"/>
          <a:sym typeface="Calibri Light"/>
        </a:defRPr>
      </a:lvl2pPr>
      <a:lvl3pPr marL="0" marR="0" indent="0" algn="l" defTabSz="914400" rtl="0" latinLnBrk="0">
        <a:lnSpc>
          <a:spcPct val="90000"/>
        </a:lnSpc>
        <a:spcBef>
          <a:spcPts val="0"/>
        </a:spcBef>
        <a:spcAft>
          <a:spcPts val="0"/>
        </a:spcAft>
        <a:buClrTx/>
        <a:buSzTx/>
        <a:buFontTx/>
        <a:buNone/>
        <a:tabLst/>
        <a:defRPr sz="4400" b="0" i="0" u="none" strike="noStrike" cap="none" spc="0" baseline="0">
          <a:solidFill>
            <a:srgbClr val="000000"/>
          </a:solidFill>
          <a:uFillTx/>
          <a:latin typeface="Calibri Light"/>
          <a:ea typeface="Calibri Light"/>
          <a:cs typeface="Calibri Light"/>
          <a:sym typeface="Calibri Light"/>
        </a:defRPr>
      </a:lvl3pPr>
      <a:lvl4pPr marL="0" marR="0" indent="0" algn="l" defTabSz="914400" rtl="0" latinLnBrk="0">
        <a:lnSpc>
          <a:spcPct val="90000"/>
        </a:lnSpc>
        <a:spcBef>
          <a:spcPts val="0"/>
        </a:spcBef>
        <a:spcAft>
          <a:spcPts val="0"/>
        </a:spcAft>
        <a:buClrTx/>
        <a:buSzTx/>
        <a:buFontTx/>
        <a:buNone/>
        <a:tabLst/>
        <a:defRPr sz="4400" b="0" i="0" u="none" strike="noStrike" cap="none" spc="0" baseline="0">
          <a:solidFill>
            <a:srgbClr val="000000"/>
          </a:solidFill>
          <a:uFillTx/>
          <a:latin typeface="Calibri Light"/>
          <a:ea typeface="Calibri Light"/>
          <a:cs typeface="Calibri Light"/>
          <a:sym typeface="Calibri Light"/>
        </a:defRPr>
      </a:lvl4pPr>
      <a:lvl5pPr marL="0" marR="0" indent="0" algn="l" defTabSz="914400" rtl="0" latinLnBrk="0">
        <a:lnSpc>
          <a:spcPct val="90000"/>
        </a:lnSpc>
        <a:spcBef>
          <a:spcPts val="0"/>
        </a:spcBef>
        <a:spcAft>
          <a:spcPts val="0"/>
        </a:spcAft>
        <a:buClrTx/>
        <a:buSzTx/>
        <a:buFontTx/>
        <a:buNone/>
        <a:tabLst/>
        <a:defRPr sz="4400" b="0" i="0" u="none" strike="noStrike" cap="none" spc="0" baseline="0">
          <a:solidFill>
            <a:srgbClr val="000000"/>
          </a:solidFill>
          <a:uFillTx/>
          <a:latin typeface="Calibri Light"/>
          <a:ea typeface="Calibri Light"/>
          <a:cs typeface="Calibri Light"/>
          <a:sym typeface="Calibri Light"/>
        </a:defRPr>
      </a:lvl5pPr>
      <a:lvl6pPr marL="0" marR="0" indent="0" algn="l" defTabSz="914400" rtl="0" latinLnBrk="0">
        <a:lnSpc>
          <a:spcPct val="90000"/>
        </a:lnSpc>
        <a:spcBef>
          <a:spcPts val="0"/>
        </a:spcBef>
        <a:spcAft>
          <a:spcPts val="0"/>
        </a:spcAft>
        <a:buClrTx/>
        <a:buSzTx/>
        <a:buFontTx/>
        <a:buNone/>
        <a:tabLst/>
        <a:defRPr sz="4400" b="0" i="0" u="none" strike="noStrike" cap="none" spc="0" baseline="0">
          <a:solidFill>
            <a:srgbClr val="000000"/>
          </a:solidFill>
          <a:uFillTx/>
          <a:latin typeface="Calibri Light"/>
          <a:ea typeface="Calibri Light"/>
          <a:cs typeface="Calibri Light"/>
          <a:sym typeface="Calibri Light"/>
        </a:defRPr>
      </a:lvl6pPr>
      <a:lvl7pPr marL="0" marR="0" indent="0" algn="l" defTabSz="914400" rtl="0" latinLnBrk="0">
        <a:lnSpc>
          <a:spcPct val="90000"/>
        </a:lnSpc>
        <a:spcBef>
          <a:spcPts val="0"/>
        </a:spcBef>
        <a:spcAft>
          <a:spcPts val="0"/>
        </a:spcAft>
        <a:buClrTx/>
        <a:buSzTx/>
        <a:buFontTx/>
        <a:buNone/>
        <a:tabLst/>
        <a:defRPr sz="4400" b="0" i="0" u="none" strike="noStrike" cap="none" spc="0" baseline="0">
          <a:solidFill>
            <a:srgbClr val="000000"/>
          </a:solidFill>
          <a:uFillTx/>
          <a:latin typeface="Calibri Light"/>
          <a:ea typeface="Calibri Light"/>
          <a:cs typeface="Calibri Light"/>
          <a:sym typeface="Calibri Light"/>
        </a:defRPr>
      </a:lvl7pPr>
      <a:lvl8pPr marL="0" marR="0" indent="0" algn="l" defTabSz="914400" rtl="0" latinLnBrk="0">
        <a:lnSpc>
          <a:spcPct val="90000"/>
        </a:lnSpc>
        <a:spcBef>
          <a:spcPts val="0"/>
        </a:spcBef>
        <a:spcAft>
          <a:spcPts val="0"/>
        </a:spcAft>
        <a:buClrTx/>
        <a:buSzTx/>
        <a:buFontTx/>
        <a:buNone/>
        <a:tabLst/>
        <a:defRPr sz="4400" b="0" i="0" u="none" strike="noStrike" cap="none" spc="0" baseline="0">
          <a:solidFill>
            <a:srgbClr val="000000"/>
          </a:solidFill>
          <a:uFillTx/>
          <a:latin typeface="Calibri Light"/>
          <a:ea typeface="Calibri Light"/>
          <a:cs typeface="Calibri Light"/>
          <a:sym typeface="Calibri Light"/>
        </a:defRPr>
      </a:lvl8pPr>
      <a:lvl9pPr marL="0" marR="0" indent="0" algn="l" defTabSz="914400" rtl="0" latinLnBrk="0">
        <a:lnSpc>
          <a:spcPct val="90000"/>
        </a:lnSpc>
        <a:spcBef>
          <a:spcPts val="0"/>
        </a:spcBef>
        <a:spcAft>
          <a:spcPts val="0"/>
        </a:spcAft>
        <a:buClrTx/>
        <a:buSzTx/>
        <a:buFontTx/>
        <a:buNone/>
        <a:tabLst/>
        <a:defRPr sz="4400" b="0" i="0" u="none" strike="noStrike" cap="none" spc="0" baseline="0">
          <a:solidFill>
            <a:srgbClr val="000000"/>
          </a:solidFill>
          <a:uFillTx/>
          <a:latin typeface="Calibri Light"/>
          <a:ea typeface="Calibri Light"/>
          <a:cs typeface="Calibri Light"/>
          <a:sym typeface="Calibri Light"/>
        </a:defRPr>
      </a:lvl9pPr>
    </p:titleStyle>
    <p:bodyStyle>
      <a:lvl1pPr marL="228600" marR="0" indent="-228600" algn="l" defTabSz="914400" rtl="0" latinLnBrk="0">
        <a:lnSpc>
          <a:spcPct val="90000"/>
        </a:lnSpc>
        <a:spcBef>
          <a:spcPts val="1000"/>
        </a:spcBef>
        <a:spcAft>
          <a:spcPts val="0"/>
        </a:spcAft>
        <a:buClrTx/>
        <a:buSzPct val="100000"/>
        <a:buFont typeface="Arial"/>
        <a:buChar char="•"/>
        <a:tabLst/>
        <a:defRPr sz="2800" b="0" i="0" u="none" strike="noStrike" cap="none" spc="0" baseline="0">
          <a:solidFill>
            <a:srgbClr val="000000"/>
          </a:solidFill>
          <a:uFillTx/>
          <a:latin typeface="+mn-lt"/>
          <a:ea typeface="+mn-ea"/>
          <a:cs typeface="+mn-cs"/>
          <a:sym typeface="Calibri"/>
        </a:defRPr>
      </a:lvl1pPr>
      <a:lvl2pPr marL="723900" marR="0" indent="-266700" algn="l" defTabSz="914400" rtl="0" latinLnBrk="0">
        <a:lnSpc>
          <a:spcPct val="90000"/>
        </a:lnSpc>
        <a:spcBef>
          <a:spcPts val="1000"/>
        </a:spcBef>
        <a:spcAft>
          <a:spcPts val="0"/>
        </a:spcAft>
        <a:buClrTx/>
        <a:buSzPct val="100000"/>
        <a:buFont typeface="Arial"/>
        <a:buChar char="•"/>
        <a:tabLst/>
        <a:defRPr sz="2800" b="0" i="0" u="none" strike="noStrike" cap="none" spc="0" baseline="0">
          <a:solidFill>
            <a:srgbClr val="000000"/>
          </a:solidFill>
          <a:uFillTx/>
          <a:latin typeface="+mn-lt"/>
          <a:ea typeface="+mn-ea"/>
          <a:cs typeface="+mn-cs"/>
          <a:sym typeface="Calibri"/>
        </a:defRPr>
      </a:lvl2pPr>
      <a:lvl3pPr marL="1234439" marR="0" indent="-320039" algn="l" defTabSz="914400" rtl="0" latinLnBrk="0">
        <a:lnSpc>
          <a:spcPct val="90000"/>
        </a:lnSpc>
        <a:spcBef>
          <a:spcPts val="1000"/>
        </a:spcBef>
        <a:spcAft>
          <a:spcPts val="0"/>
        </a:spcAft>
        <a:buClrTx/>
        <a:buSzPct val="100000"/>
        <a:buFont typeface="Arial"/>
        <a:buChar char="•"/>
        <a:tabLst/>
        <a:defRPr sz="2800" b="0" i="0" u="none" strike="noStrike" cap="none" spc="0" baseline="0">
          <a:solidFill>
            <a:srgbClr val="000000"/>
          </a:solidFill>
          <a:uFillTx/>
          <a:latin typeface="+mn-lt"/>
          <a:ea typeface="+mn-ea"/>
          <a:cs typeface="+mn-cs"/>
          <a:sym typeface="Calibri"/>
        </a:defRPr>
      </a:lvl3pPr>
      <a:lvl4pPr marL="1727200" marR="0" indent="-355600" algn="l" defTabSz="914400" rtl="0" latinLnBrk="0">
        <a:lnSpc>
          <a:spcPct val="90000"/>
        </a:lnSpc>
        <a:spcBef>
          <a:spcPts val="1000"/>
        </a:spcBef>
        <a:spcAft>
          <a:spcPts val="0"/>
        </a:spcAft>
        <a:buClrTx/>
        <a:buSzPct val="100000"/>
        <a:buFont typeface="Arial"/>
        <a:buChar char="•"/>
        <a:tabLst/>
        <a:defRPr sz="2800" b="0" i="0" u="none" strike="noStrike" cap="none" spc="0" baseline="0">
          <a:solidFill>
            <a:srgbClr val="000000"/>
          </a:solidFill>
          <a:uFillTx/>
          <a:latin typeface="+mn-lt"/>
          <a:ea typeface="+mn-ea"/>
          <a:cs typeface="+mn-cs"/>
          <a:sym typeface="Calibri"/>
        </a:defRPr>
      </a:lvl4pPr>
      <a:lvl5pPr marL="2184400" marR="0" indent="-355600" algn="l" defTabSz="914400" rtl="0" latinLnBrk="0">
        <a:lnSpc>
          <a:spcPct val="90000"/>
        </a:lnSpc>
        <a:spcBef>
          <a:spcPts val="1000"/>
        </a:spcBef>
        <a:spcAft>
          <a:spcPts val="0"/>
        </a:spcAft>
        <a:buClrTx/>
        <a:buSzPct val="100000"/>
        <a:buFont typeface="Arial"/>
        <a:buChar char="•"/>
        <a:tabLst/>
        <a:defRPr sz="2800" b="0" i="0" u="none" strike="noStrike" cap="none" spc="0" baseline="0">
          <a:solidFill>
            <a:srgbClr val="000000"/>
          </a:solidFill>
          <a:uFillTx/>
          <a:latin typeface="+mn-lt"/>
          <a:ea typeface="+mn-ea"/>
          <a:cs typeface="+mn-cs"/>
          <a:sym typeface="Calibri"/>
        </a:defRPr>
      </a:lvl5pPr>
      <a:lvl6pPr marL="2641600" marR="0" indent="-355600" algn="l" defTabSz="914400" rtl="0" latinLnBrk="0">
        <a:lnSpc>
          <a:spcPct val="90000"/>
        </a:lnSpc>
        <a:spcBef>
          <a:spcPts val="1000"/>
        </a:spcBef>
        <a:spcAft>
          <a:spcPts val="0"/>
        </a:spcAft>
        <a:buClrTx/>
        <a:buSzPct val="100000"/>
        <a:buFont typeface="Arial"/>
        <a:buChar char="•"/>
        <a:tabLst/>
        <a:defRPr sz="2800" b="0" i="0" u="none" strike="noStrike" cap="none" spc="0" baseline="0">
          <a:solidFill>
            <a:srgbClr val="000000"/>
          </a:solidFill>
          <a:uFillTx/>
          <a:latin typeface="+mn-lt"/>
          <a:ea typeface="+mn-ea"/>
          <a:cs typeface="+mn-cs"/>
          <a:sym typeface="Calibri"/>
        </a:defRPr>
      </a:lvl6pPr>
      <a:lvl7pPr marL="3098800" marR="0" indent="-355600" algn="l" defTabSz="914400" rtl="0" latinLnBrk="0">
        <a:lnSpc>
          <a:spcPct val="90000"/>
        </a:lnSpc>
        <a:spcBef>
          <a:spcPts val="1000"/>
        </a:spcBef>
        <a:spcAft>
          <a:spcPts val="0"/>
        </a:spcAft>
        <a:buClrTx/>
        <a:buSzPct val="100000"/>
        <a:buFont typeface="Arial"/>
        <a:buChar char="•"/>
        <a:tabLst/>
        <a:defRPr sz="2800" b="0" i="0" u="none" strike="noStrike" cap="none" spc="0" baseline="0">
          <a:solidFill>
            <a:srgbClr val="000000"/>
          </a:solidFill>
          <a:uFillTx/>
          <a:latin typeface="+mn-lt"/>
          <a:ea typeface="+mn-ea"/>
          <a:cs typeface="+mn-cs"/>
          <a:sym typeface="Calibri"/>
        </a:defRPr>
      </a:lvl7pPr>
      <a:lvl8pPr marL="3556000" marR="0" indent="-355600" algn="l" defTabSz="914400" rtl="0" latinLnBrk="0">
        <a:lnSpc>
          <a:spcPct val="90000"/>
        </a:lnSpc>
        <a:spcBef>
          <a:spcPts val="1000"/>
        </a:spcBef>
        <a:spcAft>
          <a:spcPts val="0"/>
        </a:spcAft>
        <a:buClrTx/>
        <a:buSzPct val="100000"/>
        <a:buFont typeface="Arial"/>
        <a:buChar char="•"/>
        <a:tabLst/>
        <a:defRPr sz="2800" b="0" i="0" u="none" strike="noStrike" cap="none" spc="0" baseline="0">
          <a:solidFill>
            <a:srgbClr val="000000"/>
          </a:solidFill>
          <a:uFillTx/>
          <a:latin typeface="+mn-lt"/>
          <a:ea typeface="+mn-ea"/>
          <a:cs typeface="+mn-cs"/>
          <a:sym typeface="Calibri"/>
        </a:defRPr>
      </a:lvl8pPr>
      <a:lvl9pPr marL="4013200" marR="0" indent="-355600" algn="l" defTabSz="914400" rtl="0" latinLnBrk="0">
        <a:lnSpc>
          <a:spcPct val="90000"/>
        </a:lnSpc>
        <a:spcBef>
          <a:spcPts val="1000"/>
        </a:spcBef>
        <a:spcAft>
          <a:spcPts val="0"/>
        </a:spcAft>
        <a:buClrTx/>
        <a:buSzPct val="100000"/>
        <a:buFont typeface="Arial"/>
        <a:buChar char="•"/>
        <a:tabLst/>
        <a:defRPr sz="2800" b="0" i="0" u="none" strike="noStrike" cap="none" spc="0" baseline="0">
          <a:solidFill>
            <a:srgbClr val="000000"/>
          </a:solidFill>
          <a:uFillTx/>
          <a:latin typeface="+mn-lt"/>
          <a:ea typeface="+mn-ea"/>
          <a:cs typeface="+mn-cs"/>
          <a:sym typeface="Calibri"/>
        </a:defRPr>
      </a:lvl9pPr>
    </p:bodyStyle>
    <p:otherStyle>
      <a:lvl1pPr marL="0" marR="0" indent="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1pPr>
      <a:lvl2pPr marL="0" marR="0" indent="45720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2pPr>
      <a:lvl3pPr marL="0" marR="0" indent="91440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3pPr>
      <a:lvl4pPr marL="0" marR="0" indent="137160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4pPr>
      <a:lvl5pPr marL="0" marR="0" indent="182880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5pPr>
      <a:lvl6pPr marL="0" marR="0" indent="228600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6pPr>
      <a:lvl7pPr marL="0" marR="0" indent="274320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7pPr>
      <a:lvl8pPr marL="0" marR="0" indent="320040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8pPr>
      <a:lvl9pPr marL="0" marR="0" indent="365760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jpeg"/><Relationship Id="rId2"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8.png"/><Relationship Id="rId1" Type="http://schemas.openxmlformats.org/officeDocument/2006/relationships/slideLayout" Target="../slideLayouts/slideLayout29.xml"/></Relationships>
</file>

<file path=ppt/slides/_rels/slide3.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8.png"/><Relationship Id="rId1" Type="http://schemas.openxmlformats.org/officeDocument/2006/relationships/slideLayout" Target="../slideLayouts/slideLayout29.xml"/></Relationships>
</file>

<file path=ppt/slides/_rels/slide4.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8.png"/><Relationship Id="rId1" Type="http://schemas.openxmlformats.org/officeDocument/2006/relationships/slideLayout" Target="../slideLayouts/slideLayout29.xml"/></Relationships>
</file>

<file path=ppt/slides/_rels/slide5.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8.png"/><Relationship Id="rId1" Type="http://schemas.openxmlformats.org/officeDocument/2006/relationships/slideLayout" Target="../slideLayouts/slideLayout29.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9.xml"/><Relationship Id="rId6" Type="http://schemas.openxmlformats.org/officeDocument/2006/relationships/image" Target="../media/image9.png"/><Relationship Id="rId5" Type="http://schemas.openxmlformats.org/officeDocument/2006/relationships/image" Target="../media/image6.png"/><Relationship Id="rId4"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DC10F2AB-5859-145C-B5BA-1A046D5EA25A}"/>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304628" y="-513631"/>
            <a:ext cx="4712333" cy="2651760"/>
          </a:xfrm>
          <a:prstGeom prst="rect">
            <a:avLst/>
          </a:prstGeom>
        </p:spPr>
      </p:pic>
      <p:grpSp>
        <p:nvGrpSpPr>
          <p:cNvPr id="311" name="Group"/>
          <p:cNvGrpSpPr/>
          <p:nvPr/>
        </p:nvGrpSpPr>
        <p:grpSpPr>
          <a:xfrm>
            <a:off x="-238368" y="-20157"/>
            <a:ext cx="3171725" cy="6983685"/>
            <a:chOff x="0" y="0"/>
            <a:chExt cx="3171723" cy="6983683"/>
          </a:xfrm>
        </p:grpSpPr>
        <p:grpSp>
          <p:nvGrpSpPr>
            <p:cNvPr id="309" name="Group"/>
            <p:cNvGrpSpPr/>
            <p:nvPr/>
          </p:nvGrpSpPr>
          <p:grpSpPr>
            <a:xfrm>
              <a:off x="46656" y="0"/>
              <a:ext cx="3125068" cy="3119218"/>
              <a:chOff x="0" y="0"/>
              <a:chExt cx="3125067" cy="3119217"/>
            </a:xfrm>
          </p:grpSpPr>
          <p:pic>
            <p:nvPicPr>
              <p:cNvPr id="305" name="Image" descr="Image"/>
              <p:cNvPicPr>
                <a:picLocks noChangeAspect="1"/>
              </p:cNvPicPr>
              <p:nvPr/>
            </p:nvPicPr>
            <p:blipFill>
              <a:blip r:embed="rId3"/>
              <a:srcRect b="31383"/>
              <a:stretch>
                <a:fillRect/>
              </a:stretch>
            </p:blipFill>
            <p:spPr>
              <a:xfrm>
                <a:off x="1785" y="0"/>
                <a:ext cx="1565789" cy="1569211"/>
              </a:xfrm>
              <a:prstGeom prst="rect">
                <a:avLst/>
              </a:prstGeom>
              <a:ln w="12700" cap="flat">
                <a:noFill/>
                <a:miter lim="400000"/>
              </a:ln>
              <a:effectLst/>
            </p:spPr>
          </p:pic>
          <p:pic>
            <p:nvPicPr>
              <p:cNvPr id="306" name="Image" descr="Image"/>
              <p:cNvPicPr>
                <a:picLocks noChangeAspect="1"/>
              </p:cNvPicPr>
              <p:nvPr/>
            </p:nvPicPr>
            <p:blipFill>
              <a:blip r:embed="rId4"/>
              <a:srcRect l="21999" t="71155" r="51506"/>
              <a:stretch>
                <a:fillRect/>
              </a:stretch>
            </p:blipFill>
            <p:spPr>
              <a:xfrm>
                <a:off x="1563323" y="1557313"/>
                <a:ext cx="1561745" cy="1554550"/>
              </a:xfrm>
              <a:prstGeom prst="rect">
                <a:avLst/>
              </a:prstGeom>
              <a:ln w="12700" cap="flat">
                <a:noFill/>
                <a:miter lim="400000"/>
              </a:ln>
              <a:effectLst/>
            </p:spPr>
          </p:pic>
          <p:pic>
            <p:nvPicPr>
              <p:cNvPr id="307" name="Image" descr="Image"/>
              <p:cNvPicPr>
                <a:picLocks noChangeAspect="1"/>
              </p:cNvPicPr>
              <p:nvPr/>
            </p:nvPicPr>
            <p:blipFill>
              <a:blip r:embed="rId5"/>
              <a:srcRect t="9222" r="11853" b="14723"/>
              <a:stretch>
                <a:fillRect/>
              </a:stretch>
            </p:blipFill>
            <p:spPr>
              <a:xfrm>
                <a:off x="1564164" y="14610"/>
                <a:ext cx="1560003" cy="1554558"/>
              </a:xfrm>
              <a:prstGeom prst="rect">
                <a:avLst/>
              </a:prstGeom>
              <a:ln w="12700" cap="flat">
                <a:noFill/>
                <a:miter lim="400000"/>
              </a:ln>
              <a:effectLst/>
            </p:spPr>
          </p:pic>
          <p:pic>
            <p:nvPicPr>
              <p:cNvPr id="308" name="Image" descr="Image"/>
              <p:cNvPicPr>
                <a:picLocks noChangeAspect="1"/>
              </p:cNvPicPr>
              <p:nvPr/>
            </p:nvPicPr>
            <p:blipFill>
              <a:blip r:embed="rId6"/>
              <a:srcRect/>
              <a:stretch>
                <a:fillRect/>
              </a:stretch>
            </p:blipFill>
            <p:spPr>
              <a:xfrm>
                <a:off x="0" y="1549971"/>
                <a:ext cx="1569246" cy="1569247"/>
              </a:xfrm>
              <a:prstGeom prst="rect">
                <a:avLst/>
              </a:prstGeom>
              <a:ln w="12700" cap="flat">
                <a:noFill/>
                <a:miter lim="400000"/>
              </a:ln>
              <a:effectLst/>
            </p:spPr>
          </p:pic>
        </p:grpSp>
        <p:sp>
          <p:nvSpPr>
            <p:cNvPr id="310" name="Rectangle"/>
            <p:cNvSpPr/>
            <p:nvPr/>
          </p:nvSpPr>
          <p:spPr>
            <a:xfrm>
              <a:off x="0" y="3061875"/>
              <a:ext cx="3158947" cy="3921809"/>
            </a:xfrm>
            <a:prstGeom prst="rect">
              <a:avLst/>
            </a:prstGeom>
            <a:solidFill>
              <a:srgbClr val="002752"/>
            </a:solidFill>
            <a:ln w="12700" cap="flat">
              <a:noFill/>
              <a:miter lim="400000"/>
            </a:ln>
            <a:effectLst/>
          </p:spPr>
          <p:txBody>
            <a:bodyPr wrap="square" lIns="45719" tIns="45719" rIns="45719" bIns="45719" numCol="1" anchor="ctr">
              <a:noAutofit/>
            </a:bodyPr>
            <a:lstStyle/>
            <a:p>
              <a:endParaRPr/>
            </a:p>
          </p:txBody>
        </p:sp>
      </p:grpSp>
      <p:pic>
        <p:nvPicPr>
          <p:cNvPr id="5" name="Picture 4">
            <a:extLst>
              <a:ext uri="{FF2B5EF4-FFF2-40B4-BE49-F238E27FC236}">
                <a16:creationId xmlns:a16="http://schemas.microsoft.com/office/drawing/2014/main" id="{0AC4EE68-78A8-8918-23AC-D48B8DDA6A41}"/>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6308319" y="5971591"/>
            <a:ext cx="2704952" cy="660543"/>
          </a:xfrm>
          <a:prstGeom prst="rect">
            <a:avLst/>
          </a:prstGeom>
        </p:spPr>
      </p:pic>
      <p:sp>
        <p:nvSpPr>
          <p:cNvPr id="2" name="Rectangle 1">
            <a:extLst>
              <a:ext uri="{FF2B5EF4-FFF2-40B4-BE49-F238E27FC236}">
                <a16:creationId xmlns:a16="http://schemas.microsoft.com/office/drawing/2014/main" id="{C971A2B8-2FD3-4DA0-AE91-497522369D8A}"/>
              </a:ext>
            </a:extLst>
          </p:cNvPr>
          <p:cNvSpPr/>
          <p:nvPr/>
        </p:nvSpPr>
        <p:spPr>
          <a:xfrm>
            <a:off x="5081286" y="1820648"/>
            <a:ext cx="4375229" cy="1107996"/>
          </a:xfrm>
          <a:prstGeom prst="rect">
            <a:avLst/>
          </a:prstGeom>
          <a:ln>
            <a:solidFill>
              <a:srgbClr val="0070C0"/>
            </a:solidFill>
          </a:ln>
        </p:spPr>
        <p:txBody>
          <a:bodyPr wrap="square">
            <a:spAutoFit/>
          </a:bodyPr>
          <a:lstStyle/>
          <a:p>
            <a:pPr algn="ctr"/>
            <a:r>
              <a:rPr lang="ar-JO" sz="6600" dirty="0">
                <a:solidFill>
                  <a:srgbClr val="FF0000"/>
                </a:solidFill>
                <a:latin typeface="Arial" panose="020B0604020202020204" pitchFamily="34" charset="0"/>
                <a:cs typeface="Arial" panose="020B0604020202020204" pitchFamily="34" charset="0"/>
              </a:rPr>
              <a:t>الذهب</a:t>
            </a:r>
            <a:endParaRPr lang="en-US" sz="6600" dirty="0">
              <a:solidFill>
                <a:srgbClr val="FF0000"/>
              </a:solidFill>
            </a:endParaRPr>
          </a:p>
        </p:txBody>
      </p:sp>
      <p:sp>
        <p:nvSpPr>
          <p:cNvPr id="15" name="Subtitle 2">
            <a:extLst>
              <a:ext uri="{FF2B5EF4-FFF2-40B4-BE49-F238E27FC236}">
                <a16:creationId xmlns:a16="http://schemas.microsoft.com/office/drawing/2014/main" id="{44B321DD-DA9B-45E2-92FC-45AD5AA1EE0E}"/>
              </a:ext>
            </a:extLst>
          </p:cNvPr>
          <p:cNvSpPr txBox="1">
            <a:spLocks/>
          </p:cNvSpPr>
          <p:nvPr/>
        </p:nvSpPr>
        <p:spPr>
          <a:xfrm>
            <a:off x="3281972" y="3429000"/>
            <a:ext cx="7766936" cy="3000374"/>
          </a:xfrm>
          <a:prstGeom prst="rect">
            <a:avLst/>
          </a:prstGeom>
        </p:spPr>
        <p:txBody>
          <a:bodyPr/>
          <a:lstStyle>
            <a:lvl1pPr marL="228600" marR="0" indent="-228600" algn="l" defTabSz="914400" rtl="0" latinLnBrk="0">
              <a:lnSpc>
                <a:spcPct val="90000"/>
              </a:lnSpc>
              <a:spcBef>
                <a:spcPts val="1000"/>
              </a:spcBef>
              <a:spcAft>
                <a:spcPts val="0"/>
              </a:spcAft>
              <a:buClrTx/>
              <a:buSzPct val="100000"/>
              <a:buFont typeface="Arial"/>
              <a:buChar char="•"/>
              <a:tabLst/>
              <a:defRPr sz="2800" b="0" i="0" u="none" strike="noStrike" cap="none" spc="0" baseline="0">
                <a:solidFill>
                  <a:srgbClr val="000000"/>
                </a:solidFill>
                <a:uFillTx/>
                <a:latin typeface="+mn-lt"/>
                <a:ea typeface="+mn-ea"/>
                <a:cs typeface="+mn-cs"/>
                <a:sym typeface="Calibri"/>
              </a:defRPr>
            </a:lvl1pPr>
            <a:lvl2pPr marL="723900" marR="0" indent="-266700" algn="l" defTabSz="914400" rtl="0" latinLnBrk="0">
              <a:lnSpc>
                <a:spcPct val="90000"/>
              </a:lnSpc>
              <a:spcBef>
                <a:spcPts val="1000"/>
              </a:spcBef>
              <a:spcAft>
                <a:spcPts val="0"/>
              </a:spcAft>
              <a:buClrTx/>
              <a:buSzPct val="100000"/>
              <a:buFont typeface="Arial"/>
              <a:buChar char="•"/>
              <a:tabLst/>
              <a:defRPr sz="2800" b="0" i="0" u="none" strike="noStrike" cap="none" spc="0" baseline="0">
                <a:solidFill>
                  <a:srgbClr val="000000"/>
                </a:solidFill>
                <a:uFillTx/>
                <a:latin typeface="+mn-lt"/>
                <a:ea typeface="+mn-ea"/>
                <a:cs typeface="+mn-cs"/>
                <a:sym typeface="Calibri"/>
              </a:defRPr>
            </a:lvl2pPr>
            <a:lvl3pPr marL="1234439" marR="0" indent="-320039" algn="l" defTabSz="914400" rtl="0" latinLnBrk="0">
              <a:lnSpc>
                <a:spcPct val="90000"/>
              </a:lnSpc>
              <a:spcBef>
                <a:spcPts val="1000"/>
              </a:spcBef>
              <a:spcAft>
                <a:spcPts val="0"/>
              </a:spcAft>
              <a:buClrTx/>
              <a:buSzPct val="100000"/>
              <a:buFont typeface="Arial"/>
              <a:buChar char="•"/>
              <a:tabLst/>
              <a:defRPr sz="2800" b="0" i="0" u="none" strike="noStrike" cap="none" spc="0" baseline="0">
                <a:solidFill>
                  <a:srgbClr val="000000"/>
                </a:solidFill>
                <a:uFillTx/>
                <a:latin typeface="+mn-lt"/>
                <a:ea typeface="+mn-ea"/>
                <a:cs typeface="+mn-cs"/>
                <a:sym typeface="Calibri"/>
              </a:defRPr>
            </a:lvl3pPr>
            <a:lvl4pPr marL="1727200" marR="0" indent="-355600" algn="l" defTabSz="914400" rtl="0" latinLnBrk="0">
              <a:lnSpc>
                <a:spcPct val="90000"/>
              </a:lnSpc>
              <a:spcBef>
                <a:spcPts val="1000"/>
              </a:spcBef>
              <a:spcAft>
                <a:spcPts val="0"/>
              </a:spcAft>
              <a:buClrTx/>
              <a:buSzPct val="100000"/>
              <a:buFont typeface="Arial"/>
              <a:buChar char="•"/>
              <a:tabLst/>
              <a:defRPr sz="2800" b="0" i="0" u="none" strike="noStrike" cap="none" spc="0" baseline="0">
                <a:solidFill>
                  <a:srgbClr val="000000"/>
                </a:solidFill>
                <a:uFillTx/>
                <a:latin typeface="+mn-lt"/>
                <a:ea typeface="+mn-ea"/>
                <a:cs typeface="+mn-cs"/>
                <a:sym typeface="Calibri"/>
              </a:defRPr>
            </a:lvl4pPr>
            <a:lvl5pPr marL="2184400" marR="0" indent="-355600" algn="l" defTabSz="914400" rtl="0" latinLnBrk="0">
              <a:lnSpc>
                <a:spcPct val="90000"/>
              </a:lnSpc>
              <a:spcBef>
                <a:spcPts val="1000"/>
              </a:spcBef>
              <a:spcAft>
                <a:spcPts val="0"/>
              </a:spcAft>
              <a:buClrTx/>
              <a:buSzPct val="100000"/>
              <a:buFont typeface="Arial"/>
              <a:buChar char="•"/>
              <a:tabLst/>
              <a:defRPr sz="2800" b="0" i="0" u="none" strike="noStrike" cap="none" spc="0" baseline="0">
                <a:solidFill>
                  <a:srgbClr val="000000"/>
                </a:solidFill>
                <a:uFillTx/>
                <a:latin typeface="+mn-lt"/>
                <a:ea typeface="+mn-ea"/>
                <a:cs typeface="+mn-cs"/>
                <a:sym typeface="Calibri"/>
              </a:defRPr>
            </a:lvl5pPr>
            <a:lvl6pPr marL="2641600" marR="0" indent="-355600" algn="l" defTabSz="914400" rtl="0" latinLnBrk="0">
              <a:lnSpc>
                <a:spcPct val="90000"/>
              </a:lnSpc>
              <a:spcBef>
                <a:spcPts val="1000"/>
              </a:spcBef>
              <a:spcAft>
                <a:spcPts val="0"/>
              </a:spcAft>
              <a:buClrTx/>
              <a:buSzPct val="100000"/>
              <a:buFont typeface="Arial"/>
              <a:buChar char="•"/>
              <a:tabLst/>
              <a:defRPr sz="2800" b="0" i="0" u="none" strike="noStrike" cap="none" spc="0" baseline="0">
                <a:solidFill>
                  <a:srgbClr val="000000"/>
                </a:solidFill>
                <a:uFillTx/>
                <a:latin typeface="+mn-lt"/>
                <a:ea typeface="+mn-ea"/>
                <a:cs typeface="+mn-cs"/>
                <a:sym typeface="Calibri"/>
              </a:defRPr>
            </a:lvl6pPr>
            <a:lvl7pPr marL="3098800" marR="0" indent="-355600" algn="l" defTabSz="914400" rtl="0" latinLnBrk="0">
              <a:lnSpc>
                <a:spcPct val="90000"/>
              </a:lnSpc>
              <a:spcBef>
                <a:spcPts val="1000"/>
              </a:spcBef>
              <a:spcAft>
                <a:spcPts val="0"/>
              </a:spcAft>
              <a:buClrTx/>
              <a:buSzPct val="100000"/>
              <a:buFont typeface="Arial"/>
              <a:buChar char="•"/>
              <a:tabLst/>
              <a:defRPr sz="2800" b="0" i="0" u="none" strike="noStrike" cap="none" spc="0" baseline="0">
                <a:solidFill>
                  <a:srgbClr val="000000"/>
                </a:solidFill>
                <a:uFillTx/>
                <a:latin typeface="+mn-lt"/>
                <a:ea typeface="+mn-ea"/>
                <a:cs typeface="+mn-cs"/>
                <a:sym typeface="Calibri"/>
              </a:defRPr>
            </a:lvl7pPr>
            <a:lvl8pPr marL="3556000" marR="0" indent="-355600" algn="l" defTabSz="914400" rtl="0" latinLnBrk="0">
              <a:lnSpc>
                <a:spcPct val="90000"/>
              </a:lnSpc>
              <a:spcBef>
                <a:spcPts val="1000"/>
              </a:spcBef>
              <a:spcAft>
                <a:spcPts val="0"/>
              </a:spcAft>
              <a:buClrTx/>
              <a:buSzPct val="100000"/>
              <a:buFont typeface="Arial"/>
              <a:buChar char="•"/>
              <a:tabLst/>
              <a:defRPr sz="2800" b="0" i="0" u="none" strike="noStrike" cap="none" spc="0" baseline="0">
                <a:solidFill>
                  <a:srgbClr val="000000"/>
                </a:solidFill>
                <a:uFillTx/>
                <a:latin typeface="+mn-lt"/>
                <a:ea typeface="+mn-ea"/>
                <a:cs typeface="+mn-cs"/>
                <a:sym typeface="Calibri"/>
              </a:defRPr>
            </a:lvl8pPr>
            <a:lvl9pPr marL="4013200" marR="0" indent="-355600" algn="l" defTabSz="914400" rtl="0" latinLnBrk="0">
              <a:lnSpc>
                <a:spcPct val="90000"/>
              </a:lnSpc>
              <a:spcBef>
                <a:spcPts val="1000"/>
              </a:spcBef>
              <a:spcAft>
                <a:spcPts val="0"/>
              </a:spcAft>
              <a:buClrTx/>
              <a:buSzPct val="100000"/>
              <a:buFont typeface="Arial"/>
              <a:buChar char="•"/>
              <a:tabLst/>
              <a:defRPr sz="2800" b="0" i="0" u="none" strike="noStrike" cap="none" spc="0" baseline="0">
                <a:solidFill>
                  <a:srgbClr val="000000"/>
                </a:solidFill>
                <a:uFillTx/>
                <a:latin typeface="+mn-lt"/>
                <a:ea typeface="+mn-ea"/>
                <a:cs typeface="+mn-cs"/>
                <a:sym typeface="Calibri"/>
              </a:defRPr>
            </a:lvl9pPr>
          </a:lstStyle>
          <a:p>
            <a:pPr marL="0" indent="0" algn="r" rtl="1" hangingPunct="1">
              <a:buNone/>
            </a:pPr>
            <a:r>
              <a:rPr lang="ar-JO" dirty="0"/>
              <a:t>المدرسة الوطنية الأرثوذكسية </a:t>
            </a:r>
          </a:p>
          <a:p>
            <a:pPr marL="0" indent="0" algn="r" rtl="1" hangingPunct="1">
              <a:buNone/>
            </a:pPr>
            <a:r>
              <a:rPr lang="ar-JO" dirty="0"/>
              <a:t>عمل الطالب: حمدي أبو لفح </a:t>
            </a:r>
          </a:p>
          <a:p>
            <a:pPr marL="0" indent="0" algn="r" rtl="1" hangingPunct="1">
              <a:buNone/>
            </a:pPr>
            <a:r>
              <a:rPr lang="ar-JO" dirty="0"/>
              <a:t>الصف: العاشر</a:t>
            </a:r>
          </a:p>
          <a:p>
            <a:pPr marL="0" indent="0" algn="r" rtl="1" hangingPunct="1">
              <a:buNone/>
            </a:pPr>
            <a:r>
              <a:rPr lang="ar-JO" dirty="0"/>
              <a:t>بإشراف المعلمة القديرة: منال الدبابنة</a:t>
            </a:r>
            <a:endParaRPr lang="fr-FR" dirty="0"/>
          </a:p>
        </p:txBody>
      </p:sp>
    </p:spTree>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14" name="Image" descr="Image"/>
          <p:cNvPicPr>
            <a:picLocks noChangeAspect="1"/>
          </p:cNvPicPr>
          <p:nvPr/>
        </p:nvPicPr>
        <p:blipFill>
          <a:blip r:embed="rId2"/>
          <a:stretch>
            <a:fillRect/>
          </a:stretch>
        </p:blipFill>
        <p:spPr>
          <a:xfrm>
            <a:off x="-584089" y="-38911"/>
            <a:ext cx="2625728" cy="6858001"/>
          </a:xfrm>
          <a:prstGeom prst="rect">
            <a:avLst/>
          </a:prstGeom>
          <a:ln w="12700">
            <a:miter lim="400000"/>
          </a:ln>
        </p:spPr>
      </p:pic>
      <p:pic>
        <p:nvPicPr>
          <p:cNvPr id="4" name="Picture 3">
            <a:extLst>
              <a:ext uri="{FF2B5EF4-FFF2-40B4-BE49-F238E27FC236}">
                <a16:creationId xmlns:a16="http://schemas.microsoft.com/office/drawing/2014/main" id="{E0AB2F0A-4DC6-9BA5-BDCE-C518419BB62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89163" y="6197458"/>
            <a:ext cx="2704952" cy="660543"/>
          </a:xfrm>
          <a:prstGeom prst="rect">
            <a:avLst/>
          </a:prstGeom>
        </p:spPr>
      </p:pic>
      <p:sp>
        <p:nvSpPr>
          <p:cNvPr id="7" name="Title 1">
            <a:extLst>
              <a:ext uri="{FF2B5EF4-FFF2-40B4-BE49-F238E27FC236}">
                <a16:creationId xmlns:a16="http://schemas.microsoft.com/office/drawing/2014/main" id="{0C9BC500-8C43-40DB-A41B-911B4B7767B0}"/>
              </a:ext>
            </a:extLst>
          </p:cNvPr>
          <p:cNvSpPr txBox="1">
            <a:spLocks/>
          </p:cNvSpPr>
          <p:nvPr/>
        </p:nvSpPr>
        <p:spPr>
          <a:xfrm>
            <a:off x="2331470" y="1912182"/>
            <a:ext cx="7772400" cy="1143000"/>
          </a:xfrm>
          <a:prstGeom prst="rect">
            <a:avLst/>
          </a:prstGeom>
        </p:spPr>
        <p:txBody>
          <a:bodyPr rtlCol="0"/>
          <a:lstStyle>
            <a:lvl1pPr marL="0" marR="0" indent="0" algn="l" defTabSz="914400" rtl="0" latinLnBrk="0">
              <a:lnSpc>
                <a:spcPct val="90000"/>
              </a:lnSpc>
              <a:spcBef>
                <a:spcPts val="0"/>
              </a:spcBef>
              <a:spcAft>
                <a:spcPts val="0"/>
              </a:spcAft>
              <a:buClrTx/>
              <a:buSzTx/>
              <a:buFontTx/>
              <a:buNone/>
              <a:tabLst/>
              <a:defRPr sz="4400" b="0" i="0" u="none" strike="noStrike" cap="none" spc="0" baseline="0">
                <a:solidFill>
                  <a:srgbClr val="000000"/>
                </a:solidFill>
                <a:uFillTx/>
                <a:latin typeface="Calibri Light"/>
                <a:ea typeface="Calibri Light"/>
                <a:cs typeface="Calibri Light"/>
                <a:sym typeface="Calibri Light"/>
              </a:defRPr>
            </a:lvl1pPr>
            <a:lvl2pPr marL="0" marR="0" indent="0" algn="l" defTabSz="914400" rtl="0" latinLnBrk="0">
              <a:lnSpc>
                <a:spcPct val="90000"/>
              </a:lnSpc>
              <a:spcBef>
                <a:spcPts val="0"/>
              </a:spcBef>
              <a:spcAft>
                <a:spcPts val="0"/>
              </a:spcAft>
              <a:buClrTx/>
              <a:buSzTx/>
              <a:buFontTx/>
              <a:buNone/>
              <a:tabLst/>
              <a:defRPr sz="4400" b="0" i="0" u="none" strike="noStrike" cap="none" spc="0" baseline="0">
                <a:solidFill>
                  <a:srgbClr val="000000"/>
                </a:solidFill>
                <a:uFillTx/>
                <a:latin typeface="Calibri Light"/>
                <a:ea typeface="Calibri Light"/>
                <a:cs typeface="Calibri Light"/>
                <a:sym typeface="Calibri Light"/>
              </a:defRPr>
            </a:lvl2pPr>
            <a:lvl3pPr marL="0" marR="0" indent="0" algn="l" defTabSz="914400" rtl="0" latinLnBrk="0">
              <a:lnSpc>
                <a:spcPct val="90000"/>
              </a:lnSpc>
              <a:spcBef>
                <a:spcPts val="0"/>
              </a:spcBef>
              <a:spcAft>
                <a:spcPts val="0"/>
              </a:spcAft>
              <a:buClrTx/>
              <a:buSzTx/>
              <a:buFontTx/>
              <a:buNone/>
              <a:tabLst/>
              <a:defRPr sz="4400" b="0" i="0" u="none" strike="noStrike" cap="none" spc="0" baseline="0">
                <a:solidFill>
                  <a:srgbClr val="000000"/>
                </a:solidFill>
                <a:uFillTx/>
                <a:latin typeface="Calibri Light"/>
                <a:ea typeface="Calibri Light"/>
                <a:cs typeface="Calibri Light"/>
                <a:sym typeface="Calibri Light"/>
              </a:defRPr>
            </a:lvl3pPr>
            <a:lvl4pPr marL="0" marR="0" indent="0" algn="l" defTabSz="914400" rtl="0" latinLnBrk="0">
              <a:lnSpc>
                <a:spcPct val="90000"/>
              </a:lnSpc>
              <a:spcBef>
                <a:spcPts val="0"/>
              </a:spcBef>
              <a:spcAft>
                <a:spcPts val="0"/>
              </a:spcAft>
              <a:buClrTx/>
              <a:buSzTx/>
              <a:buFontTx/>
              <a:buNone/>
              <a:tabLst/>
              <a:defRPr sz="4400" b="0" i="0" u="none" strike="noStrike" cap="none" spc="0" baseline="0">
                <a:solidFill>
                  <a:srgbClr val="000000"/>
                </a:solidFill>
                <a:uFillTx/>
                <a:latin typeface="Calibri Light"/>
                <a:ea typeface="Calibri Light"/>
                <a:cs typeface="Calibri Light"/>
                <a:sym typeface="Calibri Light"/>
              </a:defRPr>
            </a:lvl4pPr>
            <a:lvl5pPr marL="0" marR="0" indent="0" algn="l" defTabSz="914400" rtl="0" latinLnBrk="0">
              <a:lnSpc>
                <a:spcPct val="90000"/>
              </a:lnSpc>
              <a:spcBef>
                <a:spcPts val="0"/>
              </a:spcBef>
              <a:spcAft>
                <a:spcPts val="0"/>
              </a:spcAft>
              <a:buClrTx/>
              <a:buSzTx/>
              <a:buFontTx/>
              <a:buNone/>
              <a:tabLst/>
              <a:defRPr sz="4400" b="0" i="0" u="none" strike="noStrike" cap="none" spc="0" baseline="0">
                <a:solidFill>
                  <a:srgbClr val="000000"/>
                </a:solidFill>
                <a:uFillTx/>
                <a:latin typeface="Calibri Light"/>
                <a:ea typeface="Calibri Light"/>
                <a:cs typeface="Calibri Light"/>
                <a:sym typeface="Calibri Light"/>
              </a:defRPr>
            </a:lvl5pPr>
            <a:lvl6pPr marL="0" marR="0" indent="0" algn="l" defTabSz="914400" rtl="0" latinLnBrk="0">
              <a:lnSpc>
                <a:spcPct val="90000"/>
              </a:lnSpc>
              <a:spcBef>
                <a:spcPts val="0"/>
              </a:spcBef>
              <a:spcAft>
                <a:spcPts val="0"/>
              </a:spcAft>
              <a:buClrTx/>
              <a:buSzTx/>
              <a:buFontTx/>
              <a:buNone/>
              <a:tabLst/>
              <a:defRPr sz="4400" b="0" i="0" u="none" strike="noStrike" cap="none" spc="0" baseline="0">
                <a:solidFill>
                  <a:srgbClr val="000000"/>
                </a:solidFill>
                <a:uFillTx/>
                <a:latin typeface="Calibri Light"/>
                <a:ea typeface="Calibri Light"/>
                <a:cs typeface="Calibri Light"/>
                <a:sym typeface="Calibri Light"/>
              </a:defRPr>
            </a:lvl6pPr>
            <a:lvl7pPr marL="0" marR="0" indent="0" algn="l" defTabSz="914400" rtl="0" latinLnBrk="0">
              <a:lnSpc>
                <a:spcPct val="90000"/>
              </a:lnSpc>
              <a:spcBef>
                <a:spcPts val="0"/>
              </a:spcBef>
              <a:spcAft>
                <a:spcPts val="0"/>
              </a:spcAft>
              <a:buClrTx/>
              <a:buSzTx/>
              <a:buFontTx/>
              <a:buNone/>
              <a:tabLst/>
              <a:defRPr sz="4400" b="0" i="0" u="none" strike="noStrike" cap="none" spc="0" baseline="0">
                <a:solidFill>
                  <a:srgbClr val="000000"/>
                </a:solidFill>
                <a:uFillTx/>
                <a:latin typeface="Calibri Light"/>
                <a:ea typeface="Calibri Light"/>
                <a:cs typeface="Calibri Light"/>
                <a:sym typeface="Calibri Light"/>
              </a:defRPr>
            </a:lvl7pPr>
            <a:lvl8pPr marL="0" marR="0" indent="0" algn="l" defTabSz="914400" rtl="0" latinLnBrk="0">
              <a:lnSpc>
                <a:spcPct val="90000"/>
              </a:lnSpc>
              <a:spcBef>
                <a:spcPts val="0"/>
              </a:spcBef>
              <a:spcAft>
                <a:spcPts val="0"/>
              </a:spcAft>
              <a:buClrTx/>
              <a:buSzTx/>
              <a:buFontTx/>
              <a:buNone/>
              <a:tabLst/>
              <a:defRPr sz="4400" b="0" i="0" u="none" strike="noStrike" cap="none" spc="0" baseline="0">
                <a:solidFill>
                  <a:srgbClr val="000000"/>
                </a:solidFill>
                <a:uFillTx/>
                <a:latin typeface="Calibri Light"/>
                <a:ea typeface="Calibri Light"/>
                <a:cs typeface="Calibri Light"/>
                <a:sym typeface="Calibri Light"/>
              </a:defRPr>
            </a:lvl8pPr>
            <a:lvl9pPr marL="0" marR="0" indent="0" algn="l" defTabSz="914400" rtl="0" latinLnBrk="0">
              <a:lnSpc>
                <a:spcPct val="90000"/>
              </a:lnSpc>
              <a:spcBef>
                <a:spcPts val="0"/>
              </a:spcBef>
              <a:spcAft>
                <a:spcPts val="0"/>
              </a:spcAft>
              <a:buClrTx/>
              <a:buSzTx/>
              <a:buFontTx/>
              <a:buNone/>
              <a:tabLst/>
              <a:defRPr sz="4400" b="0" i="0" u="none" strike="noStrike" cap="none" spc="0" baseline="0">
                <a:solidFill>
                  <a:srgbClr val="000000"/>
                </a:solidFill>
                <a:uFillTx/>
                <a:latin typeface="Calibri Light"/>
                <a:ea typeface="Calibri Light"/>
                <a:cs typeface="Calibri Light"/>
                <a:sym typeface="Calibri Light"/>
              </a:defRPr>
            </a:lvl9pPr>
          </a:lstStyle>
          <a:p>
            <a:pPr algn="ctr" hangingPunct="1">
              <a:defRPr/>
            </a:pPr>
            <a:endParaRPr lang="en-US" sz="5000" b="1" dirty="0">
              <a:solidFill>
                <a:schemeClr val="accent1">
                  <a:lumMod val="50000"/>
                </a:schemeClr>
              </a:solidFill>
            </a:endParaRPr>
          </a:p>
        </p:txBody>
      </p:sp>
      <p:sp>
        <p:nvSpPr>
          <p:cNvPr id="2" name="TextBox 1">
            <a:extLst>
              <a:ext uri="{FF2B5EF4-FFF2-40B4-BE49-F238E27FC236}">
                <a16:creationId xmlns:a16="http://schemas.microsoft.com/office/drawing/2014/main" id="{B46B3B7E-D488-4419-BD20-9F9D3F75C8EE}"/>
              </a:ext>
            </a:extLst>
          </p:cNvPr>
          <p:cNvSpPr txBox="1"/>
          <p:nvPr/>
        </p:nvSpPr>
        <p:spPr>
          <a:xfrm>
            <a:off x="1446835" y="1379299"/>
            <a:ext cx="9719679" cy="3693317"/>
          </a:xfrm>
          <a:prstGeom prst="rect">
            <a:avLst/>
          </a:prstGeom>
          <a:noFill/>
          <a:ln w="12700" cap="flat">
            <a:solidFill>
              <a:srgbClr val="0070C0"/>
            </a:solid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algn="r" rtl="1">
              <a:lnSpc>
                <a:spcPct val="150000"/>
              </a:lnSpc>
            </a:pPr>
            <a:r>
              <a:rPr lang="ar-JO" dirty="0"/>
              <a:t>-</a:t>
            </a:r>
            <a:r>
              <a:rPr lang="ar-JO" sz="2200" b="1" dirty="0"/>
              <a:t>الموقع الأول </a:t>
            </a:r>
            <a:r>
              <a:rPr lang="ar-JO" sz="2000" dirty="0"/>
              <a:t>(منطقة وادي أبو </a:t>
            </a:r>
            <a:r>
              <a:rPr lang="ar-JO" sz="2000" dirty="0" err="1"/>
              <a:t>خشيبة</a:t>
            </a:r>
            <a:r>
              <a:rPr lang="ar-JO" sz="2000" dirty="0"/>
              <a:t>): تقـع منطقـة وادي أبـو </a:t>
            </a:r>
            <a:r>
              <a:rPr lang="ar-JO" sz="2000" dirty="0" err="1"/>
              <a:t>خشـيبة</a:t>
            </a:r>
            <a:r>
              <a:rPr lang="ar-JO" sz="2000" dirty="0"/>
              <a:t> علـى بعـد 90 كـم شــمال - شــمال العقبــة فــي جنــوب الأردن، وعلــى بعــد 4 كــم شــرق طريــق البحــر الميــت - العقبــة بمنطقــة وادي عربــة. </a:t>
            </a:r>
          </a:p>
          <a:p>
            <a:pPr algn="r" rtl="1">
              <a:lnSpc>
                <a:spcPct val="150000"/>
              </a:lnSpc>
            </a:pPr>
            <a:r>
              <a:rPr lang="ar-JO" sz="2000" dirty="0"/>
              <a:t>يتواجــد الذهــب ضمــن صخــر الكوارتــز </a:t>
            </a:r>
            <a:r>
              <a:rPr lang="ar-JO" sz="2000" dirty="0" err="1"/>
              <a:t>البورفيــري</a:t>
            </a:r>
            <a:r>
              <a:rPr lang="ar-JO" sz="2000" dirty="0"/>
              <a:t> والكوارتــز - </a:t>
            </a:r>
            <a:r>
              <a:rPr lang="ar-JO" sz="2000" dirty="0" err="1"/>
              <a:t>الفلدســبار</a:t>
            </a:r>
            <a:r>
              <a:rPr lang="ar-JO" sz="2000" dirty="0"/>
              <a:t> ضمــن الصخــور البركانيــة فــي معقــد وادي عربــة وتــم الكشــف عــن الذهــب المرئـي فـي العديـد مـن تراكيـز المعـادن الثقيلـة حتـى 40 غـم / طـن. وقـد تـم الحصـول علـى قيـم تصــل إلــى 15 غم/طــن مــن الذهــب فــي العــروق والصخــور شــديدة التجويــة </a:t>
            </a:r>
            <a:r>
              <a:rPr lang="ar-JO" sz="2000" dirty="0" err="1"/>
              <a:t>الســليكاتية</a:t>
            </a:r>
            <a:r>
              <a:rPr lang="ar-JO" sz="2000" dirty="0"/>
              <a:t> فــي مناطــق التحــول. </a:t>
            </a:r>
          </a:p>
          <a:p>
            <a:pPr algn="r" rtl="1">
              <a:lnSpc>
                <a:spcPct val="150000"/>
              </a:lnSpc>
            </a:pPr>
            <a:r>
              <a:rPr lang="ar-JO" sz="2200" b="1" dirty="0"/>
              <a:t>-الموقع  الثاني </a:t>
            </a:r>
            <a:r>
              <a:rPr lang="ar-JO" sz="2000" dirty="0"/>
              <a:t>(وادي الحور ووادي صبرا) تقــع المنطقتيــن جنــوب وجنــوب شــرق وادي أبــو </a:t>
            </a:r>
            <a:r>
              <a:rPr lang="ar-JO" sz="2000" dirty="0" err="1"/>
              <a:t>خشــيبة</a:t>
            </a:r>
            <a:r>
              <a:rPr lang="ar-JO" sz="2000" dirty="0"/>
              <a:t>، وتتميــزان بشــذوذ الذهــب بنســب عاليــة نســبيا، وقــد تــم عمــل مســح </a:t>
            </a:r>
            <a:r>
              <a:rPr lang="ar-JO" sz="2000" dirty="0" err="1"/>
              <a:t>جيوكيميائــي</a:t>
            </a:r>
            <a:r>
              <a:rPr lang="ar-JO" sz="2000" dirty="0"/>
              <a:t> شــبه تفصيلــي لهاتيــن المنطقتيــن.       </a:t>
            </a:r>
          </a:p>
          <a:p>
            <a:pPr algn="r" rtl="1"/>
            <a:endParaRPr lang="ar-JO" dirty="0"/>
          </a:p>
        </p:txBody>
      </p:sp>
      <p:sp>
        <p:nvSpPr>
          <p:cNvPr id="3" name="TextBox 2">
            <a:extLst>
              <a:ext uri="{FF2B5EF4-FFF2-40B4-BE49-F238E27FC236}">
                <a16:creationId xmlns:a16="http://schemas.microsoft.com/office/drawing/2014/main" id="{F1C5654A-11AB-4800-AD91-67ADDA88D10E}"/>
              </a:ext>
            </a:extLst>
          </p:cNvPr>
          <p:cNvSpPr txBox="1"/>
          <p:nvPr/>
        </p:nvSpPr>
        <p:spPr>
          <a:xfrm>
            <a:off x="3532207" y="281675"/>
            <a:ext cx="5127585" cy="707884"/>
          </a:xfrm>
          <a:prstGeom prst="rect">
            <a:avLst/>
          </a:prstGeom>
          <a:noFill/>
          <a:ln w="12700" cap="flat">
            <a:solidFill>
              <a:srgbClr val="0070C0"/>
            </a:solid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ctr" defTabSz="914400" rtl="0" fontAlgn="auto" latinLnBrk="0" hangingPunct="0">
              <a:lnSpc>
                <a:spcPct val="100000"/>
              </a:lnSpc>
              <a:spcBef>
                <a:spcPts val="0"/>
              </a:spcBef>
              <a:spcAft>
                <a:spcPts val="0"/>
              </a:spcAft>
              <a:buClrTx/>
              <a:buSzTx/>
              <a:buFontTx/>
              <a:buNone/>
              <a:tabLst/>
            </a:pPr>
            <a:r>
              <a:rPr kumimoji="0" lang="ar-JO" sz="4000" b="0" i="0" u="none" strike="noStrike" cap="none" spc="0" normalizeH="0" baseline="0" dirty="0">
                <a:ln>
                  <a:noFill/>
                </a:ln>
                <a:solidFill>
                  <a:srgbClr val="FF0000"/>
                </a:solidFill>
                <a:effectLst/>
                <a:uFillTx/>
                <a:latin typeface="+mn-lt"/>
                <a:ea typeface="+mn-ea"/>
                <a:cs typeface="+mn-cs"/>
                <a:sym typeface="Calibri"/>
              </a:rPr>
              <a:t>أماكن تواجد معدن الذهب</a:t>
            </a:r>
            <a:endParaRPr kumimoji="0" lang="en-US" sz="4000" b="0" i="0" u="none" strike="noStrike" cap="none" spc="0" normalizeH="0" baseline="0" dirty="0">
              <a:ln>
                <a:noFill/>
              </a:ln>
              <a:solidFill>
                <a:srgbClr val="FF0000"/>
              </a:solidFill>
              <a:effectLst/>
              <a:uFillTx/>
              <a:latin typeface="+mn-lt"/>
              <a:ea typeface="+mn-ea"/>
              <a:cs typeface="+mn-cs"/>
              <a:sym typeface="Calibri"/>
            </a:endParaRPr>
          </a:p>
        </p:txBody>
      </p:sp>
    </p:spTree>
    <p:extLst>
      <p:ext uri="{BB962C8B-B14F-4D97-AF65-F5344CB8AC3E}">
        <p14:creationId xmlns:p14="http://schemas.microsoft.com/office/powerpoint/2010/main" val="3459688388"/>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14" name="Image" descr="Image"/>
          <p:cNvPicPr>
            <a:picLocks noChangeAspect="1"/>
          </p:cNvPicPr>
          <p:nvPr/>
        </p:nvPicPr>
        <p:blipFill>
          <a:blip r:embed="rId2"/>
          <a:stretch>
            <a:fillRect/>
          </a:stretch>
        </p:blipFill>
        <p:spPr>
          <a:xfrm>
            <a:off x="-584089" y="0"/>
            <a:ext cx="2625728" cy="6858001"/>
          </a:xfrm>
          <a:prstGeom prst="rect">
            <a:avLst/>
          </a:prstGeom>
          <a:ln w="12700">
            <a:miter lim="400000"/>
          </a:ln>
        </p:spPr>
      </p:pic>
      <p:pic>
        <p:nvPicPr>
          <p:cNvPr id="4" name="Picture 3">
            <a:extLst>
              <a:ext uri="{FF2B5EF4-FFF2-40B4-BE49-F238E27FC236}">
                <a16:creationId xmlns:a16="http://schemas.microsoft.com/office/drawing/2014/main" id="{E0AB2F0A-4DC6-9BA5-BDCE-C518419BB62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89163" y="6174091"/>
            <a:ext cx="2704952" cy="660543"/>
          </a:xfrm>
          <a:prstGeom prst="rect">
            <a:avLst/>
          </a:prstGeom>
        </p:spPr>
      </p:pic>
      <p:sp>
        <p:nvSpPr>
          <p:cNvPr id="9" name="Title 1">
            <a:extLst>
              <a:ext uri="{FF2B5EF4-FFF2-40B4-BE49-F238E27FC236}">
                <a16:creationId xmlns:a16="http://schemas.microsoft.com/office/drawing/2014/main" id="{2AEF3DA7-BA7C-4BD9-8EDB-8D1C2FF9ECCC}"/>
              </a:ext>
            </a:extLst>
          </p:cNvPr>
          <p:cNvSpPr txBox="1">
            <a:spLocks/>
          </p:cNvSpPr>
          <p:nvPr/>
        </p:nvSpPr>
        <p:spPr>
          <a:xfrm>
            <a:off x="2397868" y="1219200"/>
            <a:ext cx="6934200" cy="914400"/>
          </a:xfrm>
          <a:prstGeom prst="rect">
            <a:avLst/>
          </a:prstGeom>
        </p:spPr>
        <p:txBody>
          <a:bodyPr rtlCol="0"/>
          <a:lstStyle>
            <a:lvl1pPr marL="0" marR="0" indent="0" algn="l" defTabSz="914400" rtl="0" latinLnBrk="0">
              <a:lnSpc>
                <a:spcPct val="90000"/>
              </a:lnSpc>
              <a:spcBef>
                <a:spcPts val="0"/>
              </a:spcBef>
              <a:spcAft>
                <a:spcPts val="0"/>
              </a:spcAft>
              <a:buClrTx/>
              <a:buSzTx/>
              <a:buFontTx/>
              <a:buNone/>
              <a:tabLst/>
              <a:defRPr sz="4400" b="0" i="0" u="none" strike="noStrike" cap="none" spc="0" baseline="0">
                <a:solidFill>
                  <a:srgbClr val="000000"/>
                </a:solidFill>
                <a:uFillTx/>
                <a:latin typeface="Calibri Light"/>
                <a:ea typeface="Calibri Light"/>
                <a:cs typeface="Calibri Light"/>
                <a:sym typeface="Calibri Light"/>
              </a:defRPr>
            </a:lvl1pPr>
            <a:lvl2pPr marL="0" marR="0" indent="0" algn="l" defTabSz="914400" rtl="0" latinLnBrk="0">
              <a:lnSpc>
                <a:spcPct val="90000"/>
              </a:lnSpc>
              <a:spcBef>
                <a:spcPts val="0"/>
              </a:spcBef>
              <a:spcAft>
                <a:spcPts val="0"/>
              </a:spcAft>
              <a:buClrTx/>
              <a:buSzTx/>
              <a:buFontTx/>
              <a:buNone/>
              <a:tabLst/>
              <a:defRPr sz="4400" b="0" i="0" u="none" strike="noStrike" cap="none" spc="0" baseline="0">
                <a:solidFill>
                  <a:srgbClr val="000000"/>
                </a:solidFill>
                <a:uFillTx/>
                <a:latin typeface="Calibri Light"/>
                <a:ea typeface="Calibri Light"/>
                <a:cs typeface="Calibri Light"/>
                <a:sym typeface="Calibri Light"/>
              </a:defRPr>
            </a:lvl2pPr>
            <a:lvl3pPr marL="0" marR="0" indent="0" algn="l" defTabSz="914400" rtl="0" latinLnBrk="0">
              <a:lnSpc>
                <a:spcPct val="90000"/>
              </a:lnSpc>
              <a:spcBef>
                <a:spcPts val="0"/>
              </a:spcBef>
              <a:spcAft>
                <a:spcPts val="0"/>
              </a:spcAft>
              <a:buClrTx/>
              <a:buSzTx/>
              <a:buFontTx/>
              <a:buNone/>
              <a:tabLst/>
              <a:defRPr sz="4400" b="0" i="0" u="none" strike="noStrike" cap="none" spc="0" baseline="0">
                <a:solidFill>
                  <a:srgbClr val="000000"/>
                </a:solidFill>
                <a:uFillTx/>
                <a:latin typeface="Calibri Light"/>
                <a:ea typeface="Calibri Light"/>
                <a:cs typeface="Calibri Light"/>
                <a:sym typeface="Calibri Light"/>
              </a:defRPr>
            </a:lvl3pPr>
            <a:lvl4pPr marL="0" marR="0" indent="0" algn="l" defTabSz="914400" rtl="0" latinLnBrk="0">
              <a:lnSpc>
                <a:spcPct val="90000"/>
              </a:lnSpc>
              <a:spcBef>
                <a:spcPts val="0"/>
              </a:spcBef>
              <a:spcAft>
                <a:spcPts val="0"/>
              </a:spcAft>
              <a:buClrTx/>
              <a:buSzTx/>
              <a:buFontTx/>
              <a:buNone/>
              <a:tabLst/>
              <a:defRPr sz="4400" b="0" i="0" u="none" strike="noStrike" cap="none" spc="0" baseline="0">
                <a:solidFill>
                  <a:srgbClr val="000000"/>
                </a:solidFill>
                <a:uFillTx/>
                <a:latin typeface="Calibri Light"/>
                <a:ea typeface="Calibri Light"/>
                <a:cs typeface="Calibri Light"/>
                <a:sym typeface="Calibri Light"/>
              </a:defRPr>
            </a:lvl4pPr>
            <a:lvl5pPr marL="0" marR="0" indent="0" algn="l" defTabSz="914400" rtl="0" latinLnBrk="0">
              <a:lnSpc>
                <a:spcPct val="90000"/>
              </a:lnSpc>
              <a:spcBef>
                <a:spcPts val="0"/>
              </a:spcBef>
              <a:spcAft>
                <a:spcPts val="0"/>
              </a:spcAft>
              <a:buClrTx/>
              <a:buSzTx/>
              <a:buFontTx/>
              <a:buNone/>
              <a:tabLst/>
              <a:defRPr sz="4400" b="0" i="0" u="none" strike="noStrike" cap="none" spc="0" baseline="0">
                <a:solidFill>
                  <a:srgbClr val="000000"/>
                </a:solidFill>
                <a:uFillTx/>
                <a:latin typeface="Calibri Light"/>
                <a:ea typeface="Calibri Light"/>
                <a:cs typeface="Calibri Light"/>
                <a:sym typeface="Calibri Light"/>
              </a:defRPr>
            </a:lvl5pPr>
            <a:lvl6pPr marL="0" marR="0" indent="0" algn="l" defTabSz="914400" rtl="0" latinLnBrk="0">
              <a:lnSpc>
                <a:spcPct val="90000"/>
              </a:lnSpc>
              <a:spcBef>
                <a:spcPts val="0"/>
              </a:spcBef>
              <a:spcAft>
                <a:spcPts val="0"/>
              </a:spcAft>
              <a:buClrTx/>
              <a:buSzTx/>
              <a:buFontTx/>
              <a:buNone/>
              <a:tabLst/>
              <a:defRPr sz="4400" b="0" i="0" u="none" strike="noStrike" cap="none" spc="0" baseline="0">
                <a:solidFill>
                  <a:srgbClr val="000000"/>
                </a:solidFill>
                <a:uFillTx/>
                <a:latin typeface="Calibri Light"/>
                <a:ea typeface="Calibri Light"/>
                <a:cs typeface="Calibri Light"/>
                <a:sym typeface="Calibri Light"/>
              </a:defRPr>
            </a:lvl6pPr>
            <a:lvl7pPr marL="0" marR="0" indent="0" algn="l" defTabSz="914400" rtl="0" latinLnBrk="0">
              <a:lnSpc>
                <a:spcPct val="90000"/>
              </a:lnSpc>
              <a:spcBef>
                <a:spcPts val="0"/>
              </a:spcBef>
              <a:spcAft>
                <a:spcPts val="0"/>
              </a:spcAft>
              <a:buClrTx/>
              <a:buSzTx/>
              <a:buFontTx/>
              <a:buNone/>
              <a:tabLst/>
              <a:defRPr sz="4400" b="0" i="0" u="none" strike="noStrike" cap="none" spc="0" baseline="0">
                <a:solidFill>
                  <a:srgbClr val="000000"/>
                </a:solidFill>
                <a:uFillTx/>
                <a:latin typeface="Calibri Light"/>
                <a:ea typeface="Calibri Light"/>
                <a:cs typeface="Calibri Light"/>
                <a:sym typeface="Calibri Light"/>
              </a:defRPr>
            </a:lvl7pPr>
            <a:lvl8pPr marL="0" marR="0" indent="0" algn="l" defTabSz="914400" rtl="0" latinLnBrk="0">
              <a:lnSpc>
                <a:spcPct val="90000"/>
              </a:lnSpc>
              <a:spcBef>
                <a:spcPts val="0"/>
              </a:spcBef>
              <a:spcAft>
                <a:spcPts val="0"/>
              </a:spcAft>
              <a:buClrTx/>
              <a:buSzTx/>
              <a:buFontTx/>
              <a:buNone/>
              <a:tabLst/>
              <a:defRPr sz="4400" b="0" i="0" u="none" strike="noStrike" cap="none" spc="0" baseline="0">
                <a:solidFill>
                  <a:srgbClr val="000000"/>
                </a:solidFill>
                <a:uFillTx/>
                <a:latin typeface="Calibri Light"/>
                <a:ea typeface="Calibri Light"/>
                <a:cs typeface="Calibri Light"/>
                <a:sym typeface="Calibri Light"/>
              </a:defRPr>
            </a:lvl8pPr>
            <a:lvl9pPr marL="0" marR="0" indent="0" algn="l" defTabSz="914400" rtl="0" latinLnBrk="0">
              <a:lnSpc>
                <a:spcPct val="90000"/>
              </a:lnSpc>
              <a:spcBef>
                <a:spcPts val="0"/>
              </a:spcBef>
              <a:spcAft>
                <a:spcPts val="0"/>
              </a:spcAft>
              <a:buClrTx/>
              <a:buSzTx/>
              <a:buFontTx/>
              <a:buNone/>
              <a:tabLst/>
              <a:defRPr sz="4400" b="0" i="0" u="none" strike="noStrike" cap="none" spc="0" baseline="0">
                <a:solidFill>
                  <a:srgbClr val="000000"/>
                </a:solidFill>
                <a:uFillTx/>
                <a:latin typeface="Calibri Light"/>
                <a:ea typeface="Calibri Light"/>
                <a:cs typeface="Calibri Light"/>
                <a:sym typeface="Calibri Light"/>
              </a:defRPr>
            </a:lvl9pPr>
          </a:lstStyle>
          <a:p>
            <a:pPr algn="ctr" rtl="1" hangingPunct="1">
              <a:defRPr/>
            </a:pPr>
            <a:endParaRPr lang="en-US" sz="5000" b="1" dirty="0">
              <a:solidFill>
                <a:schemeClr val="accent1">
                  <a:lumMod val="50000"/>
                </a:schemeClr>
              </a:solidFill>
            </a:endParaRPr>
          </a:p>
        </p:txBody>
      </p:sp>
      <p:sp>
        <p:nvSpPr>
          <p:cNvPr id="10" name="Subtitle 2">
            <a:extLst>
              <a:ext uri="{FF2B5EF4-FFF2-40B4-BE49-F238E27FC236}">
                <a16:creationId xmlns:a16="http://schemas.microsoft.com/office/drawing/2014/main" id="{A256B704-A47B-4BDB-8894-862115CE91A2}"/>
              </a:ext>
            </a:extLst>
          </p:cNvPr>
          <p:cNvSpPr txBox="1">
            <a:spLocks/>
          </p:cNvSpPr>
          <p:nvPr/>
        </p:nvSpPr>
        <p:spPr>
          <a:xfrm>
            <a:off x="937096" y="2042808"/>
            <a:ext cx="10969559" cy="4027251"/>
          </a:xfrm>
          <a:prstGeom prst="rect">
            <a:avLst/>
          </a:prstGeom>
        </p:spPr>
        <p:txBody>
          <a:bodyPr rtlCol="0">
            <a:noAutofit/>
          </a:bodyPr>
          <a:lstStyle>
            <a:lvl1pPr marL="228600" marR="0" indent="-228600" algn="l" defTabSz="914400" rtl="0" latinLnBrk="0">
              <a:lnSpc>
                <a:spcPct val="90000"/>
              </a:lnSpc>
              <a:spcBef>
                <a:spcPts val="1000"/>
              </a:spcBef>
              <a:spcAft>
                <a:spcPts val="0"/>
              </a:spcAft>
              <a:buClrTx/>
              <a:buSzPct val="100000"/>
              <a:buFont typeface="Arial"/>
              <a:buChar char="•"/>
              <a:tabLst/>
              <a:defRPr sz="2800" b="0" i="0" u="none" strike="noStrike" cap="none" spc="0" baseline="0">
                <a:solidFill>
                  <a:srgbClr val="000000"/>
                </a:solidFill>
                <a:uFillTx/>
                <a:latin typeface="+mn-lt"/>
                <a:ea typeface="+mn-ea"/>
                <a:cs typeface="+mn-cs"/>
                <a:sym typeface="Calibri"/>
              </a:defRPr>
            </a:lvl1pPr>
            <a:lvl2pPr marL="723900" marR="0" indent="-266700" algn="l" defTabSz="914400" rtl="0" latinLnBrk="0">
              <a:lnSpc>
                <a:spcPct val="90000"/>
              </a:lnSpc>
              <a:spcBef>
                <a:spcPts val="1000"/>
              </a:spcBef>
              <a:spcAft>
                <a:spcPts val="0"/>
              </a:spcAft>
              <a:buClrTx/>
              <a:buSzPct val="100000"/>
              <a:buFont typeface="Arial"/>
              <a:buChar char="•"/>
              <a:tabLst/>
              <a:defRPr sz="2800" b="0" i="0" u="none" strike="noStrike" cap="none" spc="0" baseline="0">
                <a:solidFill>
                  <a:srgbClr val="000000"/>
                </a:solidFill>
                <a:uFillTx/>
                <a:latin typeface="+mn-lt"/>
                <a:ea typeface="+mn-ea"/>
                <a:cs typeface="+mn-cs"/>
                <a:sym typeface="Calibri"/>
              </a:defRPr>
            </a:lvl2pPr>
            <a:lvl3pPr marL="1234439" marR="0" indent="-320039" algn="l" defTabSz="914400" rtl="0" latinLnBrk="0">
              <a:lnSpc>
                <a:spcPct val="90000"/>
              </a:lnSpc>
              <a:spcBef>
                <a:spcPts val="1000"/>
              </a:spcBef>
              <a:spcAft>
                <a:spcPts val="0"/>
              </a:spcAft>
              <a:buClrTx/>
              <a:buSzPct val="100000"/>
              <a:buFont typeface="Arial"/>
              <a:buChar char="•"/>
              <a:tabLst/>
              <a:defRPr sz="2800" b="0" i="0" u="none" strike="noStrike" cap="none" spc="0" baseline="0">
                <a:solidFill>
                  <a:srgbClr val="000000"/>
                </a:solidFill>
                <a:uFillTx/>
                <a:latin typeface="+mn-lt"/>
                <a:ea typeface="+mn-ea"/>
                <a:cs typeface="+mn-cs"/>
                <a:sym typeface="Calibri"/>
              </a:defRPr>
            </a:lvl3pPr>
            <a:lvl4pPr marL="1727200" marR="0" indent="-355600" algn="l" defTabSz="914400" rtl="0" latinLnBrk="0">
              <a:lnSpc>
                <a:spcPct val="90000"/>
              </a:lnSpc>
              <a:spcBef>
                <a:spcPts val="1000"/>
              </a:spcBef>
              <a:spcAft>
                <a:spcPts val="0"/>
              </a:spcAft>
              <a:buClrTx/>
              <a:buSzPct val="100000"/>
              <a:buFont typeface="Arial"/>
              <a:buChar char="•"/>
              <a:tabLst/>
              <a:defRPr sz="2800" b="0" i="0" u="none" strike="noStrike" cap="none" spc="0" baseline="0">
                <a:solidFill>
                  <a:srgbClr val="000000"/>
                </a:solidFill>
                <a:uFillTx/>
                <a:latin typeface="+mn-lt"/>
                <a:ea typeface="+mn-ea"/>
                <a:cs typeface="+mn-cs"/>
                <a:sym typeface="Calibri"/>
              </a:defRPr>
            </a:lvl4pPr>
            <a:lvl5pPr marL="2184400" marR="0" indent="-355600" algn="l" defTabSz="914400" rtl="0" latinLnBrk="0">
              <a:lnSpc>
                <a:spcPct val="90000"/>
              </a:lnSpc>
              <a:spcBef>
                <a:spcPts val="1000"/>
              </a:spcBef>
              <a:spcAft>
                <a:spcPts val="0"/>
              </a:spcAft>
              <a:buClrTx/>
              <a:buSzPct val="100000"/>
              <a:buFont typeface="Arial"/>
              <a:buChar char="•"/>
              <a:tabLst/>
              <a:defRPr sz="2800" b="0" i="0" u="none" strike="noStrike" cap="none" spc="0" baseline="0">
                <a:solidFill>
                  <a:srgbClr val="000000"/>
                </a:solidFill>
                <a:uFillTx/>
                <a:latin typeface="+mn-lt"/>
                <a:ea typeface="+mn-ea"/>
                <a:cs typeface="+mn-cs"/>
                <a:sym typeface="Calibri"/>
              </a:defRPr>
            </a:lvl5pPr>
            <a:lvl6pPr marL="2641600" marR="0" indent="-355600" algn="l" defTabSz="914400" rtl="0" latinLnBrk="0">
              <a:lnSpc>
                <a:spcPct val="90000"/>
              </a:lnSpc>
              <a:spcBef>
                <a:spcPts val="1000"/>
              </a:spcBef>
              <a:spcAft>
                <a:spcPts val="0"/>
              </a:spcAft>
              <a:buClrTx/>
              <a:buSzPct val="100000"/>
              <a:buFont typeface="Arial"/>
              <a:buChar char="•"/>
              <a:tabLst/>
              <a:defRPr sz="2800" b="0" i="0" u="none" strike="noStrike" cap="none" spc="0" baseline="0">
                <a:solidFill>
                  <a:srgbClr val="000000"/>
                </a:solidFill>
                <a:uFillTx/>
                <a:latin typeface="+mn-lt"/>
                <a:ea typeface="+mn-ea"/>
                <a:cs typeface="+mn-cs"/>
                <a:sym typeface="Calibri"/>
              </a:defRPr>
            </a:lvl6pPr>
            <a:lvl7pPr marL="3098800" marR="0" indent="-355600" algn="l" defTabSz="914400" rtl="0" latinLnBrk="0">
              <a:lnSpc>
                <a:spcPct val="90000"/>
              </a:lnSpc>
              <a:spcBef>
                <a:spcPts val="1000"/>
              </a:spcBef>
              <a:spcAft>
                <a:spcPts val="0"/>
              </a:spcAft>
              <a:buClrTx/>
              <a:buSzPct val="100000"/>
              <a:buFont typeface="Arial"/>
              <a:buChar char="•"/>
              <a:tabLst/>
              <a:defRPr sz="2800" b="0" i="0" u="none" strike="noStrike" cap="none" spc="0" baseline="0">
                <a:solidFill>
                  <a:srgbClr val="000000"/>
                </a:solidFill>
                <a:uFillTx/>
                <a:latin typeface="+mn-lt"/>
                <a:ea typeface="+mn-ea"/>
                <a:cs typeface="+mn-cs"/>
                <a:sym typeface="Calibri"/>
              </a:defRPr>
            </a:lvl7pPr>
            <a:lvl8pPr marL="3556000" marR="0" indent="-355600" algn="l" defTabSz="914400" rtl="0" latinLnBrk="0">
              <a:lnSpc>
                <a:spcPct val="90000"/>
              </a:lnSpc>
              <a:spcBef>
                <a:spcPts val="1000"/>
              </a:spcBef>
              <a:spcAft>
                <a:spcPts val="0"/>
              </a:spcAft>
              <a:buClrTx/>
              <a:buSzPct val="100000"/>
              <a:buFont typeface="Arial"/>
              <a:buChar char="•"/>
              <a:tabLst/>
              <a:defRPr sz="2800" b="0" i="0" u="none" strike="noStrike" cap="none" spc="0" baseline="0">
                <a:solidFill>
                  <a:srgbClr val="000000"/>
                </a:solidFill>
                <a:uFillTx/>
                <a:latin typeface="+mn-lt"/>
                <a:ea typeface="+mn-ea"/>
                <a:cs typeface="+mn-cs"/>
                <a:sym typeface="Calibri"/>
              </a:defRPr>
            </a:lvl8pPr>
            <a:lvl9pPr marL="4013200" marR="0" indent="-355600" algn="l" defTabSz="914400" rtl="0" latinLnBrk="0">
              <a:lnSpc>
                <a:spcPct val="90000"/>
              </a:lnSpc>
              <a:spcBef>
                <a:spcPts val="1000"/>
              </a:spcBef>
              <a:spcAft>
                <a:spcPts val="0"/>
              </a:spcAft>
              <a:buClrTx/>
              <a:buSzPct val="100000"/>
              <a:buFont typeface="Arial"/>
              <a:buChar char="•"/>
              <a:tabLst/>
              <a:defRPr sz="2800" b="0" i="0" u="none" strike="noStrike" cap="none" spc="0" baseline="0">
                <a:solidFill>
                  <a:srgbClr val="000000"/>
                </a:solidFill>
                <a:uFillTx/>
                <a:latin typeface="+mn-lt"/>
                <a:ea typeface="+mn-ea"/>
                <a:cs typeface="+mn-cs"/>
                <a:sym typeface="Calibri"/>
              </a:defRPr>
            </a:lvl9pPr>
          </a:lstStyle>
          <a:p>
            <a:pPr algn="r" rtl="1" hangingPunct="1">
              <a:lnSpc>
                <a:spcPct val="150000"/>
              </a:lnSpc>
              <a:buClr>
                <a:schemeClr val="accent1">
                  <a:lumMod val="75000"/>
                </a:schemeClr>
              </a:buClr>
              <a:buFont typeface="Arial"/>
              <a:buNone/>
              <a:defRPr/>
            </a:pPr>
            <a:r>
              <a:rPr lang="ar-JO" altLang="en-US" sz="3000" dirty="0"/>
              <a:t> </a:t>
            </a:r>
            <a:endParaRPr lang="en-US" altLang="en-US" sz="2500" dirty="0"/>
          </a:p>
        </p:txBody>
      </p:sp>
      <p:sp>
        <p:nvSpPr>
          <p:cNvPr id="11" name="TextBox 10">
            <a:extLst>
              <a:ext uri="{FF2B5EF4-FFF2-40B4-BE49-F238E27FC236}">
                <a16:creationId xmlns:a16="http://schemas.microsoft.com/office/drawing/2014/main" id="{1D0B8B18-FE33-4351-B171-A1A80575526F}"/>
              </a:ext>
            </a:extLst>
          </p:cNvPr>
          <p:cNvSpPr txBox="1"/>
          <p:nvPr/>
        </p:nvSpPr>
        <p:spPr>
          <a:xfrm>
            <a:off x="3394115" y="301054"/>
            <a:ext cx="5127585" cy="707884"/>
          </a:xfrm>
          <a:prstGeom prst="rect">
            <a:avLst/>
          </a:prstGeom>
          <a:noFill/>
          <a:ln w="12700" cap="flat">
            <a:solidFill>
              <a:srgbClr val="0070C0"/>
            </a:solid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ctr" defTabSz="914400" rtl="0" fontAlgn="auto" latinLnBrk="0" hangingPunct="0">
              <a:lnSpc>
                <a:spcPct val="100000"/>
              </a:lnSpc>
              <a:spcBef>
                <a:spcPts val="0"/>
              </a:spcBef>
              <a:spcAft>
                <a:spcPts val="0"/>
              </a:spcAft>
              <a:buClrTx/>
              <a:buSzTx/>
              <a:buFontTx/>
              <a:buNone/>
              <a:tabLst/>
            </a:pPr>
            <a:r>
              <a:rPr kumimoji="0" lang="ar-JO" sz="4000" b="0" i="0" u="none" strike="noStrike" cap="none" spc="0" normalizeH="0" baseline="0" dirty="0">
                <a:ln>
                  <a:noFill/>
                </a:ln>
                <a:solidFill>
                  <a:srgbClr val="FF0000"/>
                </a:solidFill>
                <a:effectLst/>
                <a:uFillTx/>
                <a:latin typeface="+mn-lt"/>
                <a:ea typeface="+mn-ea"/>
                <a:cs typeface="+mn-cs"/>
                <a:sym typeface="Calibri"/>
              </a:rPr>
              <a:t>الأهمية الاقتصادية للذهب</a:t>
            </a:r>
            <a:endParaRPr kumimoji="0" lang="en-US" sz="4000" b="0" i="0" u="none" strike="noStrike" cap="none" spc="0" normalizeH="0" baseline="0" dirty="0">
              <a:ln>
                <a:noFill/>
              </a:ln>
              <a:solidFill>
                <a:srgbClr val="FF0000"/>
              </a:solidFill>
              <a:effectLst/>
              <a:uFillTx/>
              <a:latin typeface="+mn-lt"/>
              <a:ea typeface="+mn-ea"/>
              <a:cs typeface="+mn-cs"/>
              <a:sym typeface="Calibri"/>
            </a:endParaRPr>
          </a:p>
        </p:txBody>
      </p:sp>
      <p:sp>
        <p:nvSpPr>
          <p:cNvPr id="2" name="TextBox 1">
            <a:extLst>
              <a:ext uri="{FF2B5EF4-FFF2-40B4-BE49-F238E27FC236}">
                <a16:creationId xmlns:a16="http://schemas.microsoft.com/office/drawing/2014/main" id="{607CCD40-A892-40C2-B067-E22CB85175FC}"/>
              </a:ext>
            </a:extLst>
          </p:cNvPr>
          <p:cNvSpPr txBox="1"/>
          <p:nvPr/>
        </p:nvSpPr>
        <p:spPr>
          <a:xfrm>
            <a:off x="1284790" y="1219200"/>
            <a:ext cx="10532962" cy="3924149"/>
          </a:xfrm>
          <a:prstGeom prst="rect">
            <a:avLst/>
          </a:prstGeom>
          <a:noFill/>
          <a:ln w="12700" cap="flat">
            <a:solidFill>
              <a:srgbClr val="0070C0"/>
            </a:solid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algn="r" rtl="1"/>
            <a:r>
              <a:rPr lang="ar-JO" dirty="0"/>
              <a:t> </a:t>
            </a:r>
            <a:br>
              <a:rPr lang="ar-JO" dirty="0"/>
            </a:br>
            <a:r>
              <a:rPr lang="ar-JO" sz="2300" b="1" dirty="0"/>
              <a:t>من حيث:</a:t>
            </a:r>
            <a:r>
              <a:rPr lang="en-GB" sz="2300" b="1" dirty="0"/>
              <a:t>        </a:t>
            </a:r>
            <a:endParaRPr lang="ar-JO" sz="2300" b="1" dirty="0"/>
          </a:p>
          <a:p>
            <a:pPr algn="r" rtl="1"/>
            <a:r>
              <a:rPr lang="ar-JO" sz="2400" b="1" dirty="0"/>
              <a:t>ماذا نستفيد منه ؟</a:t>
            </a:r>
            <a:r>
              <a:rPr lang="en-GB" sz="2400" b="1" dirty="0"/>
              <a:t>     </a:t>
            </a:r>
            <a:endParaRPr lang="ar-JO" sz="2400" b="1" dirty="0"/>
          </a:p>
          <a:p>
            <a:pPr algn="r" rtl="1"/>
            <a:r>
              <a:rPr lang="ar-JO" sz="2000" dirty="0"/>
              <a:t>إن معــدن الذهــب معــروف بقيمتــه الاقتصاديــة وأهميتــه فــي العديــد مــن الصناعــات الإلكترونيــة وتطويــر الموصــلات فائقــة التوصيــل وأهميته فــي صناعــة الحلــي، ويتم استخدام الذهب في العديد من التطبيقات الصناعية، مثل الإلكترونيات والطب وتصنيع المركبات الفضائية، بسبب خواصه الفريدة مثل التوصيل الحراري والكهربائي.</a:t>
            </a:r>
          </a:p>
          <a:p>
            <a:pPr algn="r" rtl="1"/>
            <a:endParaRPr lang="ar-JO" sz="2000" dirty="0"/>
          </a:p>
          <a:p>
            <a:pPr algn="r" rtl="1"/>
            <a:r>
              <a:rPr lang="ar-JO" sz="2400" b="1" dirty="0"/>
              <a:t>كيفية استغلاله:</a:t>
            </a:r>
          </a:p>
          <a:p>
            <a:pPr algn="r" rtl="1"/>
            <a:r>
              <a:rPr lang="ar-JO" sz="2000" dirty="0"/>
              <a:t>تتبنـى الحكومـة فـي الاسـتثمار فـي خـام الذهـب آليـة منـح المسـتثمر المهتم مذكـرة تفاهم للاستكشـاف ودراســة الجــدوى الاقتصاديــة الأوليــة ومــن ثــم توقيــع اتفاقيــة خاصــة بموجــب القوانيــن والتشــريعات الأردنيــة لتطويـر المشـروع علـى المسـتوى التجـاري. وحيـث أن هنـاك شـركات مهتمـة حاليـًا فـي اسـتثمار الخـام فـي أحـد المواقـع لمشـروع قيـد الإجـراء، فهنـاك فرصــة اســتثمارية مفتوحــة للمناطــق المتبقيــة لاستغلال الذهــب فيهــا.</a:t>
            </a:r>
          </a:p>
        </p:txBody>
      </p:sp>
    </p:spTree>
    <p:extLst>
      <p:ext uri="{BB962C8B-B14F-4D97-AF65-F5344CB8AC3E}">
        <p14:creationId xmlns:p14="http://schemas.microsoft.com/office/powerpoint/2010/main" val="3530612935"/>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14" name="Image" descr="Image"/>
          <p:cNvPicPr>
            <a:picLocks noChangeAspect="1"/>
          </p:cNvPicPr>
          <p:nvPr/>
        </p:nvPicPr>
        <p:blipFill>
          <a:blip r:embed="rId2"/>
          <a:stretch>
            <a:fillRect/>
          </a:stretch>
        </p:blipFill>
        <p:spPr>
          <a:xfrm>
            <a:off x="-584089" y="0"/>
            <a:ext cx="2625728" cy="6858001"/>
          </a:xfrm>
          <a:prstGeom prst="rect">
            <a:avLst/>
          </a:prstGeom>
          <a:ln w="12700">
            <a:miter lim="400000"/>
          </a:ln>
        </p:spPr>
      </p:pic>
      <p:pic>
        <p:nvPicPr>
          <p:cNvPr id="4" name="Picture 3">
            <a:extLst>
              <a:ext uri="{FF2B5EF4-FFF2-40B4-BE49-F238E27FC236}">
                <a16:creationId xmlns:a16="http://schemas.microsoft.com/office/drawing/2014/main" id="{E0AB2F0A-4DC6-9BA5-BDCE-C518419BB62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11919" y="6131917"/>
            <a:ext cx="2704952" cy="660543"/>
          </a:xfrm>
          <a:prstGeom prst="rect">
            <a:avLst/>
          </a:prstGeom>
        </p:spPr>
      </p:pic>
      <p:sp>
        <p:nvSpPr>
          <p:cNvPr id="7" name="Title 1">
            <a:extLst>
              <a:ext uri="{FF2B5EF4-FFF2-40B4-BE49-F238E27FC236}">
                <a16:creationId xmlns:a16="http://schemas.microsoft.com/office/drawing/2014/main" id="{B79D19E8-5794-4B61-AAE0-5A964F9CA91B}"/>
              </a:ext>
            </a:extLst>
          </p:cNvPr>
          <p:cNvSpPr txBox="1">
            <a:spLocks/>
          </p:cNvSpPr>
          <p:nvPr/>
        </p:nvSpPr>
        <p:spPr>
          <a:xfrm>
            <a:off x="2209800" y="1326288"/>
            <a:ext cx="7772400" cy="685800"/>
          </a:xfrm>
          <a:prstGeom prst="rect">
            <a:avLst/>
          </a:prstGeom>
        </p:spPr>
        <p:txBody>
          <a:bodyPr rtlCol="0">
            <a:noAutofit/>
          </a:bodyPr>
          <a:lstStyle>
            <a:lvl1pPr marL="0" marR="0" indent="0" algn="l" defTabSz="914400" rtl="0" latinLnBrk="0">
              <a:lnSpc>
                <a:spcPct val="90000"/>
              </a:lnSpc>
              <a:spcBef>
                <a:spcPts val="0"/>
              </a:spcBef>
              <a:spcAft>
                <a:spcPts val="0"/>
              </a:spcAft>
              <a:buClrTx/>
              <a:buSzTx/>
              <a:buFontTx/>
              <a:buNone/>
              <a:tabLst/>
              <a:defRPr sz="4400" b="0" i="0" u="none" strike="noStrike" cap="none" spc="0" baseline="0">
                <a:solidFill>
                  <a:srgbClr val="000000"/>
                </a:solidFill>
                <a:uFillTx/>
                <a:latin typeface="Calibri Light"/>
                <a:ea typeface="Calibri Light"/>
                <a:cs typeface="Calibri Light"/>
                <a:sym typeface="Calibri Light"/>
              </a:defRPr>
            </a:lvl1pPr>
            <a:lvl2pPr marL="0" marR="0" indent="0" algn="l" defTabSz="914400" rtl="0" latinLnBrk="0">
              <a:lnSpc>
                <a:spcPct val="90000"/>
              </a:lnSpc>
              <a:spcBef>
                <a:spcPts val="0"/>
              </a:spcBef>
              <a:spcAft>
                <a:spcPts val="0"/>
              </a:spcAft>
              <a:buClrTx/>
              <a:buSzTx/>
              <a:buFontTx/>
              <a:buNone/>
              <a:tabLst/>
              <a:defRPr sz="4400" b="0" i="0" u="none" strike="noStrike" cap="none" spc="0" baseline="0">
                <a:solidFill>
                  <a:srgbClr val="000000"/>
                </a:solidFill>
                <a:uFillTx/>
                <a:latin typeface="Calibri Light"/>
                <a:ea typeface="Calibri Light"/>
                <a:cs typeface="Calibri Light"/>
                <a:sym typeface="Calibri Light"/>
              </a:defRPr>
            </a:lvl2pPr>
            <a:lvl3pPr marL="0" marR="0" indent="0" algn="l" defTabSz="914400" rtl="0" latinLnBrk="0">
              <a:lnSpc>
                <a:spcPct val="90000"/>
              </a:lnSpc>
              <a:spcBef>
                <a:spcPts val="0"/>
              </a:spcBef>
              <a:spcAft>
                <a:spcPts val="0"/>
              </a:spcAft>
              <a:buClrTx/>
              <a:buSzTx/>
              <a:buFontTx/>
              <a:buNone/>
              <a:tabLst/>
              <a:defRPr sz="4400" b="0" i="0" u="none" strike="noStrike" cap="none" spc="0" baseline="0">
                <a:solidFill>
                  <a:srgbClr val="000000"/>
                </a:solidFill>
                <a:uFillTx/>
                <a:latin typeface="Calibri Light"/>
                <a:ea typeface="Calibri Light"/>
                <a:cs typeface="Calibri Light"/>
                <a:sym typeface="Calibri Light"/>
              </a:defRPr>
            </a:lvl3pPr>
            <a:lvl4pPr marL="0" marR="0" indent="0" algn="l" defTabSz="914400" rtl="0" latinLnBrk="0">
              <a:lnSpc>
                <a:spcPct val="90000"/>
              </a:lnSpc>
              <a:spcBef>
                <a:spcPts val="0"/>
              </a:spcBef>
              <a:spcAft>
                <a:spcPts val="0"/>
              </a:spcAft>
              <a:buClrTx/>
              <a:buSzTx/>
              <a:buFontTx/>
              <a:buNone/>
              <a:tabLst/>
              <a:defRPr sz="4400" b="0" i="0" u="none" strike="noStrike" cap="none" spc="0" baseline="0">
                <a:solidFill>
                  <a:srgbClr val="000000"/>
                </a:solidFill>
                <a:uFillTx/>
                <a:latin typeface="Calibri Light"/>
                <a:ea typeface="Calibri Light"/>
                <a:cs typeface="Calibri Light"/>
                <a:sym typeface="Calibri Light"/>
              </a:defRPr>
            </a:lvl4pPr>
            <a:lvl5pPr marL="0" marR="0" indent="0" algn="l" defTabSz="914400" rtl="0" latinLnBrk="0">
              <a:lnSpc>
                <a:spcPct val="90000"/>
              </a:lnSpc>
              <a:spcBef>
                <a:spcPts val="0"/>
              </a:spcBef>
              <a:spcAft>
                <a:spcPts val="0"/>
              </a:spcAft>
              <a:buClrTx/>
              <a:buSzTx/>
              <a:buFontTx/>
              <a:buNone/>
              <a:tabLst/>
              <a:defRPr sz="4400" b="0" i="0" u="none" strike="noStrike" cap="none" spc="0" baseline="0">
                <a:solidFill>
                  <a:srgbClr val="000000"/>
                </a:solidFill>
                <a:uFillTx/>
                <a:latin typeface="Calibri Light"/>
                <a:ea typeface="Calibri Light"/>
                <a:cs typeface="Calibri Light"/>
                <a:sym typeface="Calibri Light"/>
              </a:defRPr>
            </a:lvl5pPr>
            <a:lvl6pPr marL="0" marR="0" indent="0" algn="l" defTabSz="914400" rtl="0" latinLnBrk="0">
              <a:lnSpc>
                <a:spcPct val="90000"/>
              </a:lnSpc>
              <a:spcBef>
                <a:spcPts val="0"/>
              </a:spcBef>
              <a:spcAft>
                <a:spcPts val="0"/>
              </a:spcAft>
              <a:buClrTx/>
              <a:buSzTx/>
              <a:buFontTx/>
              <a:buNone/>
              <a:tabLst/>
              <a:defRPr sz="4400" b="0" i="0" u="none" strike="noStrike" cap="none" spc="0" baseline="0">
                <a:solidFill>
                  <a:srgbClr val="000000"/>
                </a:solidFill>
                <a:uFillTx/>
                <a:latin typeface="Calibri Light"/>
                <a:ea typeface="Calibri Light"/>
                <a:cs typeface="Calibri Light"/>
                <a:sym typeface="Calibri Light"/>
              </a:defRPr>
            </a:lvl6pPr>
            <a:lvl7pPr marL="0" marR="0" indent="0" algn="l" defTabSz="914400" rtl="0" latinLnBrk="0">
              <a:lnSpc>
                <a:spcPct val="90000"/>
              </a:lnSpc>
              <a:spcBef>
                <a:spcPts val="0"/>
              </a:spcBef>
              <a:spcAft>
                <a:spcPts val="0"/>
              </a:spcAft>
              <a:buClrTx/>
              <a:buSzTx/>
              <a:buFontTx/>
              <a:buNone/>
              <a:tabLst/>
              <a:defRPr sz="4400" b="0" i="0" u="none" strike="noStrike" cap="none" spc="0" baseline="0">
                <a:solidFill>
                  <a:srgbClr val="000000"/>
                </a:solidFill>
                <a:uFillTx/>
                <a:latin typeface="Calibri Light"/>
                <a:ea typeface="Calibri Light"/>
                <a:cs typeface="Calibri Light"/>
                <a:sym typeface="Calibri Light"/>
              </a:defRPr>
            </a:lvl7pPr>
            <a:lvl8pPr marL="0" marR="0" indent="0" algn="l" defTabSz="914400" rtl="0" latinLnBrk="0">
              <a:lnSpc>
                <a:spcPct val="90000"/>
              </a:lnSpc>
              <a:spcBef>
                <a:spcPts val="0"/>
              </a:spcBef>
              <a:spcAft>
                <a:spcPts val="0"/>
              </a:spcAft>
              <a:buClrTx/>
              <a:buSzTx/>
              <a:buFontTx/>
              <a:buNone/>
              <a:tabLst/>
              <a:defRPr sz="4400" b="0" i="0" u="none" strike="noStrike" cap="none" spc="0" baseline="0">
                <a:solidFill>
                  <a:srgbClr val="000000"/>
                </a:solidFill>
                <a:uFillTx/>
                <a:latin typeface="Calibri Light"/>
                <a:ea typeface="Calibri Light"/>
                <a:cs typeface="Calibri Light"/>
                <a:sym typeface="Calibri Light"/>
              </a:defRPr>
            </a:lvl8pPr>
            <a:lvl9pPr marL="0" marR="0" indent="0" algn="l" defTabSz="914400" rtl="0" latinLnBrk="0">
              <a:lnSpc>
                <a:spcPct val="90000"/>
              </a:lnSpc>
              <a:spcBef>
                <a:spcPts val="0"/>
              </a:spcBef>
              <a:spcAft>
                <a:spcPts val="0"/>
              </a:spcAft>
              <a:buClrTx/>
              <a:buSzTx/>
              <a:buFontTx/>
              <a:buNone/>
              <a:tabLst/>
              <a:defRPr sz="4400" b="0" i="0" u="none" strike="noStrike" cap="none" spc="0" baseline="0">
                <a:solidFill>
                  <a:srgbClr val="000000"/>
                </a:solidFill>
                <a:uFillTx/>
                <a:latin typeface="Calibri Light"/>
                <a:ea typeface="Calibri Light"/>
                <a:cs typeface="Calibri Light"/>
                <a:sym typeface="Calibri Light"/>
              </a:defRPr>
            </a:lvl9pPr>
          </a:lstStyle>
          <a:p>
            <a:pPr algn="ctr" rtl="1" hangingPunct="1">
              <a:defRPr/>
            </a:pPr>
            <a:endParaRPr lang="en-US" sz="5000" b="1" dirty="0">
              <a:solidFill>
                <a:schemeClr val="accent1">
                  <a:lumMod val="50000"/>
                </a:schemeClr>
              </a:solidFill>
            </a:endParaRPr>
          </a:p>
        </p:txBody>
      </p:sp>
      <p:sp>
        <p:nvSpPr>
          <p:cNvPr id="9" name="TextBox 8">
            <a:extLst>
              <a:ext uri="{FF2B5EF4-FFF2-40B4-BE49-F238E27FC236}">
                <a16:creationId xmlns:a16="http://schemas.microsoft.com/office/drawing/2014/main" id="{679C57FC-70E7-410F-8FF9-8D63EBA36841}"/>
              </a:ext>
            </a:extLst>
          </p:cNvPr>
          <p:cNvSpPr txBox="1"/>
          <p:nvPr/>
        </p:nvSpPr>
        <p:spPr>
          <a:xfrm>
            <a:off x="1329084" y="159517"/>
            <a:ext cx="10150997" cy="1200327"/>
          </a:xfrm>
          <a:prstGeom prst="rect">
            <a:avLst/>
          </a:prstGeom>
          <a:noFill/>
          <a:ln w="12700" cap="flat">
            <a:solidFill>
              <a:srgbClr val="0070C0"/>
            </a:solid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algn="ctr" rtl="1"/>
            <a:r>
              <a:rPr kumimoji="0" lang="ar-JO" sz="3600" i="0" u="none" strike="noStrike" cap="none" spc="0" normalizeH="0" baseline="0" dirty="0">
                <a:ln>
                  <a:noFill/>
                </a:ln>
                <a:solidFill>
                  <a:srgbClr val="FF0000"/>
                </a:solidFill>
                <a:effectLst/>
                <a:uFillTx/>
                <a:sym typeface="Calibri"/>
              </a:rPr>
              <a:t>لو كنت وزيرا للاقتصاد الأردني كيف توظف الذهب في دعم الدخل القومي الأردني</a:t>
            </a:r>
            <a:endParaRPr kumimoji="0" lang="en-US" sz="3600" i="0" u="none" strike="noStrike" cap="none" spc="0" normalizeH="0" baseline="0" dirty="0">
              <a:ln>
                <a:noFill/>
              </a:ln>
              <a:solidFill>
                <a:srgbClr val="FF0000"/>
              </a:solidFill>
              <a:effectLst/>
              <a:uFillTx/>
              <a:sym typeface="Calibri"/>
            </a:endParaRPr>
          </a:p>
        </p:txBody>
      </p:sp>
      <p:sp>
        <p:nvSpPr>
          <p:cNvPr id="5" name="TextBox 4">
            <a:extLst>
              <a:ext uri="{FF2B5EF4-FFF2-40B4-BE49-F238E27FC236}">
                <a16:creationId xmlns:a16="http://schemas.microsoft.com/office/drawing/2014/main" id="{D5F7A18B-B64F-4CA0-B9D5-1AD1F8C8440D}"/>
              </a:ext>
            </a:extLst>
          </p:cNvPr>
          <p:cNvSpPr txBox="1"/>
          <p:nvPr/>
        </p:nvSpPr>
        <p:spPr>
          <a:xfrm>
            <a:off x="1493319" y="1526004"/>
            <a:ext cx="9986762" cy="5755420"/>
          </a:xfrm>
          <a:prstGeom prst="rect">
            <a:avLst/>
          </a:prstGeom>
          <a:noFill/>
          <a:ln w="12700" cap="flat">
            <a:solidFill>
              <a:srgbClr val="0070C0"/>
            </a:solid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algn="r" rtl="1"/>
            <a:r>
              <a:rPr lang="ar-JO" sz="2000" dirty="0"/>
              <a:t>بالنسبة لي أرى أن توظيف الذهب في دعم الدخل القومي يتطلب استراتيجية شاملة وفعالة تركز على العديد من الأمور التي أهمها تعزيز صناعة التعدين وتطوير القطاعات المرتبطة به، وهذه بعض الأمور التي أرى بأنها ستكون فعالة لو تم التركيز والاهتمام بها:</a:t>
            </a:r>
          </a:p>
          <a:p>
            <a:pPr algn="r" rtl="1"/>
            <a:endParaRPr lang="ar-JO" b="1" dirty="0"/>
          </a:p>
          <a:p>
            <a:pPr algn="r" rtl="1"/>
            <a:r>
              <a:rPr lang="ar-JO" sz="2100" b="1" dirty="0"/>
              <a:t>تعزيز قطاع التعدين:</a:t>
            </a:r>
            <a:endParaRPr lang="ar-JO" sz="2100" dirty="0"/>
          </a:p>
          <a:p>
            <a:pPr lvl="1" algn="r" rtl="1"/>
            <a:r>
              <a:rPr lang="ar-JO" sz="2100" dirty="0"/>
              <a:t>تعزيز استكشاف واستصلاح مناجم الذهب الحالية والجديدة.</a:t>
            </a:r>
          </a:p>
          <a:p>
            <a:pPr lvl="1" algn="r" rtl="1"/>
            <a:r>
              <a:rPr lang="ar-JO" sz="2100" dirty="0"/>
              <a:t>تشجيع الاستثمارات في تكنولوجيا التعدين لزيادة كفاءة الإنتاج.</a:t>
            </a:r>
          </a:p>
          <a:p>
            <a:pPr algn="r" rtl="1"/>
            <a:r>
              <a:rPr lang="ar-JO" sz="2100" b="1" dirty="0"/>
              <a:t>تطوير سلسلة القيمة:</a:t>
            </a:r>
            <a:endParaRPr lang="ar-JO" sz="2100" dirty="0"/>
          </a:p>
          <a:p>
            <a:pPr lvl="1" algn="r" rtl="1"/>
            <a:r>
              <a:rPr lang="ar-JO" sz="2100" dirty="0"/>
              <a:t>تشجيع على إنشاء مصانع متخصصة لتكرير الذهب وتحسين عمليات التحويل.</a:t>
            </a:r>
          </a:p>
          <a:p>
            <a:pPr lvl="1" algn="r" rtl="1"/>
            <a:r>
              <a:rPr lang="ar-JO" sz="2100" dirty="0"/>
              <a:t>دعم الشركات التي تعمل في مجال تكنولوجيا استخلاص الذهب.</a:t>
            </a:r>
          </a:p>
          <a:p>
            <a:pPr algn="r" rtl="1"/>
            <a:r>
              <a:rPr lang="ar-JO" sz="2100" b="1" dirty="0"/>
              <a:t>تعزيز الصادرات:</a:t>
            </a:r>
            <a:endParaRPr lang="ar-JO" sz="2100" dirty="0"/>
          </a:p>
          <a:p>
            <a:pPr lvl="1" algn="r" rtl="1"/>
            <a:r>
              <a:rPr lang="ar-JO" sz="2100" dirty="0"/>
              <a:t>توسيع قاعدة الصادرات لتشمل المنتجات المعالجة والمصنوعة من الذهب.</a:t>
            </a:r>
          </a:p>
          <a:p>
            <a:pPr lvl="1" algn="r" rtl="1"/>
            <a:r>
              <a:rPr lang="ar-JO" sz="2100" dirty="0"/>
              <a:t>تطوير شراكات مع الأسواق الدولية لتعزيز التجارة الخارجية.</a:t>
            </a:r>
          </a:p>
          <a:p>
            <a:pPr algn="r" rtl="1"/>
            <a:r>
              <a:rPr lang="ar-JO" sz="2100" b="1" dirty="0"/>
              <a:t>تعزيز الابتكار والبحث والتطوير:</a:t>
            </a:r>
            <a:endParaRPr lang="ar-JO" sz="2100" dirty="0"/>
          </a:p>
          <a:p>
            <a:pPr lvl="1" algn="r" rtl="1"/>
            <a:r>
              <a:rPr lang="ar-JO" sz="2100" dirty="0"/>
              <a:t>دعم الأبحاث العلمية والتطوير التكنولوجي في مجال استخلاص وتكرير الذهب.</a:t>
            </a:r>
          </a:p>
          <a:p>
            <a:pPr lvl="1" algn="r" rtl="1"/>
            <a:r>
              <a:rPr lang="ar-JO" sz="2100" dirty="0"/>
              <a:t>تشجيع الابتكار في استخدام التكنولوجيا الحديثة في عمليات التعدين.</a:t>
            </a:r>
          </a:p>
          <a:p>
            <a:pPr algn="r" rtl="1"/>
            <a:br>
              <a:rPr lang="ar-JO" dirty="0"/>
            </a:br>
            <a:endParaRPr lang="ar-JO" sz="2000" dirty="0"/>
          </a:p>
        </p:txBody>
      </p:sp>
    </p:spTree>
    <p:extLst>
      <p:ext uri="{BB962C8B-B14F-4D97-AF65-F5344CB8AC3E}">
        <p14:creationId xmlns:p14="http://schemas.microsoft.com/office/powerpoint/2010/main" val="1331368609"/>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14" name="Image" descr="Image"/>
          <p:cNvPicPr>
            <a:picLocks noChangeAspect="1"/>
          </p:cNvPicPr>
          <p:nvPr/>
        </p:nvPicPr>
        <p:blipFill>
          <a:blip r:embed="rId2"/>
          <a:stretch>
            <a:fillRect/>
          </a:stretch>
        </p:blipFill>
        <p:spPr>
          <a:xfrm>
            <a:off x="-584089" y="0"/>
            <a:ext cx="2625728" cy="6858001"/>
          </a:xfrm>
          <a:prstGeom prst="rect">
            <a:avLst/>
          </a:prstGeom>
          <a:ln w="12700">
            <a:miter lim="400000"/>
          </a:ln>
        </p:spPr>
      </p:pic>
      <p:pic>
        <p:nvPicPr>
          <p:cNvPr id="4" name="Picture 3">
            <a:extLst>
              <a:ext uri="{FF2B5EF4-FFF2-40B4-BE49-F238E27FC236}">
                <a16:creationId xmlns:a16="http://schemas.microsoft.com/office/drawing/2014/main" id="{E0AB2F0A-4DC6-9BA5-BDCE-C518419BB62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11919" y="6131917"/>
            <a:ext cx="2704952" cy="660543"/>
          </a:xfrm>
          <a:prstGeom prst="rect">
            <a:avLst/>
          </a:prstGeom>
        </p:spPr>
      </p:pic>
      <p:sp>
        <p:nvSpPr>
          <p:cNvPr id="7" name="Title 1">
            <a:extLst>
              <a:ext uri="{FF2B5EF4-FFF2-40B4-BE49-F238E27FC236}">
                <a16:creationId xmlns:a16="http://schemas.microsoft.com/office/drawing/2014/main" id="{B79D19E8-5794-4B61-AAE0-5A964F9CA91B}"/>
              </a:ext>
            </a:extLst>
          </p:cNvPr>
          <p:cNvSpPr txBox="1">
            <a:spLocks/>
          </p:cNvSpPr>
          <p:nvPr/>
        </p:nvSpPr>
        <p:spPr>
          <a:xfrm>
            <a:off x="2087151" y="893521"/>
            <a:ext cx="7772400" cy="685800"/>
          </a:xfrm>
          <a:prstGeom prst="rect">
            <a:avLst/>
          </a:prstGeom>
        </p:spPr>
        <p:txBody>
          <a:bodyPr rtlCol="0">
            <a:noAutofit/>
          </a:bodyPr>
          <a:lstStyle>
            <a:lvl1pPr marL="0" marR="0" indent="0" algn="l" defTabSz="914400" rtl="0" latinLnBrk="0">
              <a:lnSpc>
                <a:spcPct val="90000"/>
              </a:lnSpc>
              <a:spcBef>
                <a:spcPts val="0"/>
              </a:spcBef>
              <a:spcAft>
                <a:spcPts val="0"/>
              </a:spcAft>
              <a:buClrTx/>
              <a:buSzTx/>
              <a:buFontTx/>
              <a:buNone/>
              <a:tabLst/>
              <a:defRPr sz="4400" b="0" i="0" u="none" strike="noStrike" cap="none" spc="0" baseline="0">
                <a:solidFill>
                  <a:srgbClr val="000000"/>
                </a:solidFill>
                <a:uFillTx/>
                <a:latin typeface="Calibri Light"/>
                <a:ea typeface="Calibri Light"/>
                <a:cs typeface="Calibri Light"/>
                <a:sym typeface="Calibri Light"/>
              </a:defRPr>
            </a:lvl1pPr>
            <a:lvl2pPr marL="0" marR="0" indent="0" algn="l" defTabSz="914400" rtl="0" latinLnBrk="0">
              <a:lnSpc>
                <a:spcPct val="90000"/>
              </a:lnSpc>
              <a:spcBef>
                <a:spcPts val="0"/>
              </a:spcBef>
              <a:spcAft>
                <a:spcPts val="0"/>
              </a:spcAft>
              <a:buClrTx/>
              <a:buSzTx/>
              <a:buFontTx/>
              <a:buNone/>
              <a:tabLst/>
              <a:defRPr sz="4400" b="0" i="0" u="none" strike="noStrike" cap="none" spc="0" baseline="0">
                <a:solidFill>
                  <a:srgbClr val="000000"/>
                </a:solidFill>
                <a:uFillTx/>
                <a:latin typeface="Calibri Light"/>
                <a:ea typeface="Calibri Light"/>
                <a:cs typeface="Calibri Light"/>
                <a:sym typeface="Calibri Light"/>
              </a:defRPr>
            </a:lvl2pPr>
            <a:lvl3pPr marL="0" marR="0" indent="0" algn="l" defTabSz="914400" rtl="0" latinLnBrk="0">
              <a:lnSpc>
                <a:spcPct val="90000"/>
              </a:lnSpc>
              <a:spcBef>
                <a:spcPts val="0"/>
              </a:spcBef>
              <a:spcAft>
                <a:spcPts val="0"/>
              </a:spcAft>
              <a:buClrTx/>
              <a:buSzTx/>
              <a:buFontTx/>
              <a:buNone/>
              <a:tabLst/>
              <a:defRPr sz="4400" b="0" i="0" u="none" strike="noStrike" cap="none" spc="0" baseline="0">
                <a:solidFill>
                  <a:srgbClr val="000000"/>
                </a:solidFill>
                <a:uFillTx/>
                <a:latin typeface="Calibri Light"/>
                <a:ea typeface="Calibri Light"/>
                <a:cs typeface="Calibri Light"/>
                <a:sym typeface="Calibri Light"/>
              </a:defRPr>
            </a:lvl3pPr>
            <a:lvl4pPr marL="0" marR="0" indent="0" algn="l" defTabSz="914400" rtl="0" latinLnBrk="0">
              <a:lnSpc>
                <a:spcPct val="90000"/>
              </a:lnSpc>
              <a:spcBef>
                <a:spcPts val="0"/>
              </a:spcBef>
              <a:spcAft>
                <a:spcPts val="0"/>
              </a:spcAft>
              <a:buClrTx/>
              <a:buSzTx/>
              <a:buFontTx/>
              <a:buNone/>
              <a:tabLst/>
              <a:defRPr sz="4400" b="0" i="0" u="none" strike="noStrike" cap="none" spc="0" baseline="0">
                <a:solidFill>
                  <a:srgbClr val="000000"/>
                </a:solidFill>
                <a:uFillTx/>
                <a:latin typeface="Calibri Light"/>
                <a:ea typeface="Calibri Light"/>
                <a:cs typeface="Calibri Light"/>
                <a:sym typeface="Calibri Light"/>
              </a:defRPr>
            </a:lvl4pPr>
            <a:lvl5pPr marL="0" marR="0" indent="0" algn="l" defTabSz="914400" rtl="0" latinLnBrk="0">
              <a:lnSpc>
                <a:spcPct val="90000"/>
              </a:lnSpc>
              <a:spcBef>
                <a:spcPts val="0"/>
              </a:spcBef>
              <a:spcAft>
                <a:spcPts val="0"/>
              </a:spcAft>
              <a:buClrTx/>
              <a:buSzTx/>
              <a:buFontTx/>
              <a:buNone/>
              <a:tabLst/>
              <a:defRPr sz="4400" b="0" i="0" u="none" strike="noStrike" cap="none" spc="0" baseline="0">
                <a:solidFill>
                  <a:srgbClr val="000000"/>
                </a:solidFill>
                <a:uFillTx/>
                <a:latin typeface="Calibri Light"/>
                <a:ea typeface="Calibri Light"/>
                <a:cs typeface="Calibri Light"/>
                <a:sym typeface="Calibri Light"/>
              </a:defRPr>
            </a:lvl5pPr>
            <a:lvl6pPr marL="0" marR="0" indent="0" algn="l" defTabSz="914400" rtl="0" latinLnBrk="0">
              <a:lnSpc>
                <a:spcPct val="90000"/>
              </a:lnSpc>
              <a:spcBef>
                <a:spcPts val="0"/>
              </a:spcBef>
              <a:spcAft>
                <a:spcPts val="0"/>
              </a:spcAft>
              <a:buClrTx/>
              <a:buSzTx/>
              <a:buFontTx/>
              <a:buNone/>
              <a:tabLst/>
              <a:defRPr sz="4400" b="0" i="0" u="none" strike="noStrike" cap="none" spc="0" baseline="0">
                <a:solidFill>
                  <a:srgbClr val="000000"/>
                </a:solidFill>
                <a:uFillTx/>
                <a:latin typeface="Calibri Light"/>
                <a:ea typeface="Calibri Light"/>
                <a:cs typeface="Calibri Light"/>
                <a:sym typeface="Calibri Light"/>
              </a:defRPr>
            </a:lvl6pPr>
            <a:lvl7pPr marL="0" marR="0" indent="0" algn="l" defTabSz="914400" rtl="0" latinLnBrk="0">
              <a:lnSpc>
                <a:spcPct val="90000"/>
              </a:lnSpc>
              <a:spcBef>
                <a:spcPts val="0"/>
              </a:spcBef>
              <a:spcAft>
                <a:spcPts val="0"/>
              </a:spcAft>
              <a:buClrTx/>
              <a:buSzTx/>
              <a:buFontTx/>
              <a:buNone/>
              <a:tabLst/>
              <a:defRPr sz="4400" b="0" i="0" u="none" strike="noStrike" cap="none" spc="0" baseline="0">
                <a:solidFill>
                  <a:srgbClr val="000000"/>
                </a:solidFill>
                <a:uFillTx/>
                <a:latin typeface="Calibri Light"/>
                <a:ea typeface="Calibri Light"/>
                <a:cs typeface="Calibri Light"/>
                <a:sym typeface="Calibri Light"/>
              </a:defRPr>
            </a:lvl7pPr>
            <a:lvl8pPr marL="0" marR="0" indent="0" algn="l" defTabSz="914400" rtl="0" latinLnBrk="0">
              <a:lnSpc>
                <a:spcPct val="90000"/>
              </a:lnSpc>
              <a:spcBef>
                <a:spcPts val="0"/>
              </a:spcBef>
              <a:spcAft>
                <a:spcPts val="0"/>
              </a:spcAft>
              <a:buClrTx/>
              <a:buSzTx/>
              <a:buFontTx/>
              <a:buNone/>
              <a:tabLst/>
              <a:defRPr sz="4400" b="0" i="0" u="none" strike="noStrike" cap="none" spc="0" baseline="0">
                <a:solidFill>
                  <a:srgbClr val="000000"/>
                </a:solidFill>
                <a:uFillTx/>
                <a:latin typeface="Calibri Light"/>
                <a:ea typeface="Calibri Light"/>
                <a:cs typeface="Calibri Light"/>
                <a:sym typeface="Calibri Light"/>
              </a:defRPr>
            </a:lvl8pPr>
            <a:lvl9pPr marL="0" marR="0" indent="0" algn="l" defTabSz="914400" rtl="0" latinLnBrk="0">
              <a:lnSpc>
                <a:spcPct val="90000"/>
              </a:lnSpc>
              <a:spcBef>
                <a:spcPts val="0"/>
              </a:spcBef>
              <a:spcAft>
                <a:spcPts val="0"/>
              </a:spcAft>
              <a:buClrTx/>
              <a:buSzTx/>
              <a:buFontTx/>
              <a:buNone/>
              <a:tabLst/>
              <a:defRPr sz="4400" b="0" i="0" u="none" strike="noStrike" cap="none" spc="0" baseline="0">
                <a:solidFill>
                  <a:srgbClr val="000000"/>
                </a:solidFill>
                <a:uFillTx/>
                <a:latin typeface="Calibri Light"/>
                <a:ea typeface="Calibri Light"/>
                <a:cs typeface="Calibri Light"/>
                <a:sym typeface="Calibri Light"/>
              </a:defRPr>
            </a:lvl9pPr>
          </a:lstStyle>
          <a:p>
            <a:pPr algn="ctr" rtl="1" hangingPunct="1">
              <a:defRPr/>
            </a:pPr>
            <a:endParaRPr lang="en-US" sz="5000" b="1" dirty="0">
              <a:solidFill>
                <a:schemeClr val="accent1">
                  <a:lumMod val="50000"/>
                </a:schemeClr>
              </a:solidFill>
            </a:endParaRPr>
          </a:p>
        </p:txBody>
      </p:sp>
      <p:sp>
        <p:nvSpPr>
          <p:cNvPr id="9" name="TextBox 8">
            <a:extLst>
              <a:ext uri="{FF2B5EF4-FFF2-40B4-BE49-F238E27FC236}">
                <a16:creationId xmlns:a16="http://schemas.microsoft.com/office/drawing/2014/main" id="{679C57FC-70E7-410F-8FF9-8D63EBA36841}"/>
              </a:ext>
            </a:extLst>
          </p:cNvPr>
          <p:cNvSpPr txBox="1"/>
          <p:nvPr/>
        </p:nvSpPr>
        <p:spPr>
          <a:xfrm>
            <a:off x="1411201" y="293357"/>
            <a:ext cx="10150997" cy="1200327"/>
          </a:xfrm>
          <a:prstGeom prst="rect">
            <a:avLst/>
          </a:prstGeom>
          <a:noFill/>
          <a:ln w="12700" cap="flat">
            <a:solidFill>
              <a:srgbClr val="0070C0"/>
            </a:solid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algn="ctr" rtl="1"/>
            <a:r>
              <a:rPr lang="ar-JO" sz="3600" dirty="0">
                <a:solidFill>
                  <a:srgbClr val="FF0000"/>
                </a:solidFill>
              </a:rPr>
              <a:t>لو كنت وزيرا للاقتصاد الأردني كيف توظف الذهب في دعم الدخل القومي الأردني</a:t>
            </a:r>
            <a:endParaRPr lang="en-US" sz="3600" dirty="0">
              <a:solidFill>
                <a:srgbClr val="FF0000"/>
              </a:solidFill>
            </a:endParaRPr>
          </a:p>
        </p:txBody>
      </p:sp>
      <p:sp>
        <p:nvSpPr>
          <p:cNvPr id="5" name="TextBox 4">
            <a:extLst>
              <a:ext uri="{FF2B5EF4-FFF2-40B4-BE49-F238E27FC236}">
                <a16:creationId xmlns:a16="http://schemas.microsoft.com/office/drawing/2014/main" id="{D5F7A18B-B64F-4CA0-B9D5-1AD1F8C8440D}"/>
              </a:ext>
            </a:extLst>
          </p:cNvPr>
          <p:cNvSpPr txBox="1"/>
          <p:nvPr/>
        </p:nvSpPr>
        <p:spPr>
          <a:xfrm>
            <a:off x="1808538" y="1902711"/>
            <a:ext cx="9986762" cy="4401203"/>
          </a:xfrm>
          <a:prstGeom prst="rect">
            <a:avLst/>
          </a:prstGeom>
          <a:noFill/>
          <a:ln w="12700" cap="flat">
            <a:solidFill>
              <a:srgbClr val="0070C0"/>
            </a:solid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lvl="1" algn="r"/>
            <a:r>
              <a:rPr lang="ar-JO" sz="2000" b="1" dirty="0"/>
              <a:t>تطوير القدرات البشرية:</a:t>
            </a:r>
            <a:br>
              <a:rPr lang="ar-JO" sz="2000" dirty="0"/>
            </a:br>
            <a:r>
              <a:rPr lang="ar-JO" sz="2000" dirty="0"/>
              <a:t>         توفير التدريب المهني للعمال في صناعة التعدين.</a:t>
            </a:r>
          </a:p>
          <a:p>
            <a:pPr lvl="1" algn="r" rtl="1"/>
            <a:r>
              <a:rPr lang="ar-JO" sz="2000" dirty="0"/>
              <a:t>تعزيز التعليم الفني والتقني لتوفير المهارات اللازمة للقطاع.</a:t>
            </a:r>
          </a:p>
          <a:p>
            <a:pPr algn="r" rtl="1"/>
            <a:endParaRPr lang="ar-JO" sz="2000" b="1" dirty="0"/>
          </a:p>
          <a:p>
            <a:pPr algn="r" rtl="1"/>
            <a:r>
              <a:rPr lang="ar-JO" sz="2000" b="1" dirty="0"/>
              <a:t>تشجيع الاستثمار الأجنبي:</a:t>
            </a:r>
            <a:endParaRPr lang="ar-JO" sz="2000" dirty="0"/>
          </a:p>
          <a:p>
            <a:pPr lvl="1" algn="r" rtl="1"/>
            <a:r>
              <a:rPr lang="ar-JO" sz="2000" dirty="0"/>
              <a:t>إطلاق حوافز لجذب الاستثمار الأجنبي المباشر في صناعة التعدين.</a:t>
            </a:r>
          </a:p>
          <a:p>
            <a:pPr lvl="1" algn="r" rtl="1"/>
            <a:r>
              <a:rPr lang="ar-JO" sz="2000" dirty="0"/>
              <a:t>تسهيل الإجراءات الإدارية لتسهيل عمليات الاستثمار.</a:t>
            </a:r>
          </a:p>
          <a:p>
            <a:pPr algn="r" rtl="1"/>
            <a:endParaRPr lang="ar-JO" sz="2000" b="1" dirty="0"/>
          </a:p>
          <a:p>
            <a:pPr algn="r" rtl="1"/>
            <a:r>
              <a:rPr lang="ar-JO" sz="2000" b="1" dirty="0"/>
              <a:t>تحسين البنية التحتية:</a:t>
            </a:r>
            <a:endParaRPr lang="ar-JO" sz="2000" dirty="0"/>
          </a:p>
          <a:p>
            <a:pPr lvl="1" algn="r" rtl="1"/>
            <a:r>
              <a:rPr lang="ar-JO" sz="2000" dirty="0"/>
              <a:t>تطوير البنية التحتية اللازمة لدعم صناعة التعدين، مثل شبكات النقل والاتصالات.</a:t>
            </a:r>
          </a:p>
          <a:p>
            <a:pPr algn="r" rtl="1"/>
            <a:endParaRPr lang="ar-JO" sz="2000" b="1" dirty="0"/>
          </a:p>
          <a:p>
            <a:pPr algn="r" rtl="1"/>
            <a:r>
              <a:rPr lang="ar-JO" sz="2000" b="1" dirty="0"/>
              <a:t>التشدد في الإدارة البيئية:</a:t>
            </a:r>
            <a:endParaRPr lang="ar-JO" sz="2000" dirty="0"/>
          </a:p>
          <a:p>
            <a:pPr lvl="1" algn="r" rtl="1"/>
            <a:r>
              <a:rPr lang="ar-JO" sz="2000" dirty="0"/>
              <a:t>ضمان تنفيذ ممارسات استدامة في صناعة التعدين للحفاظ على البيئة.</a:t>
            </a:r>
          </a:p>
          <a:p>
            <a:pPr algn="r" rtl="1"/>
            <a:endParaRPr lang="ar-JO" sz="2000" dirty="0"/>
          </a:p>
        </p:txBody>
      </p:sp>
      <p:sp>
        <p:nvSpPr>
          <p:cNvPr id="2" name="Rectangle 1">
            <a:extLst>
              <a:ext uri="{FF2B5EF4-FFF2-40B4-BE49-F238E27FC236}">
                <a16:creationId xmlns:a16="http://schemas.microsoft.com/office/drawing/2014/main" id="{55484CBD-A471-4BDE-AE30-128B36FBB71B}"/>
              </a:ext>
            </a:extLst>
          </p:cNvPr>
          <p:cNvSpPr>
            <a:spLocks noChangeArrowheads="1"/>
          </p:cNvSpPr>
          <p:nvPr/>
        </p:nvSpPr>
        <p:spPr bwMode="auto">
          <a:xfrm>
            <a:off x="0" y="-233065"/>
            <a:ext cx="242374"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a:spcBef>
                <a:spcPct val="0"/>
              </a:spcBef>
              <a:spcAft>
                <a:spcPct val="0"/>
              </a:spcAft>
              <a:defRPr>
                <a:solidFill>
                  <a:schemeClr val="tx1"/>
                </a:solidFill>
                <a:latin typeface="Arial" panose="020B0604020202020204" pitchFamily="34" charset="0"/>
              </a:defRPr>
            </a:lvl1pPr>
            <a:lvl2pPr marL="457200" eaLnBrk="0" fontAlgn="base">
              <a:spcBef>
                <a:spcPct val="0"/>
              </a:spcBef>
              <a:spcAft>
                <a:spcPct val="0"/>
              </a:spcAft>
              <a:defRPr>
                <a:solidFill>
                  <a:schemeClr val="tx1"/>
                </a:solidFill>
                <a:latin typeface="Arial" panose="020B0604020202020204" pitchFamily="34" charset="0"/>
              </a:defRPr>
            </a:lvl2pPr>
            <a:lvl3pPr marL="914400" eaLnBrk="0" fontAlgn="base">
              <a:spcBef>
                <a:spcPct val="0"/>
              </a:spcBef>
              <a:spcAft>
                <a:spcPct val="0"/>
              </a:spcAft>
              <a:defRPr>
                <a:solidFill>
                  <a:schemeClr val="tx1"/>
                </a:solidFill>
                <a:latin typeface="Arial" panose="020B0604020202020204" pitchFamily="34" charset="0"/>
              </a:defRPr>
            </a:lvl3pPr>
            <a:lvl4pPr marL="1371600" eaLnBrk="0" fontAlgn="base">
              <a:spcBef>
                <a:spcPct val="0"/>
              </a:spcBef>
              <a:spcAft>
                <a:spcPct val="0"/>
              </a:spcAft>
              <a:defRPr>
                <a:solidFill>
                  <a:schemeClr val="tx1"/>
                </a:solidFill>
                <a:latin typeface="Arial" panose="020B0604020202020204" pitchFamily="34" charset="0"/>
              </a:defRPr>
            </a:lvl4pPr>
            <a:lvl5pPr marL="1828800" eaLnBrk="0" fontAlgn="base">
              <a:spcBef>
                <a:spcPct val="0"/>
              </a:spcBef>
              <a:spcAft>
                <a:spcPct val="0"/>
              </a:spcAft>
              <a:defRPr>
                <a:solidFill>
                  <a:schemeClr val="tx1"/>
                </a:solidFill>
                <a:latin typeface="Arial" panose="020B0604020202020204" pitchFamily="34" charset="0"/>
              </a:defRPr>
            </a:lvl5pPr>
            <a:lvl6pPr marL="2286000" eaLnBrk="0" fontAlgn="base">
              <a:spcBef>
                <a:spcPct val="0"/>
              </a:spcBef>
              <a:spcAft>
                <a:spcPct val="0"/>
              </a:spcAft>
              <a:defRPr>
                <a:solidFill>
                  <a:schemeClr val="tx1"/>
                </a:solidFill>
                <a:latin typeface="Arial" panose="020B0604020202020204" pitchFamily="34" charset="0"/>
              </a:defRPr>
            </a:lvl6pPr>
            <a:lvl7pPr marL="2743200" eaLnBrk="0" fontAlgn="base">
              <a:spcBef>
                <a:spcPct val="0"/>
              </a:spcBef>
              <a:spcAft>
                <a:spcPct val="0"/>
              </a:spcAft>
              <a:defRPr>
                <a:solidFill>
                  <a:schemeClr val="tx1"/>
                </a:solidFill>
                <a:latin typeface="Arial" panose="020B0604020202020204" pitchFamily="34" charset="0"/>
              </a:defRPr>
            </a:lvl7pPr>
            <a:lvl8pPr marL="3200400" eaLnBrk="0" fontAlgn="base">
              <a:spcBef>
                <a:spcPct val="0"/>
              </a:spcBef>
              <a:spcAft>
                <a:spcPct val="0"/>
              </a:spcAft>
              <a:defRPr>
                <a:solidFill>
                  <a:schemeClr val="tx1"/>
                </a:solidFill>
                <a:latin typeface="Arial" panose="020B0604020202020204" pitchFamily="34" charset="0"/>
              </a:defRPr>
            </a:lvl8pPr>
            <a:lvl9pPr marL="3657600" eaLnBrk="0" fontAlgn="base">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rgbClr val="000000"/>
                </a:solidFill>
                <a:effectLst/>
                <a:latin typeface="Söhne"/>
                <a:cs typeface="Arial" panose="020B0604020202020204" pitchFamily="34" charset="0"/>
              </a:rPr>
              <a:t>.</a:t>
            </a:r>
            <a:endParaRPr kumimoji="0" lang="en-US" altLang="en-US" sz="1800" b="0" i="0" u="none" strike="noStrike" cap="none" normalizeH="0" baseline="0" dirty="0">
              <a:ln>
                <a:noFill/>
              </a:ln>
              <a:solidFill>
                <a:srgbClr val="000000"/>
              </a:solidFill>
              <a:effectLst/>
              <a:latin typeface="Söhne"/>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dirty="0">
                <a:ln>
                  <a:noFill/>
                </a:ln>
                <a:solidFill>
                  <a:srgbClr val="000000"/>
                </a:solidFill>
                <a:effectLst/>
                <a:latin typeface="Söhne"/>
              </a:rPr>
            </a:b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481752462"/>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69" name="Group"/>
          <p:cNvGrpSpPr/>
          <p:nvPr/>
        </p:nvGrpSpPr>
        <p:grpSpPr>
          <a:xfrm>
            <a:off x="-97251" y="3784862"/>
            <a:ext cx="3125069" cy="3119218"/>
            <a:chOff x="-1785" y="0"/>
            <a:chExt cx="3125067" cy="3119217"/>
          </a:xfrm>
        </p:grpSpPr>
        <p:pic>
          <p:nvPicPr>
            <p:cNvPr id="365" name="Image" descr="Image"/>
            <p:cNvPicPr>
              <a:picLocks noChangeAspect="1"/>
            </p:cNvPicPr>
            <p:nvPr/>
          </p:nvPicPr>
          <p:blipFill>
            <a:blip r:embed="rId2"/>
            <a:srcRect b="31383"/>
            <a:stretch>
              <a:fillRect/>
            </a:stretch>
          </p:blipFill>
          <p:spPr>
            <a:xfrm>
              <a:off x="0" y="0"/>
              <a:ext cx="1565788" cy="1569211"/>
            </a:xfrm>
            <a:prstGeom prst="rect">
              <a:avLst/>
            </a:prstGeom>
            <a:ln w="12700" cap="flat">
              <a:noFill/>
              <a:miter lim="400000"/>
            </a:ln>
            <a:effectLst/>
          </p:spPr>
        </p:pic>
        <p:pic>
          <p:nvPicPr>
            <p:cNvPr id="366" name="Image" descr="Image"/>
            <p:cNvPicPr>
              <a:picLocks noChangeAspect="1"/>
            </p:cNvPicPr>
            <p:nvPr/>
          </p:nvPicPr>
          <p:blipFill>
            <a:blip r:embed="rId3"/>
            <a:srcRect l="21999" t="71155" r="51506"/>
            <a:stretch>
              <a:fillRect/>
            </a:stretch>
          </p:blipFill>
          <p:spPr>
            <a:xfrm>
              <a:off x="1561537" y="1544613"/>
              <a:ext cx="1561745" cy="1554550"/>
            </a:xfrm>
            <a:prstGeom prst="rect">
              <a:avLst/>
            </a:prstGeom>
            <a:ln w="12700" cap="flat">
              <a:noFill/>
              <a:miter lim="400000"/>
            </a:ln>
            <a:effectLst/>
          </p:spPr>
        </p:pic>
        <p:pic>
          <p:nvPicPr>
            <p:cNvPr id="367" name="Image" descr="Image"/>
            <p:cNvPicPr>
              <a:picLocks noChangeAspect="1"/>
            </p:cNvPicPr>
            <p:nvPr/>
          </p:nvPicPr>
          <p:blipFill>
            <a:blip r:embed="rId4"/>
            <a:srcRect t="9222" r="11853" b="14723"/>
            <a:stretch>
              <a:fillRect/>
            </a:stretch>
          </p:blipFill>
          <p:spPr>
            <a:xfrm>
              <a:off x="1562378" y="1910"/>
              <a:ext cx="1560003" cy="1554558"/>
            </a:xfrm>
            <a:prstGeom prst="rect">
              <a:avLst/>
            </a:prstGeom>
            <a:ln w="12700" cap="flat">
              <a:noFill/>
              <a:miter lim="400000"/>
            </a:ln>
            <a:effectLst/>
          </p:spPr>
        </p:pic>
        <p:pic>
          <p:nvPicPr>
            <p:cNvPr id="368" name="Image" descr="Image"/>
            <p:cNvPicPr>
              <a:picLocks noChangeAspect="1"/>
            </p:cNvPicPr>
            <p:nvPr/>
          </p:nvPicPr>
          <p:blipFill>
            <a:blip r:embed="rId5"/>
            <a:srcRect/>
            <a:stretch>
              <a:fillRect/>
            </a:stretch>
          </p:blipFill>
          <p:spPr>
            <a:xfrm>
              <a:off x="-1786" y="1549971"/>
              <a:ext cx="1569247" cy="1569247"/>
            </a:xfrm>
            <a:prstGeom prst="rect">
              <a:avLst/>
            </a:prstGeom>
            <a:ln w="12700" cap="flat">
              <a:noFill/>
              <a:miter lim="400000"/>
            </a:ln>
            <a:effectLst/>
          </p:spPr>
        </p:pic>
      </p:grpSp>
      <p:sp>
        <p:nvSpPr>
          <p:cNvPr id="370" name="Rectangle"/>
          <p:cNvSpPr/>
          <p:nvPr/>
        </p:nvSpPr>
        <p:spPr>
          <a:xfrm>
            <a:off x="3002165" y="3789332"/>
            <a:ext cx="9214506" cy="3110279"/>
          </a:xfrm>
          <a:prstGeom prst="rect">
            <a:avLst/>
          </a:prstGeom>
          <a:solidFill>
            <a:srgbClr val="002752"/>
          </a:solidFill>
          <a:ln w="12700">
            <a:miter lim="400000"/>
          </a:ln>
        </p:spPr>
        <p:txBody>
          <a:bodyPr lIns="45719" rIns="45719" anchor="ctr"/>
          <a:lstStyle/>
          <a:p>
            <a:endParaRPr/>
          </a:p>
        </p:txBody>
      </p:sp>
      <p:pic>
        <p:nvPicPr>
          <p:cNvPr id="2" name="Picture 1">
            <a:extLst>
              <a:ext uri="{FF2B5EF4-FFF2-40B4-BE49-F238E27FC236}">
                <a16:creationId xmlns:a16="http://schemas.microsoft.com/office/drawing/2014/main" id="{66272E99-1312-23C6-5E42-18D56867C020}"/>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3118783" y="-151080"/>
            <a:ext cx="4852913" cy="2730868"/>
          </a:xfrm>
          <a:prstGeom prst="rect">
            <a:avLst/>
          </a:prstGeom>
        </p:spPr>
      </p:pic>
      <p:sp>
        <p:nvSpPr>
          <p:cNvPr id="371" name="Thank you"/>
          <p:cNvSpPr txBox="1"/>
          <p:nvPr/>
        </p:nvSpPr>
        <p:spPr>
          <a:xfrm>
            <a:off x="8145540" y="5377155"/>
            <a:ext cx="3670233" cy="58477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45719" rIns="45719">
            <a:spAutoFit/>
          </a:bodyPr>
          <a:lstStyle>
            <a:lvl1pPr>
              <a:defRPr sz="3200" b="1">
                <a:solidFill>
                  <a:srgbClr val="FFFFFF"/>
                </a:solidFill>
              </a:defRPr>
            </a:lvl1pPr>
          </a:lstStyle>
          <a:p>
            <a:r>
              <a:rPr lang="en-GB" dirty="0"/>
              <a:t>With all appreciation</a:t>
            </a:r>
            <a:endParaRPr dirty="0"/>
          </a:p>
        </p:txBody>
      </p:sp>
      <p:sp>
        <p:nvSpPr>
          <p:cNvPr id="372" name="شكراً"/>
          <p:cNvSpPr txBox="1"/>
          <p:nvPr/>
        </p:nvSpPr>
        <p:spPr>
          <a:xfrm>
            <a:off x="8664779" y="4725046"/>
            <a:ext cx="2001507" cy="53860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45719" rIns="45719">
            <a:spAutoFit/>
          </a:bodyPr>
          <a:lstStyle>
            <a:lvl1pPr algn="r" rtl="1">
              <a:defRPr sz="2900">
                <a:solidFill>
                  <a:srgbClr val="FFFFFF"/>
                </a:solidFill>
                <a:latin typeface="Droid Arabic Naskh"/>
                <a:ea typeface="Droid Arabic Naskh"/>
                <a:cs typeface="Droid Arabic Naskh"/>
                <a:sym typeface="Droid Arabic Naskh"/>
              </a:defRPr>
            </a:lvl1pPr>
          </a:lstStyle>
          <a:p>
            <a:r>
              <a:rPr lang="ar-JO" dirty="0"/>
              <a:t>مع كامل التقدير</a:t>
            </a:r>
            <a:endParaRPr dirty="0"/>
          </a:p>
        </p:txBody>
      </p:sp>
    </p:spTree>
  </p:cSld>
  <p:clrMapOvr>
    <a:masterClrMapping/>
  </p:clrMapOvr>
  <p:transition spd="med"/>
</p:sld>
</file>

<file path=ppt/theme/theme1.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823FC1"/>
      </a:accent1>
      <a:accent2>
        <a:srgbClr val="FECB35"/>
      </a:accent2>
      <a:accent3>
        <a:srgbClr val="F6861F"/>
      </a:accent3>
      <a:accent4>
        <a:srgbClr val="263699"/>
      </a:accent4>
      <a:accent5>
        <a:srgbClr val="8C0B15"/>
      </a:accent5>
      <a:accent6>
        <a:srgbClr val="C53D3F"/>
      </a:accent6>
      <a:hlink>
        <a:srgbClr val="0000FF"/>
      </a:hlink>
      <a:folHlink>
        <a:srgbClr val="FF00FF"/>
      </a:folHlink>
    </a:clrScheme>
    <a:fontScheme name="Office Theme">
      <a:majorFont>
        <a:latin typeface="Helvetica"/>
        <a:ea typeface="Helvetica"/>
        <a:cs typeface="Helvetica"/>
      </a:majorFont>
      <a:minorFont>
        <a:latin typeface="Calibri"/>
        <a:ea typeface="Calibri"/>
        <a:cs typeface="Calibri"/>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12700" cap="flat">
          <a:solidFill>
            <a:schemeClr val="accent1"/>
          </a:solidFill>
          <a:prstDash val="solid"/>
          <a:miter lim="800000"/>
        </a:ln>
        <a:effectLst/>
        <a:sp3d/>
      </a:spPr>
      <a:bodyPr rot="0" spcFirstLastPara="1" vertOverflow="overflow" horzOverflow="overflow" vert="horz" wrap="square" lIns="45719" tIns="45719" rIns="45719" bIns="45719" numCol="1" spcCol="38100" rtlCol="0" anchor="ctr">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12700" cap="flat">
          <a:solidFill>
            <a:schemeClr val="accent1"/>
          </a:solidFill>
          <a:prstDash val="solid"/>
          <a:miter lim="8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823FC1"/>
      </a:accent1>
      <a:accent2>
        <a:srgbClr val="FECB35"/>
      </a:accent2>
      <a:accent3>
        <a:srgbClr val="F6861F"/>
      </a:accent3>
      <a:accent4>
        <a:srgbClr val="263699"/>
      </a:accent4>
      <a:accent5>
        <a:srgbClr val="8C0B15"/>
      </a:accent5>
      <a:accent6>
        <a:srgbClr val="C53D3F"/>
      </a:accent6>
      <a:hlink>
        <a:srgbClr val="0000FF"/>
      </a:hlink>
      <a:folHlink>
        <a:srgbClr val="FF00FF"/>
      </a:folHlink>
    </a:clrScheme>
    <a:fontScheme name="Office Theme">
      <a:majorFont>
        <a:latin typeface="Helvetica"/>
        <a:ea typeface="Helvetica"/>
        <a:cs typeface="Helvetica"/>
      </a:majorFont>
      <a:minorFont>
        <a:latin typeface="Calibri"/>
        <a:ea typeface="Calibri"/>
        <a:cs typeface="Calibri"/>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12700" cap="flat">
          <a:solidFill>
            <a:schemeClr val="accent1"/>
          </a:solidFill>
          <a:prstDash val="solid"/>
          <a:miter lim="800000"/>
        </a:ln>
        <a:effectLst/>
        <a:sp3d/>
      </a:spPr>
      <a:bodyPr rot="0" spcFirstLastPara="1" vertOverflow="overflow" horzOverflow="overflow" vert="horz" wrap="square" lIns="45719" tIns="45719" rIns="45719" bIns="45719" numCol="1" spcCol="38100" rtlCol="0" anchor="ctr">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12700" cap="flat">
          <a:solidFill>
            <a:schemeClr val="accent1"/>
          </a:solidFill>
          <a:prstDash val="solid"/>
          <a:miter lim="8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14108</TotalTime>
  <Words>523</Words>
  <Application>Microsoft Office PowerPoint</Application>
  <PresentationFormat>Widescreen</PresentationFormat>
  <Paragraphs>50</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Droid Arabic Naskh</vt:lpstr>
      <vt:lpstr>Söhne</vt:lpstr>
      <vt:lpstr>Office Theme</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C.Demerjan</dc:creator>
  <cp:lastModifiedBy>Emad Abu lafah</cp:lastModifiedBy>
  <cp:revision>82</cp:revision>
  <cp:lastPrinted>2023-11-27T18:16:14Z</cp:lastPrinted>
  <dcterms:modified xsi:type="dcterms:W3CDTF">2023-11-27T18:21:59Z</dcterms:modified>
</cp:coreProperties>
</file>