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</p:sldIdLst>
  <p:sldSz cx="12192000" cy="6858000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5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B9A3-E182-482A-8BE7-D8606ED3AF4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915D-D308-419F-BEA1-A93882D8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2223" y="0"/>
            <a:ext cx="530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J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لقاب الرب يسوع المسيح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88" t="26199" r="32104" b="38132"/>
          <a:stretch/>
        </p:blipFill>
        <p:spPr>
          <a:xfrm>
            <a:off x="3662223" y="1027652"/>
            <a:ext cx="3918255" cy="5308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1176" y="1665841"/>
            <a:ext cx="20828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المخَّلص</a:t>
            </a:r>
          </a:p>
          <a:p>
            <a:pPr algn="l"/>
            <a:r>
              <a:rPr lang="en-US" sz="2000" dirty="0" smtClean="0">
                <a:ln w="0"/>
              </a:rPr>
              <a:t>21:1</a:t>
            </a:r>
            <a:r>
              <a:rPr lang="ar-JO" sz="2000" dirty="0" smtClean="0">
                <a:ln w="0"/>
              </a:rPr>
              <a:t>  متى </a:t>
            </a:r>
            <a:endParaRPr lang="en-US" sz="20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69" y="2567404"/>
            <a:ext cx="1900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عمانوئيل</a:t>
            </a:r>
          </a:p>
          <a:p>
            <a:pPr algn="l"/>
            <a:r>
              <a:rPr lang="ar-JO" sz="2000" dirty="0" smtClean="0"/>
              <a:t>متى 23:1</a:t>
            </a:r>
            <a:endParaRPr lang="ar-JO" sz="2000" dirty="0"/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3680">
            <a:off x="1652456" y="2506861"/>
            <a:ext cx="2173787" cy="74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5" y="1401043"/>
            <a:ext cx="1471338" cy="464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7610" flipH="1">
            <a:off x="6611444" y="5852780"/>
            <a:ext cx="1758924" cy="574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6179" flipH="1">
            <a:off x="7177446" y="4970454"/>
            <a:ext cx="2461436" cy="723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7137">
            <a:off x="2912367" y="5628405"/>
            <a:ext cx="1654625" cy="822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6001">
            <a:off x="2037985" y="4948698"/>
            <a:ext cx="1955529" cy="673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2587">
            <a:off x="1508498" y="4239078"/>
            <a:ext cx="2359356" cy="713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0464">
            <a:off x="1657697" y="3396584"/>
            <a:ext cx="2010625" cy="681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7868" y="3486446"/>
            <a:ext cx="1850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السيّد</a:t>
            </a:r>
            <a:endParaRPr lang="ar-JO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ar-JO" sz="2000" dirty="0" smtClean="0"/>
              <a:t>متى 2:8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7867" y="4407042"/>
            <a:ext cx="14354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المعلم </a:t>
            </a:r>
          </a:p>
          <a:p>
            <a:pPr algn="l"/>
            <a:r>
              <a:rPr lang="ar-JO" sz="2000" dirty="0" smtClean="0"/>
              <a:t>متى 10:23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909" y="5251341"/>
            <a:ext cx="1710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إبن </a:t>
            </a:r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الانسان</a:t>
            </a:r>
          </a:p>
          <a:p>
            <a:r>
              <a:rPr lang="ar-JO" sz="2000" dirty="0" smtClean="0"/>
              <a:t>متى 30:24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176042" y="5884186"/>
            <a:ext cx="15340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الطبيب </a:t>
            </a:r>
          </a:p>
          <a:p>
            <a:r>
              <a:rPr lang="ar-JO" sz="2000" dirty="0" smtClean="0"/>
              <a:t>مرقص 17:2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244890" y="5916073"/>
            <a:ext cx="13362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العظيم</a:t>
            </a:r>
          </a:p>
          <a:p>
            <a:pPr algn="r"/>
            <a:r>
              <a:rPr lang="ar-JO" sz="2000" dirty="0" smtClean="0"/>
              <a:t>لوقا 32:1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43420" y="1101811"/>
            <a:ext cx="1748130" cy="7132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26997" y="1827999"/>
            <a:ext cx="2669708" cy="7166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6385" flipH="1">
            <a:off x="7480468" y="2771683"/>
            <a:ext cx="2666906" cy="7132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5108" flipH="1">
            <a:off x="7512328" y="3628225"/>
            <a:ext cx="2299047" cy="615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6702" flipH="1">
            <a:off x="7435552" y="4316581"/>
            <a:ext cx="2348636" cy="7132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682324" y="5526841"/>
            <a:ext cx="1786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الكلمة</a:t>
            </a:r>
          </a:p>
          <a:p>
            <a:pPr algn="r"/>
            <a:r>
              <a:rPr lang="ar-JO" sz="2000" dirty="0" smtClean="0"/>
              <a:t>إنجيل يوحنا 1:1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86667" y="4562136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إبن الله</a:t>
            </a:r>
          </a:p>
          <a:p>
            <a:r>
              <a:rPr lang="ar-JO" sz="2000" dirty="0"/>
              <a:t>إنجيل يوحنا </a:t>
            </a:r>
            <a:r>
              <a:rPr lang="ar-JO" sz="2000" dirty="0" smtClean="0"/>
              <a:t>18:3  </a:t>
            </a:r>
            <a:endParaRPr lang="ar-JO" sz="2000" dirty="0"/>
          </a:p>
          <a:p>
            <a:endParaRPr lang="ar-JO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20533" y="3654652"/>
            <a:ext cx="24976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خبز الحياة</a:t>
            </a:r>
          </a:p>
          <a:p>
            <a:pPr algn="ctr"/>
            <a:r>
              <a:rPr lang="ar-JO" sz="2000" dirty="0" smtClean="0"/>
              <a:t>إنجيل </a:t>
            </a:r>
            <a:r>
              <a:rPr lang="ar-JO" sz="2000" dirty="0"/>
              <a:t>يوحنا </a:t>
            </a:r>
            <a:r>
              <a:rPr lang="ar-JO" sz="2000" dirty="0" smtClean="0"/>
              <a:t>35:6</a:t>
            </a:r>
            <a:endParaRPr lang="ar-JO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0062848" y="2622324"/>
            <a:ext cx="18680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نور العالم </a:t>
            </a:r>
          </a:p>
          <a:p>
            <a:pPr algn="r"/>
            <a:r>
              <a:rPr lang="ar-JO" sz="2000" dirty="0" smtClean="0"/>
              <a:t>إنجيل </a:t>
            </a:r>
            <a:r>
              <a:rPr lang="ar-JO" sz="2000" dirty="0"/>
              <a:t>يوحنا </a:t>
            </a:r>
            <a:r>
              <a:rPr lang="ar-JO" sz="2000" dirty="0" smtClean="0"/>
              <a:t>12:8</a:t>
            </a:r>
            <a:endParaRPr lang="ar-JO" sz="2000" dirty="0"/>
          </a:p>
        </p:txBody>
      </p:sp>
      <p:sp>
        <p:nvSpPr>
          <p:cNvPr id="36" name="Rectangle 35"/>
          <p:cNvSpPr/>
          <p:nvPr/>
        </p:nvSpPr>
        <p:spPr>
          <a:xfrm>
            <a:off x="10029776" y="1589996"/>
            <a:ext cx="19341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الباب</a:t>
            </a:r>
          </a:p>
          <a:p>
            <a:pPr algn="r"/>
            <a:r>
              <a:rPr lang="ar-JO" sz="2000" dirty="0" smtClean="0"/>
              <a:t>إنجيل </a:t>
            </a:r>
            <a:r>
              <a:rPr lang="ar-JO" sz="2000" dirty="0"/>
              <a:t>يوحنا </a:t>
            </a:r>
            <a:r>
              <a:rPr lang="ar-JO" sz="2000" dirty="0" smtClean="0"/>
              <a:t>9:10</a:t>
            </a:r>
            <a:endParaRPr lang="ar-JO" sz="2000" dirty="0"/>
          </a:p>
        </p:txBody>
      </p:sp>
      <p:sp>
        <p:nvSpPr>
          <p:cNvPr id="37" name="Rectangle 36"/>
          <p:cNvSpPr/>
          <p:nvPr/>
        </p:nvSpPr>
        <p:spPr>
          <a:xfrm>
            <a:off x="8529551" y="807162"/>
            <a:ext cx="324319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 والحق والحياة </a:t>
            </a:r>
          </a:p>
          <a:p>
            <a:pPr algn="r"/>
            <a:r>
              <a:rPr lang="ar-JO" sz="2000" dirty="0" smtClean="0"/>
              <a:t>إنجيل </a:t>
            </a:r>
            <a:r>
              <a:rPr lang="ar-JO" sz="2000" dirty="0"/>
              <a:t>يوحنا </a:t>
            </a:r>
            <a:r>
              <a:rPr lang="ar-JO" sz="2000" dirty="0" smtClean="0"/>
              <a:t>6:14</a:t>
            </a:r>
            <a:endParaRPr lang="ar-JO" sz="2000" dirty="0"/>
          </a:p>
        </p:txBody>
      </p:sp>
      <p:sp>
        <p:nvSpPr>
          <p:cNvPr id="38" name="Rectangle 37"/>
          <p:cNvSpPr/>
          <p:nvPr/>
        </p:nvSpPr>
        <p:spPr>
          <a:xfrm>
            <a:off x="4498030" y="5965448"/>
            <a:ext cx="2137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الراعي </a:t>
            </a:r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الصالح</a:t>
            </a:r>
          </a:p>
          <a:p>
            <a:pPr algn="r"/>
            <a:r>
              <a:rPr lang="ar-JO" sz="2000" dirty="0" smtClean="0"/>
              <a:t> إنجيل </a:t>
            </a:r>
            <a:r>
              <a:rPr lang="ar-JO" sz="2000" dirty="0"/>
              <a:t>يوحنا </a:t>
            </a:r>
            <a:r>
              <a:rPr lang="ar-JO" sz="2000" dirty="0" smtClean="0"/>
              <a:t>11:10</a:t>
            </a:r>
            <a:endParaRPr lang="ar-JO" sz="2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3410">
            <a:off x="1590620" y="1588247"/>
            <a:ext cx="2369047" cy="124978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03292" y="760145"/>
            <a:ext cx="4264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الأَلف والياء </a:t>
            </a:r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البداية والنهاية</a:t>
            </a:r>
          </a:p>
          <a:p>
            <a:r>
              <a:rPr lang="ar-JO" sz="2000" dirty="0" smtClean="0"/>
              <a:t>رؤيا </a:t>
            </a:r>
            <a:r>
              <a:rPr lang="ar-JO" sz="2000" dirty="0"/>
              <a:t>يوحنا </a:t>
            </a:r>
            <a:r>
              <a:rPr lang="ar-JO" sz="2000" dirty="0" smtClean="0"/>
              <a:t>8:1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13815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69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cp:lastPrinted>2023-11-26T10:51:00Z</cp:lastPrinted>
  <dcterms:created xsi:type="dcterms:W3CDTF">2023-11-25T14:05:43Z</dcterms:created>
  <dcterms:modified xsi:type="dcterms:W3CDTF">2023-11-26T10:52:44Z</dcterms:modified>
</cp:coreProperties>
</file>