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908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6C769-91BD-AA70-4147-DDA230DC3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9BE14-2085-9CA4-7D2E-96C1A6A02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43737-F79B-E124-4D7A-F1B4857C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B4222-B3C0-C36C-A978-5EBF1ACC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18751-44F2-52EB-D051-86A87FA3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8ED8A-2448-5AFA-9F22-F9AA2733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A12E-C0B6-27B1-9B9B-FAD470279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69B21-6E89-3E7B-FB8D-C6E642ED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92AD9-C4D4-0748-004C-31FE1093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0A676-9E13-6B68-1A91-15F949D5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9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DA55C-8C4E-9789-0352-B1A8661524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F406-6381-8F24-D24D-C90BDA1D5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53D4D-2350-46DE-0C45-0B5D77D8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26A12-7657-8C6C-68EF-F6C02AB7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3E4-4705-C14D-B8FA-FED8A32B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6ECDA-3F95-3AC0-14A4-4F00A577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78A25-2F2F-63CB-5EFD-5F88F834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CFCF7-9350-BD2C-A782-3C867B64A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E6151-08A3-AAB2-4391-FAFD0DD45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17750-76E4-8393-B479-C718B6D90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7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51F2-4EAC-EF15-81BE-0A18F549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A6B77-3EE7-17ED-BF83-F56810EC6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33F2D-8532-FBC3-4186-ED04B35BA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DAB75-CC17-A4DA-5568-749BB8957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5467F-92F5-4A14-9445-5585C3016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114DC-7B40-977C-4691-E29B389B2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EFC1D-AE1D-6135-F334-29040E147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3BFB6-7FCD-954A-C721-973AA0AF2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41930-231A-6ECF-807C-2E791F97F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B49808-D1AB-36BA-C366-9DB624758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748757-D219-A04A-5992-CA8FA662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3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0D858-66C4-8971-282D-7ECD3896F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FF749-676C-A342-C4A1-3F3F1CFEB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F6536-9617-D315-6C0F-FA6175F5E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E7E463-4E63-337A-4D54-122FBFA14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F0940-1A89-6C19-A1FF-6FF8A2323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019E28-B59B-F440-53B3-39D9DE99C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28ECD-952C-8445-65CC-5AD74700E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6B64FD-DA7C-4D6D-10CE-A0A34242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3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B5BD8-6626-D1B6-B8D9-DED0D1D2B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8ACFA9-5370-577E-123F-2D2C3223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9A0AF-69E7-88E1-3BE1-BB9E7818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C4E12-42E6-08E9-79A6-99EF4013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11A7CC-5ED2-F3A9-BB63-5A7AFAA9C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A0C0A-12A0-DDEF-9DA3-5243D2DB9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5ABDD-4DAB-2350-8AA8-A521CA0E3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1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6CCE2-9A32-CB09-8B8B-D00F757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3FD44-A144-1362-76BD-AF06CE408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B255A-9866-8904-4A4D-E4B689294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93E4A-816A-0343-85B9-0871805E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BA8F7-E850-3EBB-7223-13ECFEE4F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99DD4-78BF-4A23-43BA-3799A3EA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0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F37E-681C-0E91-0C2A-8B1B6FEF6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FE80E-FAE6-D859-F4D8-0C2FCD338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40E0E1-FEF3-8623-3025-3A1EDF30B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DFF9E-B2B7-02EA-800E-4BEF875D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83461-1CE5-147A-1111-4FA5FAED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C974F-B783-A6B1-D33A-9C3A8240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2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D492A-C699-460F-6586-A2DE9324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12A5B-15C1-E32E-149B-6CCB95A84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F2CDA-0B3C-6A68-E5E5-73E08DB33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8D581-1A2F-40CB-A324-350717A40211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802CC-FF5A-D415-E58D-BDF614134F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7AD2E-30DA-DF57-75B5-67C45F778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1A4AE-5FC3-43A2-ACDF-BE16309B6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1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t-takla.org/Bibles/BibleSearch/showVerses.php?book=53&amp;chapter=10&amp;vmin=11" TargetMode="External"/><Relationship Id="rId13" Type="http://schemas.openxmlformats.org/officeDocument/2006/relationships/hyperlink" Target="https://st-takla.org/Bibles/BibleSearch/showVerses.php?book=53&amp;chapter=6&amp;vmin=35" TargetMode="External"/><Relationship Id="rId3" Type="http://schemas.openxmlformats.org/officeDocument/2006/relationships/hyperlink" Target="https://st-takla.org/Bibles/BibleSearch/showVerses.php?book=55&amp;chapter=9&amp;vmin=5" TargetMode="External"/><Relationship Id="rId7" Type="http://schemas.openxmlformats.org/officeDocument/2006/relationships/hyperlink" Target="https://st-takla.org/Bibles/BibleSearch/showVerses.php?book=54&amp;chapter=10&amp;vmin=36" TargetMode="External"/><Relationship Id="rId12" Type="http://schemas.openxmlformats.org/officeDocument/2006/relationships/hyperlink" Target="https://st-takla.org/Bibles/BibleSearch/showVerses.php?book=55&amp;chapter=15&amp;vmin=30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st-takla.org/Bibles/BibleSearch/showVerses.php?book=57&amp;chapter=4&amp;vmin=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t-takla.org/Bibles/BibleSearch/showVerses.php?book=64&amp;chapter=6&amp;vmin=15" TargetMode="External"/><Relationship Id="rId11" Type="http://schemas.openxmlformats.org/officeDocument/2006/relationships/hyperlink" Target="https://st-takla.org/Bibles/BibleSearch/showVerses.php?book=68&amp;chapter=2&amp;vmin=10" TargetMode="External"/><Relationship Id="rId5" Type="http://schemas.openxmlformats.org/officeDocument/2006/relationships/hyperlink" Target="https://st-takla.org/Bibles/BibleSearch/showVerses.php?book=53&amp;chapter=1&amp;vmin=9" TargetMode="External"/><Relationship Id="rId15" Type="http://schemas.openxmlformats.org/officeDocument/2006/relationships/hyperlink" Target="https://st-takla.org/Bibles/BibleSearch/showVerses.php?book=52&amp;chapter=4&amp;vmin=34" TargetMode="External"/><Relationship Id="rId10" Type="http://schemas.openxmlformats.org/officeDocument/2006/relationships/hyperlink" Target="https://st-takla.org/Bibles/BibleSearch/showVerses.php?book=53&amp;chapter=8&amp;vmin=12" TargetMode="External"/><Relationship Id="rId4" Type="http://schemas.openxmlformats.org/officeDocument/2006/relationships/hyperlink" Target="https://st-takla.org/Bibles/BibleSearch/showVerses.php?book=29&amp;chapter=9&amp;vmin=6" TargetMode="External"/><Relationship Id="rId9" Type="http://schemas.openxmlformats.org/officeDocument/2006/relationships/hyperlink" Target="https://st-takla.org/Bibles/BibleSearch/showVerses.php?book=54&amp;chapter=3&amp;vmin=15" TargetMode="External"/><Relationship Id="rId14" Type="http://schemas.openxmlformats.org/officeDocument/2006/relationships/hyperlink" Target="https://st-takla.org/Full-Free-Coptic-Books/FreeCopticBooks-002-Holy-Arabic-Bible-Dictionary/01_A/A_36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C57B-7FD9-D33B-0582-E3D534B6C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u="sng" dirty="0"/>
              <a:t>القاب الرب يسوع المسيح</a:t>
            </a:r>
            <a:endParaRPr lang="en-US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CB7C29-584B-7985-1A23-04F244D574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JO" b="1" dirty="0"/>
              <a:t>زين عابودي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4970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16A72B-E8B0-0547-86A3-A4DEFF28C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9610" y="0"/>
            <a:ext cx="12521610" cy="68580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75119C6-D24A-CE93-A2E1-916B85FFBD64}"/>
              </a:ext>
            </a:extLst>
          </p:cNvPr>
          <p:cNvCxnSpPr>
            <a:cxnSpLocks/>
          </p:cNvCxnSpPr>
          <p:nvPr/>
        </p:nvCxnSpPr>
        <p:spPr>
          <a:xfrm flipV="1">
            <a:off x="7985051" y="1350335"/>
            <a:ext cx="680484" cy="776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8C2801A0-BF88-79D2-8288-BC6C74EB69E6}"/>
              </a:ext>
            </a:extLst>
          </p:cNvPr>
          <p:cNvSpPr/>
          <p:nvPr/>
        </p:nvSpPr>
        <p:spPr>
          <a:xfrm>
            <a:off x="7378997" y="680483"/>
            <a:ext cx="2041450" cy="1339703"/>
          </a:xfrm>
          <a:prstGeom prst="wedgeEllipseCallout">
            <a:avLst>
              <a:gd name="adj1" fmla="val -118749"/>
              <a:gd name="adj2" fmla="val 8154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الكائن على الكل-</a:t>
            </a:r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(رو 9: 5)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6C3F5B25-AD80-CE58-0E57-BF26E042223A}"/>
              </a:ext>
            </a:extLst>
          </p:cNvPr>
          <p:cNvSpPr/>
          <p:nvPr/>
        </p:nvSpPr>
        <p:spPr>
          <a:xfrm>
            <a:off x="9165263" y="1278567"/>
            <a:ext cx="1919175" cy="1531086"/>
          </a:xfrm>
          <a:prstGeom prst="wedgeEllipseCallout">
            <a:avLst>
              <a:gd name="adj1" fmla="val -145771"/>
              <a:gd name="adj2" fmla="val 839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1600" b="1" i="0" dirty="0">
                <a:solidFill>
                  <a:srgbClr val="000000"/>
                </a:solidFill>
                <a:effectLst/>
                <a:latin typeface="Helvetica Neue"/>
              </a:rPr>
              <a:t>أب </a:t>
            </a:r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أبدي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sz="16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(اش 9: 6</a:t>
            </a:r>
            <a:r>
              <a:rPr lang="ar-JO" sz="1600" b="0" i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sz="1600" dirty="0"/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502B9A9B-39C6-988B-0B07-0D44D0A778C7}"/>
              </a:ext>
            </a:extLst>
          </p:cNvPr>
          <p:cNvSpPr/>
          <p:nvPr/>
        </p:nvSpPr>
        <p:spPr>
          <a:xfrm>
            <a:off x="9420447" y="2809653"/>
            <a:ext cx="1839432" cy="1531086"/>
          </a:xfrm>
          <a:prstGeom prst="wedgeEllipseCallout">
            <a:avLst>
              <a:gd name="adj1" fmla="val -163608"/>
              <a:gd name="adj2" fmla="val -166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إله قدير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Helvetica Neue"/>
              </a:rPr>
              <a:t>(ش 9: 6)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Speech Bubble: Oval 13">
            <a:extLst>
              <a:ext uri="{FF2B5EF4-FFF2-40B4-BE49-F238E27FC236}">
                <a16:creationId xmlns:a16="http://schemas.microsoft.com/office/drawing/2014/main" id="{CDB4C3F4-8793-5974-B726-08159219903D}"/>
              </a:ext>
            </a:extLst>
          </p:cNvPr>
          <p:cNvSpPr/>
          <p:nvPr/>
        </p:nvSpPr>
        <p:spPr>
          <a:xfrm>
            <a:off x="9346021" y="4340739"/>
            <a:ext cx="1839432" cy="1206797"/>
          </a:xfrm>
          <a:prstGeom prst="wedgeEllipseCallout">
            <a:avLst>
              <a:gd name="adj1" fmla="val -202336"/>
              <a:gd name="adj2" fmla="val -446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النور الحقيقي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(يو 1: 9)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" name="Speech Bubble: Oval 14">
            <a:extLst>
              <a:ext uri="{FF2B5EF4-FFF2-40B4-BE49-F238E27FC236}">
                <a16:creationId xmlns:a16="http://schemas.microsoft.com/office/drawing/2014/main" id="{3EAD92EE-EC02-8DBE-726B-D0E93C004FC4}"/>
              </a:ext>
            </a:extLst>
          </p:cNvPr>
          <p:cNvSpPr/>
          <p:nvPr/>
        </p:nvSpPr>
        <p:spPr>
          <a:xfrm>
            <a:off x="5459822" y="191385"/>
            <a:ext cx="2041450" cy="1116419"/>
          </a:xfrm>
          <a:prstGeom prst="wedgeEllipseCallout">
            <a:avLst>
              <a:gd name="adj1" fmla="val -24658"/>
              <a:gd name="adj2" fmla="val 15012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القدير الوحيد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 تي 6: 15)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9F9DE5D2-55C3-CBFD-A832-DD2DA9C5EFF0}"/>
              </a:ext>
            </a:extLst>
          </p:cNvPr>
          <p:cNvSpPr/>
          <p:nvPr/>
        </p:nvSpPr>
        <p:spPr>
          <a:xfrm>
            <a:off x="3731614" y="143539"/>
            <a:ext cx="1723317" cy="1254642"/>
          </a:xfrm>
          <a:prstGeom prst="wedgeEllipseCallout">
            <a:avLst>
              <a:gd name="adj1" fmla="val 14063"/>
              <a:gd name="adj2" fmla="val 18642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رب الكل</a:t>
            </a:r>
            <a:endParaRPr lang="en-US" b="1" i="0" dirty="0">
              <a:solidFill>
                <a:srgbClr val="00B0F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(اع 10: 36)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Speech Bubble: Oval 16">
            <a:extLst>
              <a:ext uri="{FF2B5EF4-FFF2-40B4-BE49-F238E27FC236}">
                <a16:creationId xmlns:a16="http://schemas.microsoft.com/office/drawing/2014/main" id="{5B59B6B7-6872-F2DD-C0E3-BEF1F3B2E5DB}"/>
              </a:ext>
            </a:extLst>
          </p:cNvPr>
          <p:cNvSpPr/>
          <p:nvPr/>
        </p:nvSpPr>
        <p:spPr>
          <a:xfrm>
            <a:off x="1807548" y="334925"/>
            <a:ext cx="1857150" cy="1254642"/>
          </a:xfrm>
          <a:prstGeom prst="wedgeEllipseCallout">
            <a:avLst>
              <a:gd name="adj1" fmla="val 114754"/>
              <a:gd name="adj2" fmla="val 17023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الراعي الصالح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(يو 10: 11)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Speech Bubble: Oval 17">
            <a:extLst>
              <a:ext uri="{FF2B5EF4-FFF2-40B4-BE49-F238E27FC236}">
                <a16:creationId xmlns:a16="http://schemas.microsoft.com/office/drawing/2014/main" id="{8AA4E7E5-53F1-37A6-6988-40D728CC40A7}"/>
              </a:ext>
            </a:extLst>
          </p:cNvPr>
          <p:cNvSpPr/>
          <p:nvPr/>
        </p:nvSpPr>
        <p:spPr>
          <a:xfrm>
            <a:off x="555142" y="1170910"/>
            <a:ext cx="1857150" cy="1531086"/>
          </a:xfrm>
          <a:prstGeom prst="wedgeEllipseCallout">
            <a:avLst>
              <a:gd name="adj1" fmla="val 163013"/>
              <a:gd name="adj2" fmla="val 9722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رئيس الحياة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(اع 3: 15)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40E2A93C-2D49-6568-0F74-2AFBAF13D360}"/>
              </a:ext>
            </a:extLst>
          </p:cNvPr>
          <p:cNvSpPr/>
          <p:nvPr/>
        </p:nvSpPr>
        <p:spPr>
          <a:xfrm>
            <a:off x="594074" y="2727252"/>
            <a:ext cx="1919175" cy="1616145"/>
          </a:xfrm>
          <a:prstGeom prst="wedgeEllipseCallout">
            <a:avLst>
              <a:gd name="adj1" fmla="val 145459"/>
              <a:gd name="adj2" fmla="val -70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نور العالم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(يو 8: 12)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76F8FA31-3584-459A-C798-1671CBF60BD3}"/>
              </a:ext>
            </a:extLst>
          </p:cNvPr>
          <p:cNvSpPr/>
          <p:nvPr/>
        </p:nvSpPr>
        <p:spPr>
          <a:xfrm>
            <a:off x="1283503" y="4152677"/>
            <a:ext cx="1857150" cy="1254642"/>
          </a:xfrm>
          <a:prstGeom prst="wedgeEllipseCallout">
            <a:avLst>
              <a:gd name="adj1" fmla="val 140045"/>
              <a:gd name="adj2" fmla="val -10105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رئيس الخلاص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(عب 2: 10)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D15E0A31-7099-CD50-E3E6-5173C343741D}"/>
              </a:ext>
            </a:extLst>
          </p:cNvPr>
          <p:cNvSpPr/>
          <p:nvPr/>
        </p:nvSpPr>
        <p:spPr>
          <a:xfrm>
            <a:off x="2497306" y="4990656"/>
            <a:ext cx="2059169" cy="1398181"/>
          </a:xfrm>
          <a:prstGeom prst="wedgeEllipseCallout">
            <a:avLst>
              <a:gd name="adj1" fmla="val 65045"/>
              <a:gd name="adj2" fmla="val -1527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ملك القديسين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(رو 15: 30)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Speech Bubble: Oval 21">
            <a:extLst>
              <a:ext uri="{FF2B5EF4-FFF2-40B4-BE49-F238E27FC236}">
                <a16:creationId xmlns:a16="http://schemas.microsoft.com/office/drawing/2014/main" id="{5EE6306E-4A9F-00FA-07B5-F5ADB8AB1653}"/>
              </a:ext>
            </a:extLst>
          </p:cNvPr>
          <p:cNvSpPr/>
          <p:nvPr/>
        </p:nvSpPr>
        <p:spPr>
          <a:xfrm>
            <a:off x="4461292" y="5382731"/>
            <a:ext cx="1938672" cy="1206797"/>
          </a:xfrm>
          <a:prstGeom prst="wedgeEllipseCallout">
            <a:avLst>
              <a:gd name="adj1" fmla="val -37596"/>
              <a:gd name="adj2" fmla="val -1278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خبز الحياة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(يو 6: 35)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3" name="Speech Bubble: Oval 22">
            <a:extLst>
              <a:ext uri="{FF2B5EF4-FFF2-40B4-BE49-F238E27FC236}">
                <a16:creationId xmlns:a16="http://schemas.microsoft.com/office/drawing/2014/main" id="{E7F2E585-6DDC-F8EB-D7B4-BE664BD3F9F7}"/>
              </a:ext>
            </a:extLst>
          </p:cNvPr>
          <p:cNvSpPr/>
          <p:nvPr/>
        </p:nvSpPr>
        <p:spPr>
          <a:xfrm>
            <a:off x="8067910" y="5100968"/>
            <a:ext cx="1669312" cy="1206797"/>
          </a:xfrm>
          <a:prstGeom prst="wedgeEllipseCallout">
            <a:avLst>
              <a:gd name="adj1" fmla="val -134846"/>
              <a:gd name="adj2" fmla="val -731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chemeClr val="tx1"/>
                </a:solidFill>
                <a:effectLst/>
                <a:latin typeface="Helvetica Neue"/>
              </a:rPr>
              <a:t>قدوس </a:t>
            </a:r>
            <a:r>
              <a:rPr lang="ar-JO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الله</a:t>
            </a:r>
            <a:endParaRPr lang="en-US" b="1" i="0" u="none" strike="noStrike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(لو 4: 34)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5B6CB07-6CB6-FFE1-5552-52506EAD8251}"/>
              </a:ext>
            </a:extLst>
          </p:cNvPr>
          <p:cNvSpPr/>
          <p:nvPr/>
        </p:nvSpPr>
        <p:spPr>
          <a:xfrm>
            <a:off x="6787119" y="3535325"/>
            <a:ext cx="2005923" cy="144602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rgbClr val="000000"/>
                </a:solidFill>
                <a:effectLst/>
                <a:latin typeface="Helvetica Neue"/>
              </a:rPr>
              <a:t>الابن الوحيد</a:t>
            </a:r>
            <a:endParaRPr lang="en-US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Helvetica Neue"/>
              </a:rPr>
              <a:t>(يو 1: 18؛ 3: 16، 18)</a:t>
            </a:r>
            <a:r>
              <a:rPr lang="ar-JO" b="1" i="0" dirty="0">
                <a:solidFill>
                  <a:srgbClr val="00B0F0"/>
                </a:solidFill>
                <a:effectLst/>
                <a:latin typeface="Helvetica Neue"/>
              </a:rPr>
              <a:t> 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5B8356D4-E058-5B67-F0D1-EE05FF59229C}"/>
              </a:ext>
            </a:extLst>
          </p:cNvPr>
          <p:cNvSpPr/>
          <p:nvPr/>
        </p:nvSpPr>
        <p:spPr>
          <a:xfrm>
            <a:off x="6399964" y="5358808"/>
            <a:ext cx="1796902" cy="1254642"/>
          </a:xfrm>
          <a:prstGeom prst="wedgeEllipseCallout">
            <a:avLst>
              <a:gd name="adj1" fmla="val -49901"/>
              <a:gd name="adj2" fmla="val -8785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0" dirty="0">
                <a:solidFill>
                  <a:schemeClr val="tx1"/>
                </a:solidFill>
                <a:effectLst/>
                <a:latin typeface="Helvetica Neue"/>
              </a:rPr>
              <a:t>صورة </a:t>
            </a:r>
            <a:r>
              <a:rPr lang="ar-JO" b="1" i="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الله</a:t>
            </a:r>
            <a:endParaRPr lang="en-US" b="1" i="0" u="none" strike="noStrike" dirty="0">
              <a:solidFill>
                <a:srgbClr val="00B0F0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ar-JO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(2كو 4: 4)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61363F6-4484-3169-0179-7324A0CD3E8A}"/>
              </a:ext>
            </a:extLst>
          </p:cNvPr>
          <p:cNvSpPr/>
          <p:nvPr/>
        </p:nvSpPr>
        <p:spPr>
          <a:xfrm>
            <a:off x="4531668" y="3066162"/>
            <a:ext cx="2847329" cy="55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القاب الرب يسوع المسيح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8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138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Times New Roman</vt:lpstr>
      <vt:lpstr>Office Theme</vt:lpstr>
      <vt:lpstr>القاب الرب يسوع المسيح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القاب الرب يسوع المسيح</dc:title>
  <dc:creator>yazan aboudi</dc:creator>
  <cp:lastModifiedBy>yazan aboudi</cp:lastModifiedBy>
  <cp:revision>3</cp:revision>
  <dcterms:created xsi:type="dcterms:W3CDTF">2023-11-26T14:07:35Z</dcterms:created>
  <dcterms:modified xsi:type="dcterms:W3CDTF">2023-11-26T15:48:58Z</dcterms:modified>
</cp:coreProperties>
</file>