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37CBB-2A1F-ED9B-85CA-54783783B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F2374-B085-DAE1-C471-691F8CFF0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3406D-0743-DF97-2908-EA52DBAF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055FA-41D6-9047-3F5B-96B5F6FE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CD604-9BD3-DC49-89A8-4FE161575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73469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460B2-B8F0-A1CB-A35E-819926AD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4A11C4-C0B5-4718-227E-6BF5D9033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87B63-7DE2-D73F-9B87-9E9A2375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79DF7-BC55-D26B-E0DE-01BFC7C88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27B9C-367F-A46B-A829-C23F12DF1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39211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6DAB2F-8933-118C-6F06-F16021722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20D689-429E-4C43-F8E4-F1AF22665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627DA-D343-6326-D5E2-62C4D272C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D2B04-BE55-8C97-D033-A0B430AE6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00684-6625-F55C-BD08-506845994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70711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649B-2A79-459A-1B6F-E3BCFD748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8358C-708C-4C3B-3C2E-603E89499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E5F6D-D6C4-BEC6-7D52-E95DBCE1E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4FA5F-3E27-B923-274B-B9FD80B5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BFAB9-AD15-0C3E-A76C-4122A63D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53561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91BC1-C56B-8B3E-D156-BD213176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FF275-C6E9-F96E-B46A-0F4131B91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21EBA-8BD4-A863-8CD6-873C0EFF9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A8DC6-301E-14CE-573E-F3D1DB344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AA2B9-22B8-FB10-ED80-943579F0F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25938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88102-B409-EA99-426E-1AD68ECBB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3D5B2-5028-00AB-C73B-0C5F50368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1BAA8-CC19-1CDE-05BD-198328964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8F2DC-F072-8FC1-9AA9-E0573303F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734C3-AA5D-0ECB-15A2-816B0B2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A967B-34D6-BFA9-4DE1-1224777D5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9212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174C-391E-6A07-B9F1-E69EC9CD5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90D22-67A7-079E-762F-2379CB2CF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0D0B68-6578-913A-A837-9404AA88F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569AFE-A298-5FFB-D359-B57ED7049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795741-BDDA-8C6B-ECD1-2BD912C23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136F1D-07A1-C5E1-30BB-AB2A10F65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241DBF-2208-63B0-68E0-884A4A51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9785CB-C17C-7760-8EB7-02AB868E6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42432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A98B2-11F8-C042-46D0-C9FD8A13A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2B3545-9073-D6CE-62E7-4720573A4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B3009-5417-B8D7-BCBC-E525C4DD6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68AAC7-BAB6-DBE5-6C2F-4A0399395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300607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DEB108-615B-EA5B-2366-EF05C40F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0768A-2CA6-14B5-15B4-3A97F3B8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61B9D-6228-C379-A5D5-DFAFEAF15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24899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B9B65-B83D-195A-F5F1-AE5DF592B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AE39C-A60F-B6E1-3A68-919515577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DCCB0-1F1F-F5EB-8ECE-A163B1205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36AD0-CC0B-D4E9-C9E3-F370E786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B479A-F5E5-F7F4-354C-98A9EB6F1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71BF1F-9BE3-F8BD-8821-0CB6829E3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193771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B4300-8729-D872-B3CB-FFDF17C0A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E5901-0EBA-E243-D676-5307A278A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5D38D-2B75-B365-57D8-506D5FCAC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9C48D-D96A-AED4-B4E2-E2381089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A4376-97B1-6C21-3A67-000284C30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C43A0-0CD2-A3D7-21B2-20B980B5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414247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936703-4FC5-BB9F-9612-09C0C39D6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8CE10-DEC7-2922-DC26-7646CC19E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ABCE5-5D88-8270-7D14-1168EC555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EE373-336E-0048-AD1B-A6D2ADA96C0B}" type="datetimeFigureOut">
              <a:rPr lang="en-JO" smtClean="0"/>
              <a:t>27/11/2023</a:t>
            </a:fld>
            <a:endParaRPr lang="en-J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D7F87-F974-2B1B-FAC0-C1F44B8D55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B77BB-FCDE-D51F-1E21-848D32A43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64E4C-E8A0-C74F-B841-418CF08AFCB1}" type="slidenum">
              <a:rPr lang="en-JO" smtClean="0"/>
              <a:t>‹#›</a:t>
            </a:fld>
            <a:endParaRPr lang="en-JO"/>
          </a:p>
        </p:txBody>
      </p:sp>
    </p:spTree>
    <p:extLst>
      <p:ext uri="{BB962C8B-B14F-4D97-AF65-F5344CB8AC3E}">
        <p14:creationId xmlns:p14="http://schemas.microsoft.com/office/powerpoint/2010/main" val="287718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7F417-2249-CFA7-8DBF-B1DEC856C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766" y="74655"/>
            <a:ext cx="8620234" cy="4756394"/>
          </a:xfrm>
        </p:spPr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القاب الرب يسوع المسيح</a:t>
            </a:r>
            <a:br>
              <a:rPr lang="ar-SA" dirty="0"/>
            </a:br>
            <a:r>
              <a:rPr lang="ar-SA" dirty="0"/>
              <a:t>ميراي خوري</a:t>
            </a:r>
            <a:endParaRPr lang="en-JO" dirty="0"/>
          </a:p>
        </p:txBody>
      </p:sp>
      <p:pic>
        <p:nvPicPr>
          <p:cNvPr id="3074" name="Picture 2" descr="أيقونات أورثوذوكسيّة on Instagram: “أيقونة الرب يسوع المسيح الضابط الكل  Hand Made Icon by @ge… | Funny christmas pictures, Orthodox christian  icons, Christmas humor">
            <a:extLst>
              <a:ext uri="{FF2B5EF4-FFF2-40B4-BE49-F238E27FC236}">
                <a16:creationId xmlns:a16="http://schemas.microsoft.com/office/drawing/2014/main" id="{7B81D5FB-8083-EDFA-1BB4-3F3E0BF0D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24563" cy="490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82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ألقاب الرب يهوه هى ألقاب السيد المسيح، فمن يكون إلا الله؟">
            <a:extLst>
              <a:ext uri="{FF2B5EF4-FFF2-40B4-BE49-F238E27FC236}">
                <a16:creationId xmlns:a16="http://schemas.microsoft.com/office/drawing/2014/main" id="{2058F248-C3BB-CB63-49D9-6530BA211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2CC1F52-2406-9EF8-565B-13351E1F4BFB}"/>
              </a:ext>
            </a:extLst>
          </p:cNvPr>
          <p:cNvSpPr txBox="1"/>
          <p:nvPr/>
        </p:nvSpPr>
        <p:spPr>
          <a:xfrm>
            <a:off x="84084" y="405599"/>
            <a:ext cx="5244661" cy="48600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ar-JO" dirty="0">
                <a:solidFill>
                  <a:schemeClr val="bg1"/>
                </a:solidFill>
                <a:latin typeface="Arial" panose="020B0604020202020204" pitchFamily="34" charset="0"/>
              </a:rPr>
              <a:t>المسيح</a:t>
            </a: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، (إنجيل متى 1/1). 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المخلص، (إنجيل متى 21/1). 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عمانوئيل أي الله معنا، (إنجيل متى 23/1)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السيّد، (إنجيل متى 2/8).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المعلم، المعلم الوحيد، (إنجيل متى 10/23).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dirty="0">
                <a:solidFill>
                  <a:schemeClr val="bg1"/>
                </a:solidFill>
                <a:latin typeface="Arial" panose="020B0604020202020204" pitchFamily="34" charset="0"/>
              </a:rPr>
              <a:t>ابن الانسان</a:t>
            </a: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، (إنجيل متى 30/24).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الطبيب، (إنجيل مرقس 17/2).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رب السبت، (إنجيل مرقس 22/2).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ابن العلي، (إنجيل مرقس 7/5).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الابن، (إنجيل مرقس 7/9).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العظيم، (إنجيل لوقا 32/1).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الْكَلِمَةُ / وَكَانَ الْكَلِمَةُ اللهَ، (إنجيل يوحنا 1/1).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حَمَلُ اللهِ ، (إنجيل يوحنا 29/1).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ابْنِ اللهِ، (إنجيل يوحنا 18/3).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ar-JO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خُبْزُ الْحَيَاةِ، (إنجيل يوحنا 35/6).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†</a:t>
            </a:r>
            <a:endParaRPr lang="ar-JO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br>
              <a:rPr lang="ar-JO" dirty="0">
                <a:solidFill>
                  <a:schemeClr val="bg1"/>
                </a:solidFill>
              </a:rPr>
            </a:br>
            <a:endParaRPr lang="en-J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747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144</Words>
  <Application>Microsoft Macintosh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القاب الرب يسوع المسيح ميراي خوري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القاب الرب يسوع المسيح ميراي خوري</dc:title>
  <dc:creator>mireille kh</dc:creator>
  <cp:lastModifiedBy>mireille kh</cp:lastModifiedBy>
  <cp:revision>1</cp:revision>
  <dcterms:created xsi:type="dcterms:W3CDTF">2023-11-27T15:58:43Z</dcterms:created>
  <dcterms:modified xsi:type="dcterms:W3CDTF">2023-11-27T16:21:53Z</dcterms:modified>
</cp:coreProperties>
</file>