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60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6D1A8D-281F-4095-AB5A-EEF86ABC2FAF}" v="149" dt="2023-11-27T15:03:58.111"/>
    <p1510:client id="{59933783-28EC-490A-B49C-6B9913BDA313}" v="180" dt="2023-11-27T14:37:02.9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 manassa" userId="67388e5ccdd1abae" providerId="Windows Live" clId="Web-{59933783-28EC-490A-B49C-6B9913BDA313}"/>
    <pc:docChg chg="addSld delSld modSld sldOrd addMainMaster delMainMaster">
      <pc:chgData name="marian manassa" userId="67388e5ccdd1abae" providerId="Windows Live" clId="Web-{59933783-28EC-490A-B49C-6B9913BDA313}" dt="2023-11-27T14:37:02.903" v="197" actId="20577"/>
      <pc:docMkLst>
        <pc:docMk/>
      </pc:docMkLst>
      <pc:sldChg chg="addSp delSp modSp mod setBg modClrScheme addAnim setClrOvrMap delDesignElem chgLayout">
        <pc:chgData name="marian manassa" userId="67388e5ccdd1abae" providerId="Windows Live" clId="Web-{59933783-28EC-490A-B49C-6B9913BDA313}" dt="2023-11-27T14:18:32.956" v="64"/>
        <pc:sldMkLst>
          <pc:docMk/>
          <pc:sldMk cId="109857222" sldId="256"/>
        </pc:sldMkLst>
        <pc:spChg chg="mod ord">
          <ac:chgData name="marian manassa" userId="67388e5ccdd1abae" providerId="Windows Live" clId="Web-{59933783-28EC-490A-B49C-6B9913BDA313}" dt="2023-11-27T14:18:32.956" v="64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marian manassa" userId="67388e5ccdd1abae" providerId="Windows Live" clId="Web-{59933783-28EC-490A-B49C-6B9913BDA313}" dt="2023-11-27T14:18:32.956" v="64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marian manassa" userId="67388e5ccdd1abae" providerId="Windows Live" clId="Web-{59933783-28EC-490A-B49C-6B9913BDA313}" dt="2023-11-27T14:18:15.720" v="61"/>
          <ac:spMkLst>
            <pc:docMk/>
            <pc:sldMk cId="109857222" sldId="256"/>
            <ac:spMk id="6" creationId="{F13C74B1-5B17-4795-BED0-7140497B445A}"/>
          </ac:spMkLst>
        </pc:spChg>
        <pc:spChg chg="add del">
          <ac:chgData name="marian manassa" userId="67388e5ccdd1abae" providerId="Windows Live" clId="Web-{59933783-28EC-490A-B49C-6B9913BDA313}" dt="2023-11-27T14:18:15.720" v="61"/>
          <ac:spMkLst>
            <pc:docMk/>
            <pc:sldMk cId="109857222" sldId="256"/>
            <ac:spMk id="7" creationId="{3FCFB1DE-0B7E-48CC-BA90-B2AB0889F9D6}"/>
          </ac:spMkLst>
        </pc:spChg>
        <pc:spChg chg="add del">
          <ac:chgData name="marian manassa" userId="67388e5ccdd1abae" providerId="Windows Live" clId="Web-{59933783-28EC-490A-B49C-6B9913BDA313}" dt="2023-11-27T14:10:18.235" v="7"/>
          <ac:spMkLst>
            <pc:docMk/>
            <pc:sldMk cId="109857222" sldId="256"/>
            <ac:spMk id="9" creationId="{945D478C-A9A5-4832-89D8-703607711BB1}"/>
          </ac:spMkLst>
        </pc:spChg>
        <pc:spChg chg="add del">
          <ac:chgData name="marian manassa" userId="67388e5ccdd1abae" providerId="Windows Live" clId="Web-{59933783-28EC-490A-B49C-6B9913BDA313}" dt="2023-11-27T14:18:32.862" v="63"/>
          <ac:spMkLst>
            <pc:docMk/>
            <pc:sldMk cId="109857222" sldId="256"/>
            <ac:spMk id="10" creationId="{B1595A09-E336-4D1B-9B3A-06A2287A54E2}"/>
          </ac:spMkLst>
        </pc:spChg>
        <pc:spChg chg="add del">
          <ac:chgData name="marian manassa" userId="67388e5ccdd1abae" providerId="Windows Live" clId="Web-{59933783-28EC-490A-B49C-6B9913BDA313}" dt="2023-11-27T14:10:18.235" v="7"/>
          <ac:spMkLst>
            <pc:docMk/>
            <pc:sldMk cId="109857222" sldId="256"/>
            <ac:spMk id="11" creationId="{6070DF15-E754-42BB-9A78-F070643B1F41}"/>
          </ac:spMkLst>
        </pc:spChg>
        <pc:spChg chg="add del">
          <ac:chgData name="marian manassa" userId="67388e5ccdd1abae" providerId="Windows Live" clId="Web-{59933783-28EC-490A-B49C-6B9913BDA313}" dt="2023-11-27T14:18:32.862" v="63"/>
          <ac:spMkLst>
            <pc:docMk/>
            <pc:sldMk cId="109857222" sldId="256"/>
            <ac:spMk id="12" creationId="{3540989C-C7B8-473B-BF87-6F2DA6A90006}"/>
          </ac:spMkLst>
        </pc:spChg>
        <pc:spChg chg="add">
          <ac:chgData name="marian manassa" userId="67388e5ccdd1abae" providerId="Windows Live" clId="Web-{59933783-28EC-490A-B49C-6B9913BDA313}" dt="2023-11-27T14:18:32.956" v="64"/>
          <ac:spMkLst>
            <pc:docMk/>
            <pc:sldMk cId="109857222" sldId="256"/>
            <ac:spMk id="14" creationId="{F13C74B1-5B17-4795-BED0-7140497B445A}"/>
          </ac:spMkLst>
        </pc:spChg>
        <pc:spChg chg="add">
          <ac:chgData name="marian manassa" userId="67388e5ccdd1abae" providerId="Windows Live" clId="Web-{59933783-28EC-490A-B49C-6B9913BDA313}" dt="2023-11-27T14:18:32.956" v="64"/>
          <ac:spMkLst>
            <pc:docMk/>
            <pc:sldMk cId="109857222" sldId="256"/>
            <ac:spMk id="15" creationId="{3FCFB1DE-0B7E-48CC-BA90-B2AB0889F9D6}"/>
          </ac:spMkLst>
        </pc:spChg>
        <pc:spChg chg="add del">
          <ac:chgData name="marian manassa" userId="67388e5ccdd1abae" providerId="Windows Live" clId="Web-{59933783-28EC-490A-B49C-6B9913BDA313}" dt="2023-11-27T14:10:18.094" v="6"/>
          <ac:spMkLst>
            <pc:docMk/>
            <pc:sldMk cId="109857222" sldId="256"/>
            <ac:spMk id="117" creationId="{4AA13AD3-0A4F-475A-BEBB-DEEFF5C096C3}"/>
          </ac:spMkLst>
        </pc:spChg>
        <pc:spChg chg="add del">
          <ac:chgData name="marian manassa" userId="67388e5ccdd1abae" providerId="Windows Live" clId="Web-{59933783-28EC-490A-B49C-6B9913BDA313}" dt="2023-11-27T14:10:18.094" v="6"/>
          <ac:spMkLst>
            <pc:docMk/>
            <pc:sldMk cId="109857222" sldId="256"/>
            <ac:spMk id="119" creationId="{52F9B1C2-7D20-4F91-A660-197C98B9A3B1}"/>
          </ac:spMkLst>
        </pc:spChg>
        <pc:spChg chg="add del">
          <ac:chgData name="marian manassa" userId="67388e5ccdd1abae" providerId="Windows Live" clId="Web-{59933783-28EC-490A-B49C-6B9913BDA313}" dt="2023-11-27T14:10:18.094" v="6"/>
          <ac:spMkLst>
            <pc:docMk/>
            <pc:sldMk cId="109857222" sldId="256"/>
            <ac:spMk id="121" creationId="{A89C4E6E-ECA4-40E5-A54E-13E92B678E8C}"/>
          </ac:spMkLst>
        </pc:spChg>
        <pc:spChg chg="add del">
          <ac:chgData name="marian manassa" userId="67388e5ccdd1abae" providerId="Windows Live" clId="Web-{59933783-28EC-490A-B49C-6B9913BDA313}" dt="2023-11-27T14:17:29.358" v="59"/>
          <ac:spMkLst>
            <pc:docMk/>
            <pc:sldMk cId="109857222" sldId="256"/>
            <ac:spMk id="123" creationId="{D4F87819-B70D-4927-B657-7D175613F950}"/>
          </ac:spMkLst>
        </pc:spChg>
        <pc:spChg chg="add del">
          <ac:chgData name="marian manassa" userId="67388e5ccdd1abae" providerId="Windows Live" clId="Web-{59933783-28EC-490A-B49C-6B9913BDA313}" dt="2023-11-27T14:17:29.358" v="59"/>
          <ac:spMkLst>
            <pc:docMk/>
            <pc:sldMk cId="109857222" sldId="256"/>
            <ac:spMk id="124" creationId="{DCB3820D-C773-4632-9F79-C890E1B2B50D}"/>
          </ac:spMkLst>
        </pc:spChg>
        <pc:spChg chg="add del">
          <ac:chgData name="marian manassa" userId="67388e5ccdd1abae" providerId="Windows Live" clId="Web-{59933783-28EC-490A-B49C-6B9913BDA313}" dt="2023-11-27T14:17:29.358" v="59"/>
          <ac:spMkLst>
            <pc:docMk/>
            <pc:sldMk cId="109857222" sldId="256"/>
            <ac:spMk id="125" creationId="{DCB8EB4B-AFE9-41E8-95B0-F246E5740491}"/>
          </ac:spMkLst>
        </pc:spChg>
        <pc:grpChg chg="add del">
          <ac:chgData name="marian manassa" userId="67388e5ccdd1abae" providerId="Windows Live" clId="Web-{59933783-28EC-490A-B49C-6B9913BDA313}" dt="2023-11-27T14:10:18.235" v="7"/>
          <ac:grpSpMkLst>
            <pc:docMk/>
            <pc:sldMk cId="109857222" sldId="256"/>
            <ac:grpSpMk id="13" creationId="{67A83510-2790-4866-911D-2E1588DF5FCC}"/>
          </ac:grpSpMkLst>
        </pc:grpChg>
        <pc:picChg chg="add mod ord">
          <ac:chgData name="marian manassa" userId="67388e5ccdd1abae" providerId="Windows Live" clId="Web-{59933783-28EC-490A-B49C-6B9913BDA313}" dt="2023-11-27T14:18:32.956" v="64"/>
          <ac:picMkLst>
            <pc:docMk/>
            <pc:sldMk cId="109857222" sldId="256"/>
            <ac:picMk id="4" creationId="{2BE0F466-C54E-B6A3-A1B2-DE9E537DD06F}"/>
          </ac:picMkLst>
        </pc:picChg>
      </pc:sldChg>
      <pc:sldChg chg="addSp delSp modSp new mod setBg setClrOvrMap">
        <pc:chgData name="marian manassa" userId="67388e5ccdd1abae" providerId="Windows Live" clId="Web-{59933783-28EC-490A-B49C-6B9913BDA313}" dt="2023-11-27T14:34:06.079" v="176" actId="20577"/>
        <pc:sldMkLst>
          <pc:docMk/>
          <pc:sldMk cId="1115779543" sldId="257"/>
        </pc:sldMkLst>
        <pc:spChg chg="mod">
          <ac:chgData name="marian manassa" userId="67388e5ccdd1abae" providerId="Windows Live" clId="Web-{59933783-28EC-490A-B49C-6B9913BDA313}" dt="2023-11-27T14:33:07.200" v="169"/>
          <ac:spMkLst>
            <pc:docMk/>
            <pc:sldMk cId="1115779543" sldId="257"/>
            <ac:spMk id="2" creationId="{C2963A1A-03B3-9E49-BB49-9AFFDA5DBC8D}"/>
          </ac:spMkLst>
        </pc:spChg>
        <pc:spChg chg="add del mod">
          <ac:chgData name="marian manassa" userId="67388e5ccdd1abae" providerId="Windows Live" clId="Web-{59933783-28EC-490A-B49C-6B9913BDA313}" dt="2023-11-27T14:34:06.079" v="176" actId="20577"/>
          <ac:spMkLst>
            <pc:docMk/>
            <pc:sldMk cId="1115779543" sldId="257"/>
            <ac:spMk id="3" creationId="{B79ABDE6-0B6F-BD5C-47F8-DD03822C6596}"/>
          </ac:spMkLst>
        </pc:spChg>
        <pc:spChg chg="add del mod">
          <ac:chgData name="marian manassa" userId="67388e5ccdd1abae" providerId="Windows Live" clId="Web-{59933783-28EC-490A-B49C-6B9913BDA313}" dt="2023-11-27T14:26:37.612" v="133"/>
          <ac:spMkLst>
            <pc:docMk/>
            <pc:sldMk cId="1115779543" sldId="257"/>
            <ac:spMk id="5" creationId="{03B1E589-C475-E877-8744-A172B9970E09}"/>
          </ac:spMkLst>
        </pc:spChg>
        <pc:spChg chg="add del">
          <ac:chgData name="marian manassa" userId="67388e5ccdd1abae" providerId="Windows Live" clId="Web-{59933783-28EC-490A-B49C-6B9913BDA313}" dt="2023-11-27T14:31:57.774" v="162"/>
          <ac:spMkLst>
            <pc:docMk/>
            <pc:sldMk cId="1115779543" sldId="257"/>
            <ac:spMk id="11" creationId="{1A9F7B4E-B03D-4F64-BE33-00D074458D45}"/>
          </ac:spMkLst>
        </pc:spChg>
        <pc:spChg chg="add del">
          <ac:chgData name="marian manassa" userId="67388e5ccdd1abae" providerId="Windows Live" clId="Web-{59933783-28EC-490A-B49C-6B9913BDA313}" dt="2023-11-27T14:31:57.774" v="162"/>
          <ac:spMkLst>
            <pc:docMk/>
            <pc:sldMk cId="1115779543" sldId="257"/>
            <ac:spMk id="13" creationId="{1CA8A97F-67F0-4D5F-A850-0C30727D1CE3}"/>
          </ac:spMkLst>
        </pc:spChg>
        <pc:spChg chg="add del">
          <ac:chgData name="marian manassa" userId="67388e5ccdd1abae" providerId="Windows Live" clId="Web-{59933783-28EC-490A-B49C-6B9913BDA313}" dt="2023-11-27T14:32:18.837" v="164"/>
          <ac:spMkLst>
            <pc:docMk/>
            <pc:sldMk cId="1115779543" sldId="257"/>
            <ac:spMk id="15" creationId="{F13C74B1-5B17-4795-BED0-7140497B445A}"/>
          </ac:spMkLst>
        </pc:spChg>
        <pc:spChg chg="add del">
          <ac:chgData name="marian manassa" userId="67388e5ccdd1abae" providerId="Windows Live" clId="Web-{59933783-28EC-490A-B49C-6B9913BDA313}" dt="2023-11-27T14:32:18.837" v="164"/>
          <ac:spMkLst>
            <pc:docMk/>
            <pc:sldMk cId="1115779543" sldId="257"/>
            <ac:spMk id="16" creationId="{3FCFB1DE-0B7E-48CC-BA90-B2AB0889F9D6}"/>
          </ac:spMkLst>
        </pc:spChg>
        <pc:spChg chg="add del">
          <ac:chgData name="marian manassa" userId="67388e5ccdd1abae" providerId="Windows Live" clId="Web-{59933783-28EC-490A-B49C-6B9913BDA313}" dt="2023-11-27T14:32:45.386" v="166"/>
          <ac:spMkLst>
            <pc:docMk/>
            <pc:sldMk cId="1115779543" sldId="257"/>
            <ac:spMk id="18" creationId="{1A9F7B4E-B03D-4F64-BE33-00D074458D45}"/>
          </ac:spMkLst>
        </pc:spChg>
        <pc:spChg chg="add del">
          <ac:chgData name="marian manassa" userId="67388e5ccdd1abae" providerId="Windows Live" clId="Web-{59933783-28EC-490A-B49C-6B9913BDA313}" dt="2023-11-27T14:32:45.386" v="166"/>
          <ac:spMkLst>
            <pc:docMk/>
            <pc:sldMk cId="1115779543" sldId="257"/>
            <ac:spMk id="19" creationId="{1CA8A97F-67F0-4D5F-A850-0C30727D1CE3}"/>
          </ac:spMkLst>
        </pc:spChg>
        <pc:spChg chg="add del">
          <ac:chgData name="marian manassa" userId="67388e5ccdd1abae" providerId="Windows Live" clId="Web-{59933783-28EC-490A-B49C-6B9913BDA313}" dt="2023-11-27T14:33:07.184" v="168"/>
          <ac:spMkLst>
            <pc:docMk/>
            <pc:sldMk cId="1115779543" sldId="257"/>
            <ac:spMk id="21" creationId="{F95DC6D5-A7B0-4D09-A7A5-62869A0D2C51}"/>
          </ac:spMkLst>
        </pc:spChg>
        <pc:spChg chg="add del">
          <ac:chgData name="marian manassa" userId="67388e5ccdd1abae" providerId="Windows Live" clId="Web-{59933783-28EC-490A-B49C-6B9913BDA313}" dt="2023-11-27T14:33:07.184" v="168"/>
          <ac:spMkLst>
            <pc:docMk/>
            <pc:sldMk cId="1115779543" sldId="257"/>
            <ac:spMk id="22" creationId="{E72C4BCF-DD12-4745-97A9-F340887E1FDD}"/>
          </ac:spMkLst>
        </pc:spChg>
        <pc:spChg chg="add">
          <ac:chgData name="marian manassa" userId="67388e5ccdd1abae" providerId="Windows Live" clId="Web-{59933783-28EC-490A-B49C-6B9913BDA313}" dt="2023-11-27T14:33:07.200" v="169"/>
          <ac:spMkLst>
            <pc:docMk/>
            <pc:sldMk cId="1115779543" sldId="257"/>
            <ac:spMk id="24" creationId="{F13C74B1-5B17-4795-BED0-7140497B445A}"/>
          </ac:spMkLst>
        </pc:spChg>
        <pc:spChg chg="add">
          <ac:chgData name="marian manassa" userId="67388e5ccdd1abae" providerId="Windows Live" clId="Web-{59933783-28EC-490A-B49C-6B9913BDA313}" dt="2023-11-27T14:33:07.200" v="169"/>
          <ac:spMkLst>
            <pc:docMk/>
            <pc:sldMk cId="1115779543" sldId="257"/>
            <ac:spMk id="25" creationId="{3FCFB1DE-0B7E-48CC-BA90-B2AB0889F9D6}"/>
          </ac:spMkLst>
        </pc:spChg>
        <pc:picChg chg="add mod ord">
          <ac:chgData name="marian manassa" userId="67388e5ccdd1abae" providerId="Windows Live" clId="Web-{59933783-28EC-490A-B49C-6B9913BDA313}" dt="2023-11-27T14:33:07.200" v="169"/>
          <ac:picMkLst>
            <pc:docMk/>
            <pc:sldMk cId="1115779543" sldId="257"/>
            <ac:picMk id="6" creationId="{A2992C67-D433-D7BB-2058-617B1A523858}"/>
          </ac:picMkLst>
        </pc:picChg>
      </pc:sldChg>
      <pc:sldChg chg="addSp delSp modSp new del ord">
        <pc:chgData name="marian manassa" userId="67388e5ccdd1abae" providerId="Windows Live" clId="Web-{59933783-28EC-490A-B49C-6B9913BDA313}" dt="2023-11-27T14:16:55.699" v="53"/>
        <pc:sldMkLst>
          <pc:docMk/>
          <pc:sldMk cId="3254746314" sldId="257"/>
        </pc:sldMkLst>
        <pc:spChg chg="del">
          <ac:chgData name="marian manassa" userId="67388e5ccdd1abae" providerId="Windows Live" clId="Web-{59933783-28EC-490A-B49C-6B9913BDA313}" dt="2023-11-27T14:15:36.459" v="48"/>
          <ac:spMkLst>
            <pc:docMk/>
            <pc:sldMk cId="3254746314" sldId="257"/>
            <ac:spMk id="2" creationId="{150285BD-F5A1-7060-54A3-395BD4B4F10C}"/>
          </ac:spMkLst>
        </pc:spChg>
        <pc:spChg chg="del">
          <ac:chgData name="marian manassa" userId="67388e5ccdd1abae" providerId="Windows Live" clId="Web-{59933783-28EC-490A-B49C-6B9913BDA313}" dt="2023-11-27T14:16:26.478" v="51"/>
          <ac:spMkLst>
            <pc:docMk/>
            <pc:sldMk cId="3254746314" sldId="257"/>
            <ac:spMk id="3" creationId="{908485AE-AE43-F063-A89B-5ACFAD773C96}"/>
          </ac:spMkLst>
        </pc:spChg>
        <pc:spChg chg="add mod">
          <ac:chgData name="marian manassa" userId="67388e5ccdd1abae" providerId="Windows Live" clId="Web-{59933783-28EC-490A-B49C-6B9913BDA313}" dt="2023-11-27T14:16:43.526" v="52"/>
          <ac:spMkLst>
            <pc:docMk/>
            <pc:sldMk cId="3254746314" sldId="257"/>
            <ac:spMk id="6" creationId="{059FDE36-0E56-549E-C1BF-508B33BE7C9E}"/>
          </ac:spMkLst>
        </pc:spChg>
        <pc:picChg chg="add del mod ord">
          <ac:chgData name="marian manassa" userId="67388e5ccdd1abae" providerId="Windows Live" clId="Web-{59933783-28EC-490A-B49C-6B9913BDA313}" dt="2023-11-27T14:16:43.526" v="52"/>
          <ac:picMkLst>
            <pc:docMk/>
            <pc:sldMk cId="3254746314" sldId="257"/>
            <ac:picMk id="4" creationId="{E3833CB5-CCA0-66F0-1190-65E6F8CF2DBA}"/>
          </ac:picMkLst>
        </pc:picChg>
      </pc:sldChg>
      <pc:sldChg chg="delSp modSp new del">
        <pc:chgData name="marian manassa" userId="67388e5ccdd1abae" providerId="Windows Live" clId="Web-{59933783-28EC-490A-B49C-6B9913BDA313}" dt="2023-11-27T14:17:24.092" v="58"/>
        <pc:sldMkLst>
          <pc:docMk/>
          <pc:sldMk cId="3256289163" sldId="257"/>
        </pc:sldMkLst>
        <pc:spChg chg="del">
          <ac:chgData name="marian manassa" userId="67388e5ccdd1abae" providerId="Windows Live" clId="Web-{59933783-28EC-490A-B49C-6B9913BDA313}" dt="2023-11-27T14:17:09.247" v="55"/>
          <ac:spMkLst>
            <pc:docMk/>
            <pc:sldMk cId="3256289163" sldId="257"/>
            <ac:spMk id="2" creationId="{2991E550-342D-252C-75ED-BC541DD1CD7D}"/>
          </ac:spMkLst>
        </pc:spChg>
        <pc:spChg chg="mod">
          <ac:chgData name="marian manassa" userId="67388e5ccdd1abae" providerId="Windows Live" clId="Web-{59933783-28EC-490A-B49C-6B9913BDA313}" dt="2023-11-27T14:17:20.451" v="57" actId="20577"/>
          <ac:spMkLst>
            <pc:docMk/>
            <pc:sldMk cId="3256289163" sldId="257"/>
            <ac:spMk id="3" creationId="{5A0B5243-1F49-5762-F597-0A4E46455335}"/>
          </ac:spMkLst>
        </pc:spChg>
      </pc:sldChg>
      <pc:sldChg chg="delSp new del">
        <pc:chgData name="marian manassa" userId="67388e5ccdd1abae" providerId="Windows Live" clId="Web-{59933783-28EC-490A-B49C-6B9913BDA313}" dt="2023-11-27T14:35:50.679" v="180"/>
        <pc:sldMkLst>
          <pc:docMk/>
          <pc:sldMk cId="2077502776" sldId="258"/>
        </pc:sldMkLst>
        <pc:spChg chg="del">
          <ac:chgData name="marian manassa" userId="67388e5ccdd1abae" providerId="Windows Live" clId="Web-{59933783-28EC-490A-B49C-6B9913BDA313}" dt="2023-11-27T14:35:21.099" v="178"/>
          <ac:spMkLst>
            <pc:docMk/>
            <pc:sldMk cId="2077502776" sldId="258"/>
            <ac:spMk id="2" creationId="{EF60FF3F-291C-BECB-7BF2-4DB9A8F475B6}"/>
          </ac:spMkLst>
        </pc:spChg>
      </pc:sldChg>
      <pc:sldChg chg="modSp new">
        <pc:chgData name="marian manassa" userId="67388e5ccdd1abae" providerId="Windows Live" clId="Web-{59933783-28EC-490A-B49C-6B9913BDA313}" dt="2023-11-27T14:37:02.903" v="197" actId="20577"/>
        <pc:sldMkLst>
          <pc:docMk/>
          <pc:sldMk cId="3120641443" sldId="259"/>
        </pc:sldMkLst>
        <pc:spChg chg="mod">
          <ac:chgData name="marian manassa" userId="67388e5ccdd1abae" providerId="Windows Live" clId="Web-{59933783-28EC-490A-B49C-6B9913BDA313}" dt="2023-11-27T14:37:02.903" v="197" actId="20577"/>
          <ac:spMkLst>
            <pc:docMk/>
            <pc:sldMk cId="3120641443" sldId="259"/>
            <ac:spMk id="2" creationId="{3BFDA25B-6E11-6FAF-C920-781F9AE97342}"/>
          </ac:spMkLst>
        </pc:spChg>
      </pc:sldChg>
      <pc:sldMasterChg chg="del delSldLayout">
        <pc:chgData name="marian manassa" userId="67388e5ccdd1abae" providerId="Windows Live" clId="Web-{59933783-28EC-490A-B49C-6B9913BDA313}" dt="2023-11-27T14:09:21.590" v="3"/>
        <pc:sldMasterMkLst>
          <pc:docMk/>
          <pc:sldMasterMk cId="2460954070" sldId="2147483660"/>
        </pc:sldMasterMkLst>
        <pc:sldLayoutChg chg="del">
          <pc:chgData name="marian manassa" userId="67388e5ccdd1abae" providerId="Windows Live" clId="Web-{59933783-28EC-490A-B49C-6B9913BDA313}" dt="2023-11-27T14:09:21.590" v="3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marian manassa" userId="67388e5ccdd1abae" providerId="Windows Live" clId="Web-{59933783-28EC-490A-B49C-6B9913BDA313}" dt="2023-11-27T14:09:21.590" v="3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marian manassa" userId="67388e5ccdd1abae" providerId="Windows Live" clId="Web-{59933783-28EC-490A-B49C-6B9913BDA313}" dt="2023-11-27T14:09:21.590" v="3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marian manassa" userId="67388e5ccdd1abae" providerId="Windows Live" clId="Web-{59933783-28EC-490A-B49C-6B9913BDA313}" dt="2023-11-27T14:09:21.590" v="3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marian manassa" userId="67388e5ccdd1abae" providerId="Windows Live" clId="Web-{59933783-28EC-490A-B49C-6B9913BDA313}" dt="2023-11-27T14:09:21.590" v="3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marian manassa" userId="67388e5ccdd1abae" providerId="Windows Live" clId="Web-{59933783-28EC-490A-B49C-6B9913BDA313}" dt="2023-11-27T14:09:21.590" v="3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marian manassa" userId="67388e5ccdd1abae" providerId="Windows Live" clId="Web-{59933783-28EC-490A-B49C-6B9913BDA313}" dt="2023-11-27T14:09:21.590" v="3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marian manassa" userId="67388e5ccdd1abae" providerId="Windows Live" clId="Web-{59933783-28EC-490A-B49C-6B9913BDA313}" dt="2023-11-27T14:09:21.590" v="3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marian manassa" userId="67388e5ccdd1abae" providerId="Windows Live" clId="Web-{59933783-28EC-490A-B49C-6B9913BDA313}" dt="2023-11-27T14:09:21.590" v="3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marian manassa" userId="67388e5ccdd1abae" providerId="Windows Live" clId="Web-{59933783-28EC-490A-B49C-6B9913BDA313}" dt="2023-11-27T14:09:21.590" v="3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marian manassa" userId="67388e5ccdd1abae" providerId="Windows Live" clId="Web-{59933783-28EC-490A-B49C-6B9913BDA313}" dt="2023-11-27T14:09:21.590" v="3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addSldLayout delSldLayout">
        <pc:chgData name="marian manassa" userId="67388e5ccdd1abae" providerId="Windows Live" clId="Web-{59933783-28EC-490A-B49C-6B9913BDA313}" dt="2023-11-27T14:10:18.235" v="7"/>
        <pc:sldMasterMkLst>
          <pc:docMk/>
          <pc:sldMasterMk cId="663549307" sldId="2147483724"/>
        </pc:sldMasterMkLst>
        <pc:sldLayoutChg chg="add del">
          <pc:chgData name="marian manassa" userId="67388e5ccdd1abae" providerId="Windows Live" clId="Web-{59933783-28EC-490A-B49C-6B9913BDA313}" dt="2023-11-27T14:10:18.235" v="7"/>
          <pc:sldLayoutMkLst>
            <pc:docMk/>
            <pc:sldMasterMk cId="663549307" sldId="2147483724"/>
            <pc:sldLayoutMk cId="3913228568" sldId="2147483713"/>
          </pc:sldLayoutMkLst>
        </pc:sldLayoutChg>
        <pc:sldLayoutChg chg="add del">
          <pc:chgData name="marian manassa" userId="67388e5ccdd1abae" providerId="Windows Live" clId="Web-{59933783-28EC-490A-B49C-6B9913BDA313}" dt="2023-11-27T14:10:18.235" v="7"/>
          <pc:sldLayoutMkLst>
            <pc:docMk/>
            <pc:sldMasterMk cId="663549307" sldId="2147483724"/>
            <pc:sldLayoutMk cId="3823209565" sldId="2147483714"/>
          </pc:sldLayoutMkLst>
        </pc:sldLayoutChg>
        <pc:sldLayoutChg chg="add del">
          <pc:chgData name="marian manassa" userId="67388e5ccdd1abae" providerId="Windows Live" clId="Web-{59933783-28EC-490A-B49C-6B9913BDA313}" dt="2023-11-27T14:10:18.235" v="7"/>
          <pc:sldLayoutMkLst>
            <pc:docMk/>
            <pc:sldMasterMk cId="663549307" sldId="2147483724"/>
            <pc:sldLayoutMk cId="3032662943" sldId="2147483715"/>
          </pc:sldLayoutMkLst>
        </pc:sldLayoutChg>
        <pc:sldLayoutChg chg="add del">
          <pc:chgData name="marian manassa" userId="67388e5ccdd1abae" providerId="Windows Live" clId="Web-{59933783-28EC-490A-B49C-6B9913BDA313}" dt="2023-11-27T14:10:18.235" v="7"/>
          <pc:sldLayoutMkLst>
            <pc:docMk/>
            <pc:sldMasterMk cId="663549307" sldId="2147483724"/>
            <pc:sldLayoutMk cId="1777454397" sldId="2147483716"/>
          </pc:sldLayoutMkLst>
        </pc:sldLayoutChg>
        <pc:sldLayoutChg chg="add del">
          <pc:chgData name="marian manassa" userId="67388e5ccdd1abae" providerId="Windows Live" clId="Web-{59933783-28EC-490A-B49C-6B9913BDA313}" dt="2023-11-27T14:10:18.235" v="7"/>
          <pc:sldLayoutMkLst>
            <pc:docMk/>
            <pc:sldMasterMk cId="663549307" sldId="2147483724"/>
            <pc:sldLayoutMk cId="3335632194" sldId="2147483717"/>
          </pc:sldLayoutMkLst>
        </pc:sldLayoutChg>
        <pc:sldLayoutChg chg="add del">
          <pc:chgData name="marian manassa" userId="67388e5ccdd1abae" providerId="Windows Live" clId="Web-{59933783-28EC-490A-B49C-6B9913BDA313}" dt="2023-11-27T14:10:18.235" v="7"/>
          <pc:sldLayoutMkLst>
            <pc:docMk/>
            <pc:sldMasterMk cId="663549307" sldId="2147483724"/>
            <pc:sldLayoutMk cId="3637540311" sldId="2147483718"/>
          </pc:sldLayoutMkLst>
        </pc:sldLayoutChg>
        <pc:sldLayoutChg chg="add del">
          <pc:chgData name="marian manassa" userId="67388e5ccdd1abae" providerId="Windows Live" clId="Web-{59933783-28EC-490A-B49C-6B9913BDA313}" dt="2023-11-27T14:10:18.235" v="7"/>
          <pc:sldLayoutMkLst>
            <pc:docMk/>
            <pc:sldMasterMk cId="663549307" sldId="2147483724"/>
            <pc:sldLayoutMk cId="2467590853" sldId="2147483719"/>
          </pc:sldLayoutMkLst>
        </pc:sldLayoutChg>
        <pc:sldLayoutChg chg="add del">
          <pc:chgData name="marian manassa" userId="67388e5ccdd1abae" providerId="Windows Live" clId="Web-{59933783-28EC-490A-B49C-6B9913BDA313}" dt="2023-11-27T14:10:18.235" v="7"/>
          <pc:sldLayoutMkLst>
            <pc:docMk/>
            <pc:sldMasterMk cId="663549307" sldId="2147483724"/>
            <pc:sldLayoutMk cId="178877453" sldId="2147483720"/>
          </pc:sldLayoutMkLst>
        </pc:sldLayoutChg>
        <pc:sldLayoutChg chg="add del">
          <pc:chgData name="marian manassa" userId="67388e5ccdd1abae" providerId="Windows Live" clId="Web-{59933783-28EC-490A-B49C-6B9913BDA313}" dt="2023-11-27T14:10:18.235" v="7"/>
          <pc:sldLayoutMkLst>
            <pc:docMk/>
            <pc:sldMasterMk cId="663549307" sldId="2147483724"/>
            <pc:sldLayoutMk cId="223242636" sldId="2147483721"/>
          </pc:sldLayoutMkLst>
        </pc:sldLayoutChg>
        <pc:sldLayoutChg chg="add del">
          <pc:chgData name="marian manassa" userId="67388e5ccdd1abae" providerId="Windows Live" clId="Web-{59933783-28EC-490A-B49C-6B9913BDA313}" dt="2023-11-27T14:10:18.235" v="7"/>
          <pc:sldLayoutMkLst>
            <pc:docMk/>
            <pc:sldMasterMk cId="663549307" sldId="2147483724"/>
            <pc:sldLayoutMk cId="4054245496" sldId="2147483722"/>
          </pc:sldLayoutMkLst>
        </pc:sldLayoutChg>
        <pc:sldLayoutChg chg="add del">
          <pc:chgData name="marian manassa" userId="67388e5ccdd1abae" providerId="Windows Live" clId="Web-{59933783-28EC-490A-B49C-6B9913BDA313}" dt="2023-11-27T14:10:18.235" v="7"/>
          <pc:sldLayoutMkLst>
            <pc:docMk/>
            <pc:sldMasterMk cId="663549307" sldId="2147483724"/>
            <pc:sldLayoutMk cId="456810459" sldId="2147483723"/>
          </pc:sldLayoutMkLst>
        </pc:sldLayoutChg>
      </pc:sldMasterChg>
      <pc:sldMasterChg chg="add addSldLayout">
        <pc:chgData name="marian manassa" userId="67388e5ccdd1abae" providerId="Windows Live" clId="Web-{59933783-28EC-490A-B49C-6B9913BDA313}" dt="2023-11-27T14:10:18.235" v="7"/>
        <pc:sldMasterMkLst>
          <pc:docMk/>
          <pc:sldMasterMk cId="1685639215" sldId="2147483725"/>
        </pc:sldMasterMkLst>
        <pc:sldLayoutChg chg="add">
          <pc:chgData name="marian manassa" userId="67388e5ccdd1abae" providerId="Windows Live" clId="Web-{59933783-28EC-490A-B49C-6B9913BDA313}" dt="2023-11-27T14:10:18.235" v="7"/>
          <pc:sldLayoutMkLst>
            <pc:docMk/>
            <pc:sldMasterMk cId="1685639215" sldId="2147483725"/>
            <pc:sldLayoutMk cId="348081339" sldId="2147483726"/>
          </pc:sldLayoutMkLst>
        </pc:sldLayoutChg>
        <pc:sldLayoutChg chg="add">
          <pc:chgData name="marian manassa" userId="67388e5ccdd1abae" providerId="Windows Live" clId="Web-{59933783-28EC-490A-B49C-6B9913BDA313}" dt="2023-11-27T14:10:18.235" v="7"/>
          <pc:sldLayoutMkLst>
            <pc:docMk/>
            <pc:sldMasterMk cId="1685639215" sldId="2147483725"/>
            <pc:sldLayoutMk cId="2228296017" sldId="2147483727"/>
          </pc:sldLayoutMkLst>
        </pc:sldLayoutChg>
        <pc:sldLayoutChg chg="add">
          <pc:chgData name="marian manassa" userId="67388e5ccdd1abae" providerId="Windows Live" clId="Web-{59933783-28EC-490A-B49C-6B9913BDA313}" dt="2023-11-27T14:10:18.235" v="7"/>
          <pc:sldLayoutMkLst>
            <pc:docMk/>
            <pc:sldMasterMk cId="1685639215" sldId="2147483725"/>
            <pc:sldLayoutMk cId="4095094520" sldId="2147483728"/>
          </pc:sldLayoutMkLst>
        </pc:sldLayoutChg>
        <pc:sldLayoutChg chg="add">
          <pc:chgData name="marian manassa" userId="67388e5ccdd1abae" providerId="Windows Live" clId="Web-{59933783-28EC-490A-B49C-6B9913BDA313}" dt="2023-11-27T14:10:18.235" v="7"/>
          <pc:sldLayoutMkLst>
            <pc:docMk/>
            <pc:sldMasterMk cId="1685639215" sldId="2147483725"/>
            <pc:sldLayoutMk cId="3058268902" sldId="2147483729"/>
          </pc:sldLayoutMkLst>
        </pc:sldLayoutChg>
        <pc:sldLayoutChg chg="add">
          <pc:chgData name="marian manassa" userId="67388e5ccdd1abae" providerId="Windows Live" clId="Web-{59933783-28EC-490A-B49C-6B9913BDA313}" dt="2023-11-27T14:10:18.235" v="7"/>
          <pc:sldLayoutMkLst>
            <pc:docMk/>
            <pc:sldMasterMk cId="1685639215" sldId="2147483725"/>
            <pc:sldLayoutMk cId="3795678226" sldId="2147483730"/>
          </pc:sldLayoutMkLst>
        </pc:sldLayoutChg>
        <pc:sldLayoutChg chg="add">
          <pc:chgData name="marian manassa" userId="67388e5ccdd1abae" providerId="Windows Live" clId="Web-{59933783-28EC-490A-B49C-6B9913BDA313}" dt="2023-11-27T14:10:18.235" v="7"/>
          <pc:sldLayoutMkLst>
            <pc:docMk/>
            <pc:sldMasterMk cId="1685639215" sldId="2147483725"/>
            <pc:sldLayoutMk cId="3543618416" sldId="2147483731"/>
          </pc:sldLayoutMkLst>
        </pc:sldLayoutChg>
        <pc:sldLayoutChg chg="add">
          <pc:chgData name="marian manassa" userId="67388e5ccdd1abae" providerId="Windows Live" clId="Web-{59933783-28EC-490A-B49C-6B9913BDA313}" dt="2023-11-27T14:10:18.235" v="7"/>
          <pc:sldLayoutMkLst>
            <pc:docMk/>
            <pc:sldMasterMk cId="1685639215" sldId="2147483725"/>
            <pc:sldLayoutMk cId="1395492750" sldId="2147483732"/>
          </pc:sldLayoutMkLst>
        </pc:sldLayoutChg>
        <pc:sldLayoutChg chg="add">
          <pc:chgData name="marian manassa" userId="67388e5ccdd1abae" providerId="Windows Live" clId="Web-{59933783-28EC-490A-B49C-6B9913BDA313}" dt="2023-11-27T14:10:18.235" v="7"/>
          <pc:sldLayoutMkLst>
            <pc:docMk/>
            <pc:sldMasterMk cId="1685639215" sldId="2147483725"/>
            <pc:sldLayoutMk cId="1640940666" sldId="2147483733"/>
          </pc:sldLayoutMkLst>
        </pc:sldLayoutChg>
        <pc:sldLayoutChg chg="add">
          <pc:chgData name="marian manassa" userId="67388e5ccdd1abae" providerId="Windows Live" clId="Web-{59933783-28EC-490A-B49C-6B9913BDA313}" dt="2023-11-27T14:10:18.235" v="7"/>
          <pc:sldLayoutMkLst>
            <pc:docMk/>
            <pc:sldMasterMk cId="1685639215" sldId="2147483725"/>
            <pc:sldLayoutMk cId="298942599" sldId="2147483734"/>
          </pc:sldLayoutMkLst>
        </pc:sldLayoutChg>
        <pc:sldLayoutChg chg="add">
          <pc:chgData name="marian manassa" userId="67388e5ccdd1abae" providerId="Windows Live" clId="Web-{59933783-28EC-490A-B49C-6B9913BDA313}" dt="2023-11-27T14:10:18.235" v="7"/>
          <pc:sldLayoutMkLst>
            <pc:docMk/>
            <pc:sldMasterMk cId="1685639215" sldId="2147483725"/>
            <pc:sldLayoutMk cId="2901201380" sldId="2147483735"/>
          </pc:sldLayoutMkLst>
        </pc:sldLayoutChg>
        <pc:sldLayoutChg chg="add">
          <pc:chgData name="marian manassa" userId="67388e5ccdd1abae" providerId="Windows Live" clId="Web-{59933783-28EC-490A-B49C-6B9913BDA313}" dt="2023-11-27T14:10:18.235" v="7"/>
          <pc:sldLayoutMkLst>
            <pc:docMk/>
            <pc:sldMasterMk cId="1685639215" sldId="2147483725"/>
            <pc:sldLayoutMk cId="1590777253" sldId="2147483736"/>
          </pc:sldLayoutMkLst>
        </pc:sldLayoutChg>
      </pc:sldMasterChg>
      <pc:sldMasterChg chg="add del addSldLayout delSldLayout">
        <pc:chgData name="marian manassa" userId="67388e5ccdd1abae" providerId="Windows Live" clId="Web-{59933783-28EC-490A-B49C-6B9913BDA313}" dt="2023-11-27T14:10:18.094" v="6"/>
        <pc:sldMasterMkLst>
          <pc:docMk/>
          <pc:sldMasterMk cId="3105646962" sldId="2147483761"/>
        </pc:sldMasterMkLst>
        <pc:sldLayoutChg chg="add del">
          <pc:chgData name="marian manassa" userId="67388e5ccdd1abae" providerId="Windows Live" clId="Web-{59933783-28EC-490A-B49C-6B9913BDA313}" dt="2023-11-27T14:10:18.094" v="6"/>
          <pc:sldLayoutMkLst>
            <pc:docMk/>
            <pc:sldMasterMk cId="3105646962" sldId="2147483761"/>
            <pc:sldLayoutMk cId="781907000" sldId="2147483750"/>
          </pc:sldLayoutMkLst>
        </pc:sldLayoutChg>
        <pc:sldLayoutChg chg="add del">
          <pc:chgData name="marian manassa" userId="67388e5ccdd1abae" providerId="Windows Live" clId="Web-{59933783-28EC-490A-B49C-6B9913BDA313}" dt="2023-11-27T14:10:18.094" v="6"/>
          <pc:sldLayoutMkLst>
            <pc:docMk/>
            <pc:sldMasterMk cId="3105646962" sldId="2147483761"/>
            <pc:sldLayoutMk cId="2756416206" sldId="2147483751"/>
          </pc:sldLayoutMkLst>
        </pc:sldLayoutChg>
        <pc:sldLayoutChg chg="add del">
          <pc:chgData name="marian manassa" userId="67388e5ccdd1abae" providerId="Windows Live" clId="Web-{59933783-28EC-490A-B49C-6B9913BDA313}" dt="2023-11-27T14:10:18.094" v="6"/>
          <pc:sldLayoutMkLst>
            <pc:docMk/>
            <pc:sldMasterMk cId="3105646962" sldId="2147483761"/>
            <pc:sldLayoutMk cId="3733383656" sldId="2147483752"/>
          </pc:sldLayoutMkLst>
        </pc:sldLayoutChg>
        <pc:sldLayoutChg chg="add del">
          <pc:chgData name="marian manassa" userId="67388e5ccdd1abae" providerId="Windows Live" clId="Web-{59933783-28EC-490A-B49C-6B9913BDA313}" dt="2023-11-27T14:10:18.094" v="6"/>
          <pc:sldLayoutMkLst>
            <pc:docMk/>
            <pc:sldMasterMk cId="3105646962" sldId="2147483761"/>
            <pc:sldLayoutMk cId="4137799913" sldId="2147483753"/>
          </pc:sldLayoutMkLst>
        </pc:sldLayoutChg>
        <pc:sldLayoutChg chg="add del">
          <pc:chgData name="marian manassa" userId="67388e5ccdd1abae" providerId="Windows Live" clId="Web-{59933783-28EC-490A-B49C-6B9913BDA313}" dt="2023-11-27T14:10:18.094" v="6"/>
          <pc:sldLayoutMkLst>
            <pc:docMk/>
            <pc:sldMasterMk cId="3105646962" sldId="2147483761"/>
            <pc:sldLayoutMk cId="1882671693" sldId="2147483754"/>
          </pc:sldLayoutMkLst>
        </pc:sldLayoutChg>
        <pc:sldLayoutChg chg="add del">
          <pc:chgData name="marian manassa" userId="67388e5ccdd1abae" providerId="Windows Live" clId="Web-{59933783-28EC-490A-B49C-6B9913BDA313}" dt="2023-11-27T14:10:18.094" v="6"/>
          <pc:sldLayoutMkLst>
            <pc:docMk/>
            <pc:sldMasterMk cId="3105646962" sldId="2147483761"/>
            <pc:sldLayoutMk cId="2020427475" sldId="2147483755"/>
          </pc:sldLayoutMkLst>
        </pc:sldLayoutChg>
        <pc:sldLayoutChg chg="add del">
          <pc:chgData name="marian manassa" userId="67388e5ccdd1abae" providerId="Windows Live" clId="Web-{59933783-28EC-490A-B49C-6B9913BDA313}" dt="2023-11-27T14:10:18.094" v="6"/>
          <pc:sldLayoutMkLst>
            <pc:docMk/>
            <pc:sldMasterMk cId="3105646962" sldId="2147483761"/>
            <pc:sldLayoutMk cId="607782034" sldId="2147483756"/>
          </pc:sldLayoutMkLst>
        </pc:sldLayoutChg>
        <pc:sldLayoutChg chg="add del">
          <pc:chgData name="marian manassa" userId="67388e5ccdd1abae" providerId="Windows Live" clId="Web-{59933783-28EC-490A-B49C-6B9913BDA313}" dt="2023-11-27T14:10:18.094" v="6"/>
          <pc:sldLayoutMkLst>
            <pc:docMk/>
            <pc:sldMasterMk cId="3105646962" sldId="2147483761"/>
            <pc:sldLayoutMk cId="4015901920" sldId="2147483757"/>
          </pc:sldLayoutMkLst>
        </pc:sldLayoutChg>
        <pc:sldLayoutChg chg="add del">
          <pc:chgData name="marian manassa" userId="67388e5ccdd1abae" providerId="Windows Live" clId="Web-{59933783-28EC-490A-B49C-6B9913BDA313}" dt="2023-11-27T14:10:18.094" v="6"/>
          <pc:sldLayoutMkLst>
            <pc:docMk/>
            <pc:sldMasterMk cId="3105646962" sldId="2147483761"/>
            <pc:sldLayoutMk cId="404273884" sldId="2147483758"/>
          </pc:sldLayoutMkLst>
        </pc:sldLayoutChg>
        <pc:sldLayoutChg chg="add del">
          <pc:chgData name="marian manassa" userId="67388e5ccdd1abae" providerId="Windows Live" clId="Web-{59933783-28EC-490A-B49C-6B9913BDA313}" dt="2023-11-27T14:10:18.094" v="6"/>
          <pc:sldLayoutMkLst>
            <pc:docMk/>
            <pc:sldMasterMk cId="3105646962" sldId="2147483761"/>
            <pc:sldLayoutMk cId="3875900788" sldId="2147483759"/>
          </pc:sldLayoutMkLst>
        </pc:sldLayoutChg>
        <pc:sldLayoutChg chg="add del">
          <pc:chgData name="marian manassa" userId="67388e5ccdd1abae" providerId="Windows Live" clId="Web-{59933783-28EC-490A-B49C-6B9913BDA313}" dt="2023-11-27T14:10:18.094" v="6"/>
          <pc:sldLayoutMkLst>
            <pc:docMk/>
            <pc:sldMasterMk cId="3105646962" sldId="2147483761"/>
            <pc:sldLayoutMk cId="3012162848" sldId="2147483760"/>
          </pc:sldLayoutMkLst>
        </pc:sldLayoutChg>
      </pc:sldMasterChg>
    </pc:docChg>
  </pc:docChgLst>
  <pc:docChgLst>
    <pc:chgData name="marian manassa" userId="67388e5ccdd1abae" providerId="Windows Live" clId="Web-{1E6D1A8D-281F-4095-AB5A-EEF86ABC2FAF}"/>
    <pc:docChg chg="addSld delSld modSld sldOrd modMainMaster">
      <pc:chgData name="marian manassa" userId="67388e5ccdd1abae" providerId="Windows Live" clId="Web-{1E6D1A8D-281F-4095-AB5A-EEF86ABC2FAF}" dt="2023-11-27T15:03:58.111" v="158"/>
      <pc:docMkLst>
        <pc:docMk/>
      </pc:docMkLst>
      <pc:sldChg chg="addSp modSp del">
        <pc:chgData name="marian manassa" userId="67388e5ccdd1abae" providerId="Windows Live" clId="Web-{1E6D1A8D-281F-4095-AB5A-EEF86ABC2FAF}" dt="2023-11-27T15:01:00.932" v="137"/>
        <pc:sldMkLst>
          <pc:docMk/>
          <pc:sldMk cId="109857222" sldId="256"/>
        </pc:sldMkLst>
        <pc:spChg chg="mod">
          <ac:chgData name="marian manassa" userId="67388e5ccdd1abae" providerId="Windows Live" clId="Web-{1E6D1A8D-281F-4095-AB5A-EEF86ABC2FAF}" dt="2023-11-27T14:52:13.333" v="83" actId="20577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marian manassa" userId="67388e5ccdd1abae" providerId="Windows Live" clId="Web-{1E6D1A8D-281F-4095-AB5A-EEF86ABC2FAF}" dt="2023-11-27T14:52:58.944" v="87"/>
          <ac:spMkLst>
            <pc:docMk/>
            <pc:sldMk cId="109857222" sldId="256"/>
            <ac:spMk id="6" creationId="{78D97315-A976-6F61-5503-688FB63D04B3}"/>
          </ac:spMkLst>
        </pc:spChg>
        <pc:picChg chg="add mod">
          <ac:chgData name="marian manassa" userId="67388e5ccdd1abae" providerId="Windows Live" clId="Web-{1E6D1A8D-281F-4095-AB5A-EEF86ABC2FAF}" dt="2023-11-27T14:52:58.913" v="85"/>
          <ac:picMkLst>
            <pc:docMk/>
            <pc:sldMk cId="109857222" sldId="256"/>
            <ac:picMk id="5" creationId="{32949A51-B79C-1BA2-9934-79C8813761B7}"/>
          </ac:picMkLst>
        </pc:picChg>
      </pc:sldChg>
      <pc:sldChg chg="modTransition">
        <pc:chgData name="marian manassa" userId="67388e5ccdd1abae" providerId="Windows Live" clId="Web-{1E6D1A8D-281F-4095-AB5A-EEF86ABC2FAF}" dt="2023-11-27T15:03:58.111" v="158"/>
        <pc:sldMkLst>
          <pc:docMk/>
          <pc:sldMk cId="1115779543" sldId="257"/>
        </pc:sldMkLst>
      </pc:sldChg>
      <pc:sldChg chg="addSp delSp modSp mod modTransition setBg setClrOvrMap">
        <pc:chgData name="marian manassa" userId="67388e5ccdd1abae" providerId="Windows Live" clId="Web-{1E6D1A8D-281F-4095-AB5A-EEF86ABC2FAF}" dt="2023-11-27T15:03:58.111" v="158"/>
        <pc:sldMkLst>
          <pc:docMk/>
          <pc:sldMk cId="3120641443" sldId="259"/>
        </pc:sldMkLst>
        <pc:spChg chg="mod">
          <ac:chgData name="marian manassa" userId="67388e5ccdd1abae" providerId="Windows Live" clId="Web-{1E6D1A8D-281F-4095-AB5A-EEF86ABC2FAF}" dt="2023-11-27T14:51:08.674" v="50"/>
          <ac:spMkLst>
            <pc:docMk/>
            <pc:sldMk cId="3120641443" sldId="259"/>
            <ac:spMk id="2" creationId="{3BFDA25B-6E11-6FAF-C920-781F9AE97342}"/>
          </ac:spMkLst>
        </pc:spChg>
        <pc:spChg chg="mod">
          <ac:chgData name="marian manassa" userId="67388e5ccdd1abae" providerId="Windows Live" clId="Web-{1E6D1A8D-281F-4095-AB5A-EEF86ABC2FAF}" dt="2023-11-27T14:51:08.674" v="50"/>
          <ac:spMkLst>
            <pc:docMk/>
            <pc:sldMk cId="3120641443" sldId="259"/>
            <ac:spMk id="3" creationId="{966CAFA1-040F-8560-16A3-93A298E3019E}"/>
          </ac:spMkLst>
        </pc:spChg>
        <pc:spChg chg="add del">
          <ac:chgData name="marian manassa" userId="67388e5ccdd1abae" providerId="Windows Live" clId="Web-{1E6D1A8D-281F-4095-AB5A-EEF86ABC2FAF}" dt="2023-11-27T14:50:45.111" v="41"/>
          <ac:spMkLst>
            <pc:docMk/>
            <pc:sldMk cId="3120641443" sldId="259"/>
            <ac:spMk id="9" creationId="{AED1D94F-BC8C-4ABD-9133-E5FE8FD01D22}"/>
          </ac:spMkLst>
        </pc:spChg>
        <pc:spChg chg="add del">
          <ac:chgData name="marian manassa" userId="67388e5ccdd1abae" providerId="Windows Live" clId="Web-{1E6D1A8D-281F-4095-AB5A-EEF86ABC2FAF}" dt="2023-11-27T14:50:45.111" v="41"/>
          <ac:spMkLst>
            <pc:docMk/>
            <pc:sldMk cId="3120641443" sldId="259"/>
            <ac:spMk id="11" creationId="{65C49067-A40C-4881-A0C6-21B61255100C}"/>
          </ac:spMkLst>
        </pc:spChg>
        <pc:spChg chg="add del">
          <ac:chgData name="marian manassa" userId="67388e5ccdd1abae" providerId="Windows Live" clId="Web-{1E6D1A8D-281F-4095-AB5A-EEF86ABC2FAF}" dt="2023-11-27T14:50:47.877" v="43"/>
          <ac:spMkLst>
            <pc:docMk/>
            <pc:sldMk cId="3120641443" sldId="259"/>
            <ac:spMk id="13" creationId="{45D37F4E-DDB4-456B-97E0-9937730A039F}"/>
          </ac:spMkLst>
        </pc:spChg>
        <pc:spChg chg="add del">
          <ac:chgData name="marian manassa" userId="67388e5ccdd1abae" providerId="Windows Live" clId="Web-{1E6D1A8D-281F-4095-AB5A-EEF86ABC2FAF}" dt="2023-11-27T14:50:47.877" v="43"/>
          <ac:spMkLst>
            <pc:docMk/>
            <pc:sldMk cId="3120641443" sldId="259"/>
            <ac:spMk id="14" creationId="{3CE8AF5E-D374-4CF1-90CC-35CF73B81C3E}"/>
          </ac:spMkLst>
        </pc:spChg>
        <pc:spChg chg="add del">
          <ac:chgData name="marian manassa" userId="67388e5ccdd1abae" providerId="Windows Live" clId="Web-{1E6D1A8D-281F-4095-AB5A-EEF86ABC2FAF}" dt="2023-11-27T14:50:54.189" v="45"/>
          <ac:spMkLst>
            <pc:docMk/>
            <pc:sldMk cId="3120641443" sldId="259"/>
            <ac:spMk id="16" creationId="{2C61293E-6EBE-43EF-A52C-9BEBFD7679D4}"/>
          </ac:spMkLst>
        </pc:spChg>
        <pc:spChg chg="add del">
          <ac:chgData name="marian manassa" userId="67388e5ccdd1abae" providerId="Windows Live" clId="Web-{1E6D1A8D-281F-4095-AB5A-EEF86ABC2FAF}" dt="2023-11-27T14:50:54.189" v="45"/>
          <ac:spMkLst>
            <pc:docMk/>
            <pc:sldMk cId="3120641443" sldId="259"/>
            <ac:spMk id="17" creationId="{3FCFB1DE-0B7E-48CC-BA90-B2AB0889F9D6}"/>
          </ac:spMkLst>
        </pc:spChg>
        <pc:spChg chg="add del">
          <ac:chgData name="marian manassa" userId="67388e5ccdd1abae" providerId="Windows Live" clId="Web-{1E6D1A8D-281F-4095-AB5A-EEF86ABC2FAF}" dt="2023-11-27T14:50:59.596" v="47"/>
          <ac:spMkLst>
            <pc:docMk/>
            <pc:sldMk cId="3120641443" sldId="259"/>
            <ac:spMk id="19" creationId="{45D37F4E-DDB4-456B-97E0-9937730A039F}"/>
          </ac:spMkLst>
        </pc:spChg>
        <pc:spChg chg="add del">
          <ac:chgData name="marian manassa" userId="67388e5ccdd1abae" providerId="Windows Live" clId="Web-{1E6D1A8D-281F-4095-AB5A-EEF86ABC2FAF}" dt="2023-11-27T14:50:59.596" v="47"/>
          <ac:spMkLst>
            <pc:docMk/>
            <pc:sldMk cId="3120641443" sldId="259"/>
            <ac:spMk id="20" creationId="{3CE8AF5E-D374-4CF1-90CC-35CF73B81C3E}"/>
          </ac:spMkLst>
        </pc:spChg>
        <pc:spChg chg="add del">
          <ac:chgData name="marian manassa" userId="67388e5ccdd1abae" providerId="Windows Live" clId="Web-{1E6D1A8D-281F-4095-AB5A-EEF86ABC2FAF}" dt="2023-11-27T14:51:08.659" v="49"/>
          <ac:spMkLst>
            <pc:docMk/>
            <pc:sldMk cId="3120641443" sldId="259"/>
            <ac:spMk id="22" creationId="{2C61293E-6EBE-43EF-A52C-9BEBFD7679D4}"/>
          </ac:spMkLst>
        </pc:spChg>
        <pc:spChg chg="add del">
          <ac:chgData name="marian manassa" userId="67388e5ccdd1abae" providerId="Windows Live" clId="Web-{1E6D1A8D-281F-4095-AB5A-EEF86ABC2FAF}" dt="2023-11-27T14:51:08.659" v="49"/>
          <ac:spMkLst>
            <pc:docMk/>
            <pc:sldMk cId="3120641443" sldId="259"/>
            <ac:spMk id="23" creationId="{8D5AAC53-3624-41C3-A6B5-1DA97F2901B1}"/>
          </ac:spMkLst>
        </pc:spChg>
        <pc:spChg chg="add del">
          <ac:chgData name="marian manassa" userId="67388e5ccdd1abae" providerId="Windows Live" clId="Web-{1E6D1A8D-281F-4095-AB5A-EEF86ABC2FAF}" dt="2023-11-27T14:51:08.659" v="49"/>
          <ac:spMkLst>
            <pc:docMk/>
            <pc:sldMk cId="3120641443" sldId="259"/>
            <ac:spMk id="24" creationId="{3FCFB1DE-0B7E-48CC-BA90-B2AB0889F9D6}"/>
          </ac:spMkLst>
        </pc:spChg>
        <pc:spChg chg="add">
          <ac:chgData name="marian manassa" userId="67388e5ccdd1abae" providerId="Windows Live" clId="Web-{1E6D1A8D-281F-4095-AB5A-EEF86ABC2FAF}" dt="2023-11-27T14:51:08.674" v="50"/>
          <ac:spMkLst>
            <pc:docMk/>
            <pc:sldMk cId="3120641443" sldId="259"/>
            <ac:spMk id="26" creationId="{A9D2268A-D939-4E78-91B6-6C7E46406788}"/>
          </ac:spMkLst>
        </pc:spChg>
        <pc:spChg chg="add">
          <ac:chgData name="marian manassa" userId="67388e5ccdd1abae" providerId="Windows Live" clId="Web-{1E6D1A8D-281F-4095-AB5A-EEF86ABC2FAF}" dt="2023-11-27T14:51:08.674" v="50"/>
          <ac:spMkLst>
            <pc:docMk/>
            <pc:sldMk cId="3120641443" sldId="259"/>
            <ac:spMk id="27" creationId="{E0C43A58-225D-452D-8185-0D89D1EED861}"/>
          </ac:spMkLst>
        </pc:spChg>
        <pc:picChg chg="add mod ord">
          <ac:chgData name="marian manassa" userId="67388e5ccdd1abae" providerId="Windows Live" clId="Web-{1E6D1A8D-281F-4095-AB5A-EEF86ABC2FAF}" dt="2023-11-27T14:51:08.674" v="50"/>
          <ac:picMkLst>
            <pc:docMk/>
            <pc:sldMk cId="3120641443" sldId="259"/>
            <ac:picMk id="4" creationId="{29C7EC84-CC90-E846-6C94-F24E4573F59F}"/>
          </ac:picMkLst>
        </pc:picChg>
      </pc:sldChg>
      <pc:sldChg chg="addSp delSp modSp new mod ord modTransition setBg addAnim delAnim setClrOvrMap modShow">
        <pc:chgData name="marian manassa" userId="67388e5ccdd1abae" providerId="Windows Live" clId="Web-{1E6D1A8D-281F-4095-AB5A-EEF86ABC2FAF}" dt="2023-11-27T15:03:58.111" v="158"/>
        <pc:sldMkLst>
          <pc:docMk/>
          <pc:sldMk cId="922539114" sldId="260"/>
        </pc:sldMkLst>
        <pc:spChg chg="mod ord">
          <ac:chgData name="marian manassa" userId="67388e5ccdd1abae" providerId="Windows Live" clId="Web-{1E6D1A8D-281F-4095-AB5A-EEF86ABC2FAF}" dt="2023-11-27T15:00:18.993" v="135"/>
          <ac:spMkLst>
            <pc:docMk/>
            <pc:sldMk cId="922539114" sldId="260"/>
            <ac:spMk id="2" creationId="{F8376CD8-5AC3-5C92-289E-DEBDFF9B5E44}"/>
          </ac:spMkLst>
        </pc:spChg>
        <pc:spChg chg="add del mod">
          <ac:chgData name="marian manassa" userId="67388e5ccdd1abae" providerId="Windows Live" clId="Web-{1E6D1A8D-281F-4095-AB5A-EEF86ABC2FAF}" dt="2023-11-27T14:55:22.700" v="112"/>
          <ac:spMkLst>
            <pc:docMk/>
            <pc:sldMk cId="922539114" sldId="260"/>
            <ac:spMk id="4" creationId="{F7901584-656F-9CC6-2A89-2CFC02C749C0}"/>
          </ac:spMkLst>
        </pc:spChg>
        <pc:spChg chg="add del mod">
          <ac:chgData name="marian manassa" userId="67388e5ccdd1abae" providerId="Windows Live" clId="Web-{1E6D1A8D-281F-4095-AB5A-EEF86ABC2FAF}" dt="2023-11-27T14:58:33.786" v="118"/>
          <ac:spMkLst>
            <pc:docMk/>
            <pc:sldMk cId="922539114" sldId="260"/>
            <ac:spMk id="6" creationId="{62065578-B89F-03FC-9A13-C1A54C0168D4}"/>
          </ac:spMkLst>
        </pc:spChg>
        <pc:spChg chg="add del mod">
          <ac:chgData name="marian manassa" userId="67388e5ccdd1abae" providerId="Windows Live" clId="Web-{1E6D1A8D-281F-4095-AB5A-EEF86ABC2FAF}" dt="2023-11-27T14:59:56.601" v="129"/>
          <ac:spMkLst>
            <pc:docMk/>
            <pc:sldMk cId="922539114" sldId="260"/>
            <ac:spMk id="8" creationId="{7C14E456-8167-343B-5270-1BE1D918A96E}"/>
          </ac:spMkLst>
        </pc:spChg>
        <pc:spChg chg="add mod">
          <ac:chgData name="marian manassa" userId="67388e5ccdd1abae" providerId="Windows Live" clId="Web-{1E6D1A8D-281F-4095-AB5A-EEF86ABC2FAF}" dt="2023-11-27T15:00:18.993" v="135"/>
          <ac:spMkLst>
            <pc:docMk/>
            <pc:sldMk cId="922539114" sldId="260"/>
            <ac:spMk id="11" creationId="{6361A26E-2F44-E2F9-E8E0-66B418AEF94B}"/>
          </ac:spMkLst>
        </pc:spChg>
        <pc:spChg chg="add del">
          <ac:chgData name="marian manassa" userId="67388e5ccdd1abae" providerId="Windows Live" clId="Web-{1E6D1A8D-281F-4095-AB5A-EEF86ABC2FAF}" dt="2023-11-27T15:00:18.930" v="134"/>
          <ac:spMkLst>
            <pc:docMk/>
            <pc:sldMk cId="922539114" sldId="260"/>
            <ac:spMk id="16" creationId="{DA381740-063A-41A4-836D-85D14980EEF0}"/>
          </ac:spMkLst>
        </pc:spChg>
        <pc:spChg chg="add del">
          <ac:chgData name="marian manassa" userId="67388e5ccdd1abae" providerId="Windows Live" clId="Web-{1E6D1A8D-281F-4095-AB5A-EEF86ABC2FAF}" dt="2023-11-27T15:00:18.930" v="134"/>
          <ac:spMkLst>
            <pc:docMk/>
            <pc:sldMk cId="922539114" sldId="260"/>
            <ac:spMk id="18" creationId="{657F69E0-C4B0-4BEC-A689-4F8D877F05D4}"/>
          </ac:spMkLst>
        </pc:spChg>
        <pc:spChg chg="add del">
          <ac:chgData name="marian manassa" userId="67388e5ccdd1abae" providerId="Windows Live" clId="Web-{1E6D1A8D-281F-4095-AB5A-EEF86ABC2FAF}" dt="2023-11-27T15:00:18.930" v="134"/>
          <ac:spMkLst>
            <pc:docMk/>
            <pc:sldMk cId="922539114" sldId="260"/>
            <ac:spMk id="20" creationId="{8F51725E-A483-43B2-A6F2-C44F502FE033}"/>
          </ac:spMkLst>
        </pc:spChg>
        <pc:spChg chg="add del">
          <ac:chgData name="marian manassa" userId="67388e5ccdd1abae" providerId="Windows Live" clId="Web-{1E6D1A8D-281F-4095-AB5A-EEF86ABC2FAF}" dt="2023-11-27T15:00:18.930" v="134"/>
          <ac:spMkLst>
            <pc:docMk/>
            <pc:sldMk cId="922539114" sldId="260"/>
            <ac:spMk id="22" creationId="{9F6380B4-6A1C-481E-8408-B4E6C75B9B81}"/>
          </ac:spMkLst>
        </pc:spChg>
        <pc:spChg chg="add">
          <ac:chgData name="marian manassa" userId="67388e5ccdd1abae" providerId="Windows Live" clId="Web-{1E6D1A8D-281F-4095-AB5A-EEF86ABC2FAF}" dt="2023-11-27T15:00:18.993" v="135"/>
          <ac:spMkLst>
            <pc:docMk/>
            <pc:sldMk cId="922539114" sldId="260"/>
            <ac:spMk id="24" creationId="{DA381740-063A-41A4-836D-85D14980EEF0}"/>
          </ac:spMkLst>
        </pc:spChg>
        <pc:spChg chg="add">
          <ac:chgData name="marian manassa" userId="67388e5ccdd1abae" providerId="Windows Live" clId="Web-{1E6D1A8D-281F-4095-AB5A-EEF86ABC2FAF}" dt="2023-11-27T15:00:18.993" v="135"/>
          <ac:spMkLst>
            <pc:docMk/>
            <pc:sldMk cId="922539114" sldId="260"/>
            <ac:spMk id="25" creationId="{AD35AE2F-5E3A-49D9-8DE1-8A333BA4088E}"/>
          </ac:spMkLst>
        </pc:spChg>
        <pc:spChg chg="add">
          <ac:chgData name="marian manassa" userId="67388e5ccdd1abae" providerId="Windows Live" clId="Web-{1E6D1A8D-281F-4095-AB5A-EEF86ABC2FAF}" dt="2023-11-27T15:00:18.993" v="135"/>
          <ac:spMkLst>
            <pc:docMk/>
            <pc:sldMk cId="922539114" sldId="260"/>
            <ac:spMk id="26" creationId="{04D8AD8F-EF7F-481F-B99A-B8513897050A}"/>
          </ac:spMkLst>
        </pc:spChg>
        <pc:spChg chg="add">
          <ac:chgData name="marian manassa" userId="67388e5ccdd1abae" providerId="Windows Live" clId="Web-{1E6D1A8D-281F-4095-AB5A-EEF86ABC2FAF}" dt="2023-11-27T15:00:18.993" v="135"/>
          <ac:spMkLst>
            <pc:docMk/>
            <pc:sldMk cId="922539114" sldId="260"/>
            <ac:spMk id="27" creationId="{79EB4626-023C-436D-9F57-9EB46080909D}"/>
          </ac:spMkLst>
        </pc:spChg>
        <pc:picChg chg="add del mod">
          <ac:chgData name="marian manassa" userId="67388e5ccdd1abae" providerId="Windows Live" clId="Web-{1E6D1A8D-281F-4095-AB5A-EEF86ABC2FAF}" dt="2023-11-27T14:55:22.700" v="113"/>
          <ac:picMkLst>
            <pc:docMk/>
            <pc:sldMk cId="922539114" sldId="260"/>
            <ac:picMk id="3" creationId="{E7563C32-922D-DFCF-2211-5E3D7EC2DEEC}"/>
          </ac:picMkLst>
        </pc:picChg>
        <pc:picChg chg="add del mod">
          <ac:chgData name="marian manassa" userId="67388e5ccdd1abae" providerId="Windows Live" clId="Web-{1E6D1A8D-281F-4095-AB5A-EEF86ABC2FAF}" dt="2023-11-27T14:59:56.601" v="129"/>
          <ac:picMkLst>
            <pc:docMk/>
            <pc:sldMk cId="922539114" sldId="260"/>
            <ac:picMk id="7" creationId="{0874E49B-203F-CCDC-1075-88B70ADA8A83}"/>
          </ac:picMkLst>
        </pc:picChg>
        <pc:picChg chg="add mod">
          <ac:chgData name="marian manassa" userId="67388e5ccdd1abae" providerId="Windows Live" clId="Web-{1E6D1A8D-281F-4095-AB5A-EEF86ABC2FAF}" dt="2023-11-27T15:00:18.993" v="135"/>
          <ac:picMkLst>
            <pc:docMk/>
            <pc:sldMk cId="922539114" sldId="260"/>
            <ac:picMk id="10" creationId="{5D4C623D-A582-1CD5-17AD-EA14D003FF83}"/>
          </ac:picMkLst>
        </pc:picChg>
      </pc:sldChg>
      <pc:sldChg chg="new del">
        <pc:chgData name="marian manassa" userId="67388e5ccdd1abae" providerId="Windows Live" clId="Web-{1E6D1A8D-281F-4095-AB5A-EEF86ABC2FAF}" dt="2023-11-27T15:01:49.200" v="139"/>
        <pc:sldMkLst>
          <pc:docMk/>
          <pc:sldMk cId="1793774931" sldId="261"/>
        </pc:sldMkLst>
      </pc:sldChg>
      <pc:sldChg chg="modSp new del">
        <pc:chgData name="marian manassa" userId="67388e5ccdd1abae" providerId="Windows Live" clId="Web-{1E6D1A8D-281F-4095-AB5A-EEF86ABC2FAF}" dt="2023-11-27T15:03:24.297" v="152"/>
        <pc:sldMkLst>
          <pc:docMk/>
          <pc:sldMk cId="4165273719" sldId="261"/>
        </pc:sldMkLst>
        <pc:spChg chg="mod">
          <ac:chgData name="marian manassa" userId="67388e5ccdd1abae" providerId="Windows Live" clId="Web-{1E6D1A8D-281F-4095-AB5A-EEF86ABC2FAF}" dt="2023-11-27T15:03:10.281" v="151" actId="20577"/>
          <ac:spMkLst>
            <pc:docMk/>
            <pc:sldMk cId="4165273719" sldId="261"/>
            <ac:spMk id="2" creationId="{6001975A-261D-2311-CADF-743C1A38F8A8}"/>
          </ac:spMkLst>
        </pc:spChg>
      </pc:sldChg>
      <pc:sldMasterChg chg="modTransition modSldLayout">
        <pc:chgData name="marian manassa" userId="67388e5ccdd1abae" providerId="Windows Live" clId="Web-{1E6D1A8D-281F-4095-AB5A-EEF86ABC2FAF}" dt="2023-11-27T15:03:58.111" v="158"/>
        <pc:sldMasterMkLst>
          <pc:docMk/>
          <pc:sldMasterMk cId="1685639215" sldId="2147483725"/>
        </pc:sldMasterMkLst>
        <pc:sldLayoutChg chg="modTransition">
          <pc:chgData name="marian manassa" userId="67388e5ccdd1abae" providerId="Windows Live" clId="Web-{1E6D1A8D-281F-4095-AB5A-EEF86ABC2FAF}" dt="2023-11-27T15:03:58.111" v="158"/>
          <pc:sldLayoutMkLst>
            <pc:docMk/>
            <pc:sldMasterMk cId="1685639215" sldId="2147483725"/>
            <pc:sldLayoutMk cId="348081339" sldId="2147483726"/>
          </pc:sldLayoutMkLst>
        </pc:sldLayoutChg>
        <pc:sldLayoutChg chg="modTransition">
          <pc:chgData name="marian manassa" userId="67388e5ccdd1abae" providerId="Windows Live" clId="Web-{1E6D1A8D-281F-4095-AB5A-EEF86ABC2FAF}" dt="2023-11-27T15:03:58.111" v="158"/>
          <pc:sldLayoutMkLst>
            <pc:docMk/>
            <pc:sldMasterMk cId="1685639215" sldId="2147483725"/>
            <pc:sldLayoutMk cId="2228296017" sldId="2147483727"/>
          </pc:sldLayoutMkLst>
        </pc:sldLayoutChg>
        <pc:sldLayoutChg chg="modTransition">
          <pc:chgData name="marian manassa" userId="67388e5ccdd1abae" providerId="Windows Live" clId="Web-{1E6D1A8D-281F-4095-AB5A-EEF86ABC2FAF}" dt="2023-11-27T15:03:58.111" v="158"/>
          <pc:sldLayoutMkLst>
            <pc:docMk/>
            <pc:sldMasterMk cId="1685639215" sldId="2147483725"/>
            <pc:sldLayoutMk cId="4095094520" sldId="2147483728"/>
          </pc:sldLayoutMkLst>
        </pc:sldLayoutChg>
        <pc:sldLayoutChg chg="modTransition">
          <pc:chgData name="marian manassa" userId="67388e5ccdd1abae" providerId="Windows Live" clId="Web-{1E6D1A8D-281F-4095-AB5A-EEF86ABC2FAF}" dt="2023-11-27T15:03:58.111" v="158"/>
          <pc:sldLayoutMkLst>
            <pc:docMk/>
            <pc:sldMasterMk cId="1685639215" sldId="2147483725"/>
            <pc:sldLayoutMk cId="3058268902" sldId="2147483729"/>
          </pc:sldLayoutMkLst>
        </pc:sldLayoutChg>
        <pc:sldLayoutChg chg="modTransition">
          <pc:chgData name="marian manassa" userId="67388e5ccdd1abae" providerId="Windows Live" clId="Web-{1E6D1A8D-281F-4095-AB5A-EEF86ABC2FAF}" dt="2023-11-27T15:03:58.111" v="158"/>
          <pc:sldLayoutMkLst>
            <pc:docMk/>
            <pc:sldMasterMk cId="1685639215" sldId="2147483725"/>
            <pc:sldLayoutMk cId="3795678226" sldId="2147483730"/>
          </pc:sldLayoutMkLst>
        </pc:sldLayoutChg>
        <pc:sldLayoutChg chg="modTransition">
          <pc:chgData name="marian manassa" userId="67388e5ccdd1abae" providerId="Windows Live" clId="Web-{1E6D1A8D-281F-4095-AB5A-EEF86ABC2FAF}" dt="2023-11-27T15:03:58.111" v="158"/>
          <pc:sldLayoutMkLst>
            <pc:docMk/>
            <pc:sldMasterMk cId="1685639215" sldId="2147483725"/>
            <pc:sldLayoutMk cId="3543618416" sldId="2147483731"/>
          </pc:sldLayoutMkLst>
        </pc:sldLayoutChg>
        <pc:sldLayoutChg chg="modTransition">
          <pc:chgData name="marian manassa" userId="67388e5ccdd1abae" providerId="Windows Live" clId="Web-{1E6D1A8D-281F-4095-AB5A-EEF86ABC2FAF}" dt="2023-11-27T15:03:58.111" v="158"/>
          <pc:sldLayoutMkLst>
            <pc:docMk/>
            <pc:sldMasterMk cId="1685639215" sldId="2147483725"/>
            <pc:sldLayoutMk cId="1395492750" sldId="2147483732"/>
          </pc:sldLayoutMkLst>
        </pc:sldLayoutChg>
        <pc:sldLayoutChg chg="modTransition">
          <pc:chgData name="marian manassa" userId="67388e5ccdd1abae" providerId="Windows Live" clId="Web-{1E6D1A8D-281F-4095-AB5A-EEF86ABC2FAF}" dt="2023-11-27T15:03:58.111" v="158"/>
          <pc:sldLayoutMkLst>
            <pc:docMk/>
            <pc:sldMasterMk cId="1685639215" sldId="2147483725"/>
            <pc:sldLayoutMk cId="1640940666" sldId="2147483733"/>
          </pc:sldLayoutMkLst>
        </pc:sldLayoutChg>
        <pc:sldLayoutChg chg="modTransition">
          <pc:chgData name="marian manassa" userId="67388e5ccdd1abae" providerId="Windows Live" clId="Web-{1E6D1A8D-281F-4095-AB5A-EEF86ABC2FAF}" dt="2023-11-27T15:03:58.111" v="158"/>
          <pc:sldLayoutMkLst>
            <pc:docMk/>
            <pc:sldMasterMk cId="1685639215" sldId="2147483725"/>
            <pc:sldLayoutMk cId="298942599" sldId="2147483734"/>
          </pc:sldLayoutMkLst>
        </pc:sldLayoutChg>
        <pc:sldLayoutChg chg="modTransition">
          <pc:chgData name="marian manassa" userId="67388e5ccdd1abae" providerId="Windows Live" clId="Web-{1E6D1A8D-281F-4095-AB5A-EEF86ABC2FAF}" dt="2023-11-27T15:03:58.111" v="158"/>
          <pc:sldLayoutMkLst>
            <pc:docMk/>
            <pc:sldMasterMk cId="1685639215" sldId="2147483725"/>
            <pc:sldLayoutMk cId="2901201380" sldId="2147483735"/>
          </pc:sldLayoutMkLst>
        </pc:sldLayoutChg>
        <pc:sldLayoutChg chg="modTransition">
          <pc:chgData name="marian manassa" userId="67388e5ccdd1abae" providerId="Windows Live" clId="Web-{1E6D1A8D-281F-4095-AB5A-EEF86ABC2FAF}" dt="2023-11-27T15:03:58.111" v="158"/>
          <pc:sldLayoutMkLst>
            <pc:docMk/>
            <pc:sldMasterMk cId="1685639215" sldId="2147483725"/>
            <pc:sldLayoutMk cId="1590777253" sldId="2147483736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1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01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77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296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094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268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678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618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492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940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2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3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ossiliferous_limeston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creativecommons.org/licenses/by-sa/3.0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/>
            <a:ahLst/>
            <a:cxnLst/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AD35AE2F-5E3A-49D9-8DE1-8A333BA40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close up of a rock&#10;&#10;Description automatically generated">
            <a:extLst>
              <a:ext uri="{FF2B5EF4-FFF2-40B4-BE49-F238E27FC236}">
                <a16:creationId xmlns:a16="http://schemas.microsoft.com/office/drawing/2014/main" id="{5D4C623D-A582-1CD5-17AD-EA14D003FF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23485" r="-1" b="12212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376CD8-5AC3-5C92-289E-DEBDFF9B5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3"/>
            <a:ext cx="9144000" cy="30632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9600"/>
              <a:t>جر الجيري النقي </a:t>
            </a:r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04D8AD8F-EF7F-481F-B99A-B85138970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79EB4626-023C-436D-9F57-9EB460809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902700 h 5416094"/>
              <a:gd name="connsiteX1" fmla="*/ 902700 w 10515600"/>
              <a:gd name="connsiteY1" fmla="*/ 0 h 5416094"/>
              <a:gd name="connsiteX2" fmla="*/ 1746919 w 10515600"/>
              <a:gd name="connsiteY2" fmla="*/ 0 h 5416094"/>
              <a:gd name="connsiteX3" fmla="*/ 2329833 w 10515600"/>
              <a:gd name="connsiteY3" fmla="*/ 0 h 5416094"/>
              <a:gd name="connsiteX4" fmla="*/ 2825644 w 10515600"/>
              <a:gd name="connsiteY4" fmla="*/ 0 h 5416094"/>
              <a:gd name="connsiteX5" fmla="*/ 3582762 w 10515600"/>
              <a:gd name="connsiteY5" fmla="*/ 0 h 5416094"/>
              <a:gd name="connsiteX6" fmla="*/ 4165675 w 10515600"/>
              <a:gd name="connsiteY6" fmla="*/ 0 h 5416094"/>
              <a:gd name="connsiteX7" fmla="*/ 5009894 w 10515600"/>
              <a:gd name="connsiteY7" fmla="*/ 0 h 5416094"/>
              <a:gd name="connsiteX8" fmla="*/ 5505706 w 10515600"/>
              <a:gd name="connsiteY8" fmla="*/ 0 h 5416094"/>
              <a:gd name="connsiteX9" fmla="*/ 6349925 w 10515600"/>
              <a:gd name="connsiteY9" fmla="*/ 0 h 5416094"/>
              <a:gd name="connsiteX10" fmla="*/ 6758634 w 10515600"/>
              <a:gd name="connsiteY10" fmla="*/ 0 h 5416094"/>
              <a:gd name="connsiteX11" fmla="*/ 7428650 w 10515600"/>
              <a:gd name="connsiteY11" fmla="*/ 0 h 5416094"/>
              <a:gd name="connsiteX12" fmla="*/ 8098665 w 10515600"/>
              <a:gd name="connsiteY12" fmla="*/ 0 h 5416094"/>
              <a:gd name="connsiteX13" fmla="*/ 8681579 w 10515600"/>
              <a:gd name="connsiteY13" fmla="*/ 0 h 5416094"/>
              <a:gd name="connsiteX14" fmla="*/ 9612900 w 10515600"/>
              <a:gd name="connsiteY14" fmla="*/ 0 h 5416094"/>
              <a:gd name="connsiteX15" fmla="*/ 10515600 w 10515600"/>
              <a:gd name="connsiteY15" fmla="*/ 902700 h 5416094"/>
              <a:gd name="connsiteX16" fmla="*/ 10515600 w 10515600"/>
              <a:gd name="connsiteY16" fmla="*/ 1504482 h 5416094"/>
              <a:gd name="connsiteX17" fmla="*/ 10515600 w 10515600"/>
              <a:gd name="connsiteY17" fmla="*/ 2178479 h 5416094"/>
              <a:gd name="connsiteX18" fmla="*/ 10515600 w 10515600"/>
              <a:gd name="connsiteY18" fmla="*/ 2780261 h 5416094"/>
              <a:gd name="connsiteX19" fmla="*/ 10515600 w 10515600"/>
              <a:gd name="connsiteY19" fmla="*/ 3273722 h 5416094"/>
              <a:gd name="connsiteX20" fmla="*/ 10515600 w 10515600"/>
              <a:gd name="connsiteY20" fmla="*/ 3803291 h 5416094"/>
              <a:gd name="connsiteX21" fmla="*/ 10515600 w 10515600"/>
              <a:gd name="connsiteY21" fmla="*/ 4513394 h 5416094"/>
              <a:gd name="connsiteX22" fmla="*/ 9612900 w 10515600"/>
              <a:gd name="connsiteY22" fmla="*/ 5416094 h 5416094"/>
              <a:gd name="connsiteX23" fmla="*/ 9117089 w 10515600"/>
              <a:gd name="connsiteY23" fmla="*/ 5416094 h 5416094"/>
              <a:gd name="connsiteX24" fmla="*/ 8708379 w 10515600"/>
              <a:gd name="connsiteY24" fmla="*/ 5416094 h 5416094"/>
              <a:gd name="connsiteX25" fmla="*/ 8299670 w 10515600"/>
              <a:gd name="connsiteY25" fmla="*/ 5416094 h 5416094"/>
              <a:gd name="connsiteX26" fmla="*/ 7629654 w 10515600"/>
              <a:gd name="connsiteY26" fmla="*/ 5416094 h 5416094"/>
              <a:gd name="connsiteX27" fmla="*/ 7133843 w 10515600"/>
              <a:gd name="connsiteY27" fmla="*/ 5416094 h 5416094"/>
              <a:gd name="connsiteX28" fmla="*/ 6376726 w 10515600"/>
              <a:gd name="connsiteY28" fmla="*/ 5416094 h 5416094"/>
              <a:gd name="connsiteX29" fmla="*/ 5880914 w 10515600"/>
              <a:gd name="connsiteY29" fmla="*/ 5416094 h 5416094"/>
              <a:gd name="connsiteX30" fmla="*/ 5123797 w 10515600"/>
              <a:gd name="connsiteY30" fmla="*/ 5416094 h 5416094"/>
              <a:gd name="connsiteX31" fmla="*/ 4715088 w 10515600"/>
              <a:gd name="connsiteY31" fmla="*/ 5416094 h 5416094"/>
              <a:gd name="connsiteX32" fmla="*/ 3957970 w 10515600"/>
              <a:gd name="connsiteY32" fmla="*/ 5416094 h 5416094"/>
              <a:gd name="connsiteX33" fmla="*/ 3462159 w 10515600"/>
              <a:gd name="connsiteY33" fmla="*/ 5416094 h 5416094"/>
              <a:gd name="connsiteX34" fmla="*/ 3053449 w 10515600"/>
              <a:gd name="connsiteY34" fmla="*/ 5416094 h 5416094"/>
              <a:gd name="connsiteX35" fmla="*/ 2557638 w 10515600"/>
              <a:gd name="connsiteY35" fmla="*/ 5416094 h 5416094"/>
              <a:gd name="connsiteX36" fmla="*/ 1800521 w 10515600"/>
              <a:gd name="connsiteY36" fmla="*/ 5416094 h 5416094"/>
              <a:gd name="connsiteX37" fmla="*/ 902700 w 10515600"/>
              <a:gd name="connsiteY37" fmla="*/ 5416094 h 5416094"/>
              <a:gd name="connsiteX38" fmla="*/ 0 w 10515600"/>
              <a:gd name="connsiteY38" fmla="*/ 4513394 h 5416094"/>
              <a:gd name="connsiteX39" fmla="*/ 0 w 10515600"/>
              <a:gd name="connsiteY39" fmla="*/ 3911612 h 5416094"/>
              <a:gd name="connsiteX40" fmla="*/ 0 w 10515600"/>
              <a:gd name="connsiteY40" fmla="*/ 3309829 h 5416094"/>
              <a:gd name="connsiteX41" fmla="*/ 0 w 10515600"/>
              <a:gd name="connsiteY41" fmla="*/ 2780261 h 5416094"/>
              <a:gd name="connsiteX42" fmla="*/ 0 w 10515600"/>
              <a:gd name="connsiteY42" fmla="*/ 2106265 h 5416094"/>
              <a:gd name="connsiteX43" fmla="*/ 0 w 10515600"/>
              <a:gd name="connsiteY43" fmla="*/ 1504482 h 5416094"/>
              <a:gd name="connsiteX44" fmla="*/ 0 w 10515600"/>
              <a:gd name="connsiteY44" fmla="*/ 90270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0515600" h="5416094" extrusionOk="0">
                <a:moveTo>
                  <a:pt x="0" y="902700"/>
                </a:moveTo>
                <a:cubicBezTo>
                  <a:pt x="-57306" y="368805"/>
                  <a:pt x="305054" y="37193"/>
                  <a:pt x="902700" y="0"/>
                </a:cubicBezTo>
                <a:cubicBezTo>
                  <a:pt x="1280419" y="-35006"/>
                  <a:pt x="1407743" y="-35339"/>
                  <a:pt x="1746919" y="0"/>
                </a:cubicBezTo>
                <a:cubicBezTo>
                  <a:pt x="2086095" y="35339"/>
                  <a:pt x="2146539" y="-12333"/>
                  <a:pt x="2329833" y="0"/>
                </a:cubicBezTo>
                <a:cubicBezTo>
                  <a:pt x="2513127" y="12333"/>
                  <a:pt x="2706706" y="12952"/>
                  <a:pt x="2825644" y="0"/>
                </a:cubicBezTo>
                <a:cubicBezTo>
                  <a:pt x="2944582" y="-12952"/>
                  <a:pt x="3420817" y="-27100"/>
                  <a:pt x="3582762" y="0"/>
                </a:cubicBezTo>
                <a:cubicBezTo>
                  <a:pt x="3744707" y="27100"/>
                  <a:pt x="4023584" y="-9167"/>
                  <a:pt x="4165675" y="0"/>
                </a:cubicBezTo>
                <a:cubicBezTo>
                  <a:pt x="4307766" y="9167"/>
                  <a:pt x="4770188" y="27031"/>
                  <a:pt x="5009894" y="0"/>
                </a:cubicBezTo>
                <a:cubicBezTo>
                  <a:pt x="5249600" y="-27031"/>
                  <a:pt x="5349881" y="-194"/>
                  <a:pt x="5505706" y="0"/>
                </a:cubicBezTo>
                <a:cubicBezTo>
                  <a:pt x="5661531" y="194"/>
                  <a:pt x="6129254" y="-29363"/>
                  <a:pt x="6349925" y="0"/>
                </a:cubicBezTo>
                <a:cubicBezTo>
                  <a:pt x="6570596" y="29363"/>
                  <a:pt x="6581199" y="-14617"/>
                  <a:pt x="6758634" y="0"/>
                </a:cubicBezTo>
                <a:cubicBezTo>
                  <a:pt x="6936069" y="14617"/>
                  <a:pt x="7246491" y="25675"/>
                  <a:pt x="7428650" y="0"/>
                </a:cubicBezTo>
                <a:cubicBezTo>
                  <a:pt x="7610809" y="-25675"/>
                  <a:pt x="7825190" y="-17078"/>
                  <a:pt x="8098665" y="0"/>
                </a:cubicBezTo>
                <a:cubicBezTo>
                  <a:pt x="8372141" y="17078"/>
                  <a:pt x="8559625" y="-21568"/>
                  <a:pt x="8681579" y="0"/>
                </a:cubicBezTo>
                <a:cubicBezTo>
                  <a:pt x="8803533" y="21568"/>
                  <a:pt x="9307226" y="-46066"/>
                  <a:pt x="9612900" y="0"/>
                </a:cubicBezTo>
                <a:cubicBezTo>
                  <a:pt x="10119954" y="-10560"/>
                  <a:pt x="10418674" y="366684"/>
                  <a:pt x="10515600" y="902700"/>
                </a:cubicBezTo>
                <a:cubicBezTo>
                  <a:pt x="10494548" y="1140809"/>
                  <a:pt x="10524881" y="1252168"/>
                  <a:pt x="10515600" y="1504482"/>
                </a:cubicBezTo>
                <a:cubicBezTo>
                  <a:pt x="10506319" y="1756796"/>
                  <a:pt x="10494309" y="1995078"/>
                  <a:pt x="10515600" y="2178479"/>
                </a:cubicBezTo>
                <a:cubicBezTo>
                  <a:pt x="10536891" y="2361880"/>
                  <a:pt x="10522845" y="2487483"/>
                  <a:pt x="10515600" y="2780261"/>
                </a:cubicBezTo>
                <a:cubicBezTo>
                  <a:pt x="10508355" y="3073039"/>
                  <a:pt x="10533694" y="3138252"/>
                  <a:pt x="10515600" y="3273722"/>
                </a:cubicBezTo>
                <a:cubicBezTo>
                  <a:pt x="10497506" y="3409192"/>
                  <a:pt x="10514952" y="3569910"/>
                  <a:pt x="10515600" y="3803291"/>
                </a:cubicBezTo>
                <a:cubicBezTo>
                  <a:pt x="10516248" y="4036672"/>
                  <a:pt x="10499126" y="4317688"/>
                  <a:pt x="10515600" y="4513394"/>
                </a:cubicBezTo>
                <a:cubicBezTo>
                  <a:pt x="10585499" y="4997151"/>
                  <a:pt x="10115437" y="5453981"/>
                  <a:pt x="9612900" y="5416094"/>
                </a:cubicBezTo>
                <a:cubicBezTo>
                  <a:pt x="9473271" y="5418358"/>
                  <a:pt x="9316384" y="5423764"/>
                  <a:pt x="9117089" y="5416094"/>
                </a:cubicBezTo>
                <a:cubicBezTo>
                  <a:pt x="8917794" y="5408424"/>
                  <a:pt x="8902141" y="5433256"/>
                  <a:pt x="8708379" y="5416094"/>
                </a:cubicBezTo>
                <a:cubicBezTo>
                  <a:pt x="8514617" y="5398933"/>
                  <a:pt x="8454700" y="5422387"/>
                  <a:pt x="8299670" y="5416094"/>
                </a:cubicBezTo>
                <a:cubicBezTo>
                  <a:pt x="8144640" y="5409801"/>
                  <a:pt x="7907022" y="5398388"/>
                  <a:pt x="7629654" y="5416094"/>
                </a:cubicBezTo>
                <a:cubicBezTo>
                  <a:pt x="7352286" y="5433800"/>
                  <a:pt x="7244777" y="5409877"/>
                  <a:pt x="7133843" y="5416094"/>
                </a:cubicBezTo>
                <a:cubicBezTo>
                  <a:pt x="7022909" y="5422311"/>
                  <a:pt x="6748865" y="5379753"/>
                  <a:pt x="6376726" y="5416094"/>
                </a:cubicBezTo>
                <a:cubicBezTo>
                  <a:pt x="6004587" y="5452435"/>
                  <a:pt x="5991442" y="5438860"/>
                  <a:pt x="5880914" y="5416094"/>
                </a:cubicBezTo>
                <a:cubicBezTo>
                  <a:pt x="5770386" y="5393328"/>
                  <a:pt x="5294303" y="5440618"/>
                  <a:pt x="5123797" y="5416094"/>
                </a:cubicBezTo>
                <a:cubicBezTo>
                  <a:pt x="4953291" y="5391570"/>
                  <a:pt x="4828705" y="5430421"/>
                  <a:pt x="4715088" y="5416094"/>
                </a:cubicBezTo>
                <a:cubicBezTo>
                  <a:pt x="4601471" y="5401767"/>
                  <a:pt x="4227806" y="5381491"/>
                  <a:pt x="3957970" y="5416094"/>
                </a:cubicBezTo>
                <a:cubicBezTo>
                  <a:pt x="3688134" y="5450697"/>
                  <a:pt x="3670638" y="5425309"/>
                  <a:pt x="3462159" y="5416094"/>
                </a:cubicBezTo>
                <a:cubicBezTo>
                  <a:pt x="3253680" y="5406879"/>
                  <a:pt x="3167443" y="5432031"/>
                  <a:pt x="3053449" y="5416094"/>
                </a:cubicBezTo>
                <a:cubicBezTo>
                  <a:pt x="2939455" y="5400158"/>
                  <a:pt x="2701485" y="5433995"/>
                  <a:pt x="2557638" y="5416094"/>
                </a:cubicBezTo>
                <a:cubicBezTo>
                  <a:pt x="2413791" y="5398193"/>
                  <a:pt x="2168647" y="5424510"/>
                  <a:pt x="1800521" y="5416094"/>
                </a:cubicBezTo>
                <a:cubicBezTo>
                  <a:pt x="1432395" y="5407678"/>
                  <a:pt x="1261364" y="5454497"/>
                  <a:pt x="902700" y="5416094"/>
                </a:cubicBezTo>
                <a:cubicBezTo>
                  <a:pt x="519468" y="5419760"/>
                  <a:pt x="63003" y="5077223"/>
                  <a:pt x="0" y="4513394"/>
                </a:cubicBezTo>
                <a:cubicBezTo>
                  <a:pt x="-20265" y="4243495"/>
                  <a:pt x="27650" y="4053844"/>
                  <a:pt x="0" y="3911612"/>
                </a:cubicBezTo>
                <a:cubicBezTo>
                  <a:pt x="-27650" y="3769380"/>
                  <a:pt x="24988" y="3469350"/>
                  <a:pt x="0" y="3309829"/>
                </a:cubicBezTo>
                <a:cubicBezTo>
                  <a:pt x="-24988" y="3150308"/>
                  <a:pt x="-16973" y="2933511"/>
                  <a:pt x="0" y="2780261"/>
                </a:cubicBezTo>
                <a:cubicBezTo>
                  <a:pt x="16973" y="2627011"/>
                  <a:pt x="-11552" y="2315258"/>
                  <a:pt x="0" y="2106265"/>
                </a:cubicBezTo>
                <a:cubicBezTo>
                  <a:pt x="11552" y="1897272"/>
                  <a:pt x="-9167" y="1726905"/>
                  <a:pt x="0" y="1504482"/>
                </a:cubicBezTo>
                <a:cubicBezTo>
                  <a:pt x="9167" y="1282059"/>
                  <a:pt x="10972" y="1160784"/>
                  <a:pt x="0" y="902700"/>
                </a:cubicBezTo>
                <a:close/>
              </a:path>
            </a:pathLst>
          </a:custGeom>
          <a:noFill/>
          <a:ln w="60325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361A26E-2F44-E2F9-E8E0-66B418AEF94B}"/>
              </a:ext>
            </a:extLst>
          </p:cNvPr>
          <p:cNvSpPr txBox="1"/>
          <p:nvPr/>
        </p:nvSpPr>
        <p:spPr>
          <a:xfrm>
            <a:off x="10752339" y="6657945"/>
            <a:ext cx="1436611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25391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963A1A-03B3-9E49-BB49-9AFFDA5DB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100"/>
              <a:t>اماكن تواجد الصخر الجيري في الاردن </a:t>
            </a:r>
          </a:p>
        </p:txBody>
      </p:sp>
      <p:sp>
        <p:nvSpPr>
          <p:cNvPr id="25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093" y="2563839"/>
            <a:ext cx="3931920" cy="27432"/>
          </a:xfrm>
          <a:custGeom>
            <a:avLst/>
            <a:gdLst>
              <a:gd name="connsiteX0" fmla="*/ 0 w 3931920"/>
              <a:gd name="connsiteY0" fmla="*/ 0 h 27432"/>
              <a:gd name="connsiteX1" fmla="*/ 733958 w 3931920"/>
              <a:gd name="connsiteY1" fmla="*/ 0 h 27432"/>
              <a:gd name="connsiteX2" fmla="*/ 1428598 w 3931920"/>
              <a:gd name="connsiteY2" fmla="*/ 0 h 27432"/>
              <a:gd name="connsiteX3" fmla="*/ 2123237 w 3931920"/>
              <a:gd name="connsiteY3" fmla="*/ 0 h 27432"/>
              <a:gd name="connsiteX4" fmla="*/ 2660599 w 3931920"/>
              <a:gd name="connsiteY4" fmla="*/ 0 h 27432"/>
              <a:gd name="connsiteX5" fmla="*/ 3237281 w 3931920"/>
              <a:gd name="connsiteY5" fmla="*/ 0 h 27432"/>
              <a:gd name="connsiteX6" fmla="*/ 3931920 w 3931920"/>
              <a:gd name="connsiteY6" fmla="*/ 0 h 27432"/>
              <a:gd name="connsiteX7" fmla="*/ 3931920 w 3931920"/>
              <a:gd name="connsiteY7" fmla="*/ 27432 h 27432"/>
              <a:gd name="connsiteX8" fmla="*/ 3276600 w 3931920"/>
              <a:gd name="connsiteY8" fmla="*/ 27432 h 27432"/>
              <a:gd name="connsiteX9" fmla="*/ 2739238 w 3931920"/>
              <a:gd name="connsiteY9" fmla="*/ 27432 h 27432"/>
              <a:gd name="connsiteX10" fmla="*/ 2201875 w 3931920"/>
              <a:gd name="connsiteY10" fmla="*/ 27432 h 27432"/>
              <a:gd name="connsiteX11" fmla="*/ 1507236 w 3931920"/>
              <a:gd name="connsiteY11" fmla="*/ 27432 h 27432"/>
              <a:gd name="connsiteX12" fmla="*/ 930554 w 3931920"/>
              <a:gd name="connsiteY12" fmla="*/ 27432 h 27432"/>
              <a:gd name="connsiteX13" fmla="*/ 0 w 3931920"/>
              <a:gd name="connsiteY13" fmla="*/ 27432 h 27432"/>
              <a:gd name="connsiteX14" fmla="*/ 0 w 3931920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931920" h="27432" fill="none" extrusionOk="0">
                <a:moveTo>
                  <a:pt x="0" y="0"/>
                </a:moveTo>
                <a:cubicBezTo>
                  <a:pt x="245351" y="16874"/>
                  <a:pt x="509174" y="13736"/>
                  <a:pt x="733958" y="0"/>
                </a:cubicBezTo>
                <a:cubicBezTo>
                  <a:pt x="958742" y="-13736"/>
                  <a:pt x="1245406" y="-17215"/>
                  <a:pt x="1428598" y="0"/>
                </a:cubicBezTo>
                <a:cubicBezTo>
                  <a:pt x="1611790" y="17215"/>
                  <a:pt x="1930525" y="20562"/>
                  <a:pt x="2123237" y="0"/>
                </a:cubicBezTo>
                <a:cubicBezTo>
                  <a:pt x="2315949" y="-20562"/>
                  <a:pt x="2485508" y="11332"/>
                  <a:pt x="2660599" y="0"/>
                </a:cubicBezTo>
                <a:cubicBezTo>
                  <a:pt x="2835690" y="-11332"/>
                  <a:pt x="3075198" y="-14809"/>
                  <a:pt x="3237281" y="0"/>
                </a:cubicBezTo>
                <a:cubicBezTo>
                  <a:pt x="3399364" y="14809"/>
                  <a:pt x="3745084" y="-4992"/>
                  <a:pt x="3931920" y="0"/>
                </a:cubicBezTo>
                <a:cubicBezTo>
                  <a:pt x="3930963" y="8431"/>
                  <a:pt x="3931571" y="14612"/>
                  <a:pt x="3931920" y="27432"/>
                </a:cubicBezTo>
                <a:cubicBezTo>
                  <a:pt x="3765435" y="40792"/>
                  <a:pt x="3452398" y="38703"/>
                  <a:pt x="3276600" y="27432"/>
                </a:cubicBezTo>
                <a:cubicBezTo>
                  <a:pt x="3100802" y="16161"/>
                  <a:pt x="2914889" y="26998"/>
                  <a:pt x="2739238" y="27432"/>
                </a:cubicBezTo>
                <a:cubicBezTo>
                  <a:pt x="2563587" y="27866"/>
                  <a:pt x="2395484" y="39154"/>
                  <a:pt x="2201875" y="27432"/>
                </a:cubicBezTo>
                <a:cubicBezTo>
                  <a:pt x="2008266" y="15710"/>
                  <a:pt x="1781367" y="4899"/>
                  <a:pt x="1507236" y="27432"/>
                </a:cubicBezTo>
                <a:cubicBezTo>
                  <a:pt x="1233105" y="49965"/>
                  <a:pt x="1075495" y="47542"/>
                  <a:pt x="930554" y="27432"/>
                </a:cubicBezTo>
                <a:cubicBezTo>
                  <a:pt x="785613" y="7322"/>
                  <a:pt x="268930" y="30433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931920" h="27432" stroke="0" extrusionOk="0">
                <a:moveTo>
                  <a:pt x="0" y="0"/>
                </a:moveTo>
                <a:cubicBezTo>
                  <a:pt x="278269" y="4786"/>
                  <a:pt x="349028" y="-10422"/>
                  <a:pt x="616001" y="0"/>
                </a:cubicBezTo>
                <a:cubicBezTo>
                  <a:pt x="882974" y="10422"/>
                  <a:pt x="931617" y="-15515"/>
                  <a:pt x="1153363" y="0"/>
                </a:cubicBezTo>
                <a:cubicBezTo>
                  <a:pt x="1375109" y="15515"/>
                  <a:pt x="1704089" y="-3631"/>
                  <a:pt x="1887322" y="0"/>
                </a:cubicBezTo>
                <a:cubicBezTo>
                  <a:pt x="2070555" y="3631"/>
                  <a:pt x="2344155" y="2213"/>
                  <a:pt x="2503322" y="0"/>
                </a:cubicBezTo>
                <a:cubicBezTo>
                  <a:pt x="2662489" y="-2213"/>
                  <a:pt x="2976859" y="26691"/>
                  <a:pt x="3119323" y="0"/>
                </a:cubicBezTo>
                <a:cubicBezTo>
                  <a:pt x="3261787" y="-26691"/>
                  <a:pt x="3588171" y="-28651"/>
                  <a:pt x="3931920" y="0"/>
                </a:cubicBezTo>
                <a:cubicBezTo>
                  <a:pt x="3930565" y="9524"/>
                  <a:pt x="3930718" y="13975"/>
                  <a:pt x="3931920" y="27432"/>
                </a:cubicBezTo>
                <a:cubicBezTo>
                  <a:pt x="3664329" y="4021"/>
                  <a:pt x="3437686" y="14511"/>
                  <a:pt x="3276600" y="27432"/>
                </a:cubicBezTo>
                <a:cubicBezTo>
                  <a:pt x="3115514" y="40353"/>
                  <a:pt x="2913592" y="48967"/>
                  <a:pt x="2739238" y="27432"/>
                </a:cubicBezTo>
                <a:cubicBezTo>
                  <a:pt x="2564884" y="5897"/>
                  <a:pt x="2294049" y="39820"/>
                  <a:pt x="2083918" y="27432"/>
                </a:cubicBezTo>
                <a:cubicBezTo>
                  <a:pt x="1873787" y="15044"/>
                  <a:pt x="1718903" y="21388"/>
                  <a:pt x="1428598" y="27432"/>
                </a:cubicBezTo>
                <a:cubicBezTo>
                  <a:pt x="1138293" y="33476"/>
                  <a:pt x="952209" y="50441"/>
                  <a:pt x="812597" y="27432"/>
                </a:cubicBezTo>
                <a:cubicBezTo>
                  <a:pt x="672985" y="4423"/>
                  <a:pt x="305800" y="28240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rgbClr val="BB8F4A"/>
          </a:solidFill>
          <a:ln w="38100" cap="rnd">
            <a:solidFill>
              <a:srgbClr val="BB8F4A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ABDE6-0B6F-BD5C-47F8-DD03822C6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024" y="2872899"/>
            <a:ext cx="5235626" cy="3320668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500" err="1"/>
              <a:t>ي</a:t>
            </a:r>
            <a:r>
              <a:rPr lang="en-US" sz="3200" err="1"/>
              <a:t>تواجـد</a:t>
            </a:r>
            <a:r>
              <a:rPr lang="en-US" sz="3200"/>
              <a:t> </a:t>
            </a:r>
            <a:r>
              <a:rPr lang="en-US" sz="3200" err="1"/>
              <a:t>الحجـر</a:t>
            </a:r>
            <a:r>
              <a:rPr lang="en-US" sz="3200"/>
              <a:t> </a:t>
            </a:r>
            <a:r>
              <a:rPr lang="en-US" sz="3200" err="1"/>
              <a:t>الجيـري</a:t>
            </a:r>
            <a:r>
              <a:rPr lang="en-US" sz="3200"/>
              <a:t> </a:t>
            </a:r>
            <a:r>
              <a:rPr lang="en-US" sz="3200" err="1"/>
              <a:t>النقـي</a:t>
            </a:r>
            <a:r>
              <a:rPr lang="en-US" sz="3200"/>
              <a:t> </a:t>
            </a:r>
            <a:r>
              <a:rPr lang="en-US" sz="3200" err="1"/>
              <a:t>في</a:t>
            </a:r>
            <a:r>
              <a:rPr lang="en-US" sz="3200"/>
              <a:t> 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 sz="3200"/>
              <a:t>  </a:t>
            </a:r>
            <a:r>
              <a:rPr lang="en-US" sz="3200" err="1"/>
              <a:t>مناط</a:t>
            </a:r>
            <a:r>
              <a:rPr lang="en-US" sz="3200"/>
              <a:t>ــق: </a:t>
            </a:r>
            <a:r>
              <a:rPr lang="en-US" sz="3200" err="1"/>
              <a:t>القطران</a:t>
            </a:r>
            <a:r>
              <a:rPr lang="en-US" sz="3200"/>
              <a:t>ــة 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 sz="3200" err="1"/>
              <a:t>الس</a:t>
            </a:r>
            <a:r>
              <a:rPr lang="en-US" sz="3200"/>
              <a:t>ــ</a:t>
            </a:r>
            <a:r>
              <a:rPr lang="en-US" sz="3200" err="1"/>
              <a:t>لطاني</a:t>
            </a:r>
            <a:endParaRPr lang="en-US" sz="3200"/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 sz="3200" err="1"/>
              <a:t>الحس</a:t>
            </a:r>
            <a:r>
              <a:rPr lang="en-US" sz="3200"/>
              <a:t>ــا 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 sz="3200" err="1"/>
              <a:t>الحالب</a:t>
            </a:r>
            <a:r>
              <a:rPr lang="en-US" sz="3200"/>
              <a:t>ــ</a:t>
            </a:r>
            <a:r>
              <a:rPr lang="en-US" sz="3200" err="1"/>
              <a:t>ات</a:t>
            </a:r>
            <a:r>
              <a:rPr lang="en-US" sz="3200"/>
              <a:t> 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 sz="3200" err="1"/>
              <a:t>جـرف</a:t>
            </a:r>
            <a:r>
              <a:rPr lang="en-US" sz="3200"/>
              <a:t> </a:t>
            </a:r>
            <a:r>
              <a:rPr lang="en-US" sz="3200" err="1"/>
              <a:t>الدراويـش</a:t>
            </a:r>
            <a:r>
              <a:rPr lang="en-US" sz="3200"/>
              <a:t> 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 sz="3200" err="1"/>
              <a:t>األبيـض</a:t>
            </a:r>
            <a:endParaRPr lang="en-US" sz="3200"/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 sz="3200"/>
              <a:t> </a:t>
            </a:r>
            <a:r>
              <a:rPr lang="en-US" sz="3200" err="1"/>
              <a:t>سـواقة</a:t>
            </a:r>
            <a:endParaRPr lang="en-US" sz="3200"/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 sz="3200"/>
              <a:t> </a:t>
            </a:r>
            <a:r>
              <a:rPr lang="en-US" sz="3200" err="1"/>
              <a:t>والدامخـي</a:t>
            </a:r>
            <a:endParaRPr lang="en-US" sz="3200"/>
          </a:p>
        </p:txBody>
      </p:sp>
      <p:pic>
        <p:nvPicPr>
          <p:cNvPr id="6" name="Picture 5" descr="A close up of a rock&#10;&#10;Description automatically generated">
            <a:extLst>
              <a:ext uri="{FF2B5EF4-FFF2-40B4-BE49-F238E27FC236}">
                <a16:creationId xmlns:a16="http://schemas.microsoft.com/office/drawing/2014/main" id="{A2992C67-D433-D7BB-2058-617B1A5238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317" r="3917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15779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A9D2268A-D939-4E78-91B6-6C7E46406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close up of a rock&#10;&#10;Description automatically generated">
            <a:extLst>
              <a:ext uri="{FF2B5EF4-FFF2-40B4-BE49-F238E27FC236}">
                <a16:creationId xmlns:a16="http://schemas.microsoft.com/office/drawing/2014/main" id="{29C7EC84-CC90-E846-6C94-F24E4573F5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l="11038" r="4519" b="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BFDA25B-6E11-6FAF-C920-781F9AE97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853673"/>
            <a:ext cx="4023360" cy="500479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7200"/>
              <a:t>كيف يستعمل يستعمل الحجر الجيري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CAFA1-040F-8560-16A3-93A298E30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9083" y="853673"/>
            <a:ext cx="5715000" cy="500479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200" err="1"/>
              <a:t>الصناعات</a:t>
            </a:r>
            <a:r>
              <a:rPr lang="en-US" sz="2200"/>
              <a:t> </a:t>
            </a:r>
            <a:r>
              <a:rPr lang="en-US" sz="2200" err="1"/>
              <a:t>المعدنية</a:t>
            </a:r>
            <a:r>
              <a:rPr lang="en-US" sz="2200"/>
              <a:t>  </a:t>
            </a:r>
            <a:r>
              <a:rPr lang="en-US" sz="2200" err="1"/>
              <a:t>هوعامل</a:t>
            </a:r>
            <a:r>
              <a:rPr lang="en-US" sz="2200"/>
              <a:t> </a:t>
            </a:r>
            <a:r>
              <a:rPr lang="en-US" sz="2200" err="1"/>
              <a:t>مساعد</a:t>
            </a:r>
            <a:r>
              <a:rPr lang="en-US" sz="2200"/>
              <a:t> </a:t>
            </a:r>
            <a:r>
              <a:rPr lang="en-US" sz="2200" err="1"/>
              <a:t>على</a:t>
            </a:r>
            <a:r>
              <a:rPr lang="en-US" sz="2200"/>
              <a:t> </a:t>
            </a:r>
            <a:r>
              <a:rPr lang="en-US" sz="2200" err="1"/>
              <a:t>صهر</a:t>
            </a:r>
            <a:r>
              <a:rPr lang="en-US" sz="2200"/>
              <a:t> </a:t>
            </a:r>
            <a:r>
              <a:rPr lang="en-US" sz="2200" err="1"/>
              <a:t>وتكرير</a:t>
            </a:r>
            <a:r>
              <a:rPr lang="en-US" sz="2200"/>
              <a:t> </a:t>
            </a:r>
            <a:r>
              <a:rPr lang="en-US" sz="2200" err="1"/>
              <a:t>الحديد</a:t>
            </a:r>
            <a:r>
              <a:rPr lang="en-US" sz="2200"/>
              <a:t> </a:t>
            </a:r>
            <a:r>
              <a:rPr lang="en-US" sz="2200" err="1"/>
              <a:t>والمنيوم</a:t>
            </a:r>
            <a:r>
              <a:rPr lang="en-US" sz="2200"/>
              <a:t> </a:t>
            </a:r>
            <a:r>
              <a:rPr lang="en-US" sz="2200" err="1"/>
              <a:t>والنحاس</a:t>
            </a:r>
            <a:r>
              <a:rPr lang="en-US" sz="2200"/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/>
              <a:t> </a:t>
            </a:r>
            <a:r>
              <a:rPr lang="en-US" sz="2200" err="1"/>
              <a:t>الصناعـات</a:t>
            </a:r>
            <a:r>
              <a:rPr lang="en-US" sz="2200"/>
              <a:t> </a:t>
            </a:r>
            <a:r>
              <a:rPr lang="en-US" sz="2200" err="1"/>
              <a:t>الكيميائيـة</a:t>
            </a:r>
            <a:r>
              <a:rPr lang="en-US" sz="2200"/>
              <a:t> </a:t>
            </a:r>
            <a:r>
              <a:rPr lang="en-US" sz="2200" err="1"/>
              <a:t>فـي</a:t>
            </a:r>
            <a:r>
              <a:rPr lang="en-US" sz="2200"/>
              <a:t> </a:t>
            </a:r>
            <a:r>
              <a:rPr lang="en-US" sz="2200" err="1"/>
              <a:t>إنتـاج</a:t>
            </a:r>
            <a:r>
              <a:rPr lang="en-US" sz="2200"/>
              <a:t> </a:t>
            </a:r>
            <a:r>
              <a:rPr lang="en-US" sz="2200" err="1"/>
              <a:t>الجيـر</a:t>
            </a:r>
            <a:r>
              <a:rPr lang="en-US" sz="2200"/>
              <a:t>، </a:t>
            </a:r>
            <a:r>
              <a:rPr lang="en-US" sz="2200" err="1"/>
              <a:t>المركبـات</a:t>
            </a:r>
            <a:r>
              <a:rPr lang="en-US" sz="2200"/>
              <a:t> </a:t>
            </a:r>
            <a:r>
              <a:rPr lang="en-US" sz="2200" err="1"/>
              <a:t>القلويـة</a:t>
            </a:r>
            <a:r>
              <a:rPr lang="en-US" sz="2200"/>
              <a:t>، </a:t>
            </a:r>
            <a:r>
              <a:rPr lang="en-US" sz="2200" err="1"/>
              <a:t>كربيـد</a:t>
            </a:r>
            <a:r>
              <a:rPr lang="en-US" sz="2200"/>
              <a:t> </a:t>
            </a:r>
            <a:r>
              <a:rPr lang="en-US" sz="2200" err="1"/>
              <a:t>الكالسـيوم</a:t>
            </a:r>
            <a:r>
              <a:rPr lang="en-US" sz="2200"/>
              <a:t>، </a:t>
            </a:r>
            <a:r>
              <a:rPr lang="en-US" sz="2200" err="1"/>
              <a:t>أكاسـيد</a:t>
            </a:r>
            <a:r>
              <a:rPr lang="en-US" sz="2200"/>
              <a:t> </a:t>
            </a:r>
            <a:r>
              <a:rPr lang="en-US" sz="2200" err="1"/>
              <a:t>المغنيسـيوم</a:t>
            </a:r>
            <a:r>
              <a:rPr lang="en-US" sz="2200"/>
              <a:t> </a:t>
            </a:r>
            <a:r>
              <a:rPr lang="en-US" sz="2200" err="1"/>
              <a:t>ورمـاد</a:t>
            </a:r>
            <a:r>
              <a:rPr lang="en-US" sz="2200"/>
              <a:t> </a:t>
            </a:r>
            <a:r>
              <a:rPr lang="en-US" sz="2200" err="1"/>
              <a:t>الصـودا</a:t>
            </a:r>
            <a:endParaRPr lang="en-US" sz="2200"/>
          </a:p>
          <a:p>
            <a:pPr marL="0" indent="0">
              <a:lnSpc>
                <a:spcPct val="100000"/>
              </a:lnSpc>
              <a:buNone/>
            </a:pPr>
            <a:r>
              <a:rPr lang="en-US" sz="2200"/>
              <a:t>. </a:t>
            </a:r>
            <a:r>
              <a:rPr lang="en-US" sz="2200" err="1"/>
              <a:t>صناع</a:t>
            </a:r>
            <a:r>
              <a:rPr lang="en-US" sz="2200"/>
              <a:t>ــ</a:t>
            </a:r>
            <a:r>
              <a:rPr lang="en-US" sz="2200" err="1"/>
              <a:t>ات</a:t>
            </a:r>
            <a:r>
              <a:rPr lang="en-US" sz="2200"/>
              <a:t> </a:t>
            </a:r>
            <a:r>
              <a:rPr lang="en-US" sz="2200" err="1"/>
              <a:t>الاس</a:t>
            </a:r>
            <a:r>
              <a:rPr lang="en-US" sz="2200"/>
              <a:t>ــ</a:t>
            </a:r>
            <a:r>
              <a:rPr lang="en-US" sz="2200" err="1"/>
              <a:t>منت</a:t>
            </a:r>
            <a:r>
              <a:rPr lang="en-US" sz="2200"/>
              <a:t> </a:t>
            </a:r>
            <a:r>
              <a:rPr lang="en-US" sz="2200" err="1"/>
              <a:t>الابي</a:t>
            </a:r>
            <a:r>
              <a:rPr lang="en-US" sz="2200"/>
              <a:t>ــض، </a:t>
            </a:r>
            <a:r>
              <a:rPr lang="en-US" sz="2200" err="1"/>
              <a:t>الحدي</a:t>
            </a:r>
            <a:r>
              <a:rPr lang="en-US" sz="2200"/>
              <a:t>ــد، </a:t>
            </a:r>
            <a:r>
              <a:rPr lang="en-US" sz="2200" err="1"/>
              <a:t>الصل</a:t>
            </a:r>
            <a:r>
              <a:rPr lang="en-US" sz="2200"/>
              <a:t>ــب، </a:t>
            </a:r>
            <a:r>
              <a:rPr lang="en-US" sz="2200" err="1"/>
              <a:t>الزج</a:t>
            </a:r>
            <a:r>
              <a:rPr lang="en-US" sz="2200"/>
              <a:t>ــ</a:t>
            </a:r>
            <a:r>
              <a:rPr lang="en-US" sz="2200" err="1"/>
              <a:t>اج</a:t>
            </a:r>
            <a:r>
              <a:rPr lang="en-US" sz="2200"/>
              <a:t>، </a:t>
            </a:r>
            <a:r>
              <a:rPr lang="en-US" sz="2200" err="1"/>
              <a:t>ال</a:t>
            </a:r>
            <a:r>
              <a:rPr lang="en-US" sz="2200"/>
              <a:t>ــ</a:t>
            </a:r>
            <a:r>
              <a:rPr lang="en-US" sz="2200" err="1"/>
              <a:t>ورق</a:t>
            </a:r>
            <a:r>
              <a:rPr lang="en-US" sz="2200"/>
              <a:t>، </a:t>
            </a:r>
            <a:r>
              <a:rPr lang="en-US" sz="2200" err="1"/>
              <a:t>تكري</a:t>
            </a:r>
            <a:r>
              <a:rPr lang="en-US" sz="2200"/>
              <a:t>ــر </a:t>
            </a:r>
            <a:r>
              <a:rPr lang="en-US" sz="2200" err="1"/>
              <a:t>الس</a:t>
            </a:r>
            <a:r>
              <a:rPr lang="en-US" sz="2200"/>
              <a:t>ــ</a:t>
            </a:r>
            <a:r>
              <a:rPr lang="en-US" sz="2200" err="1"/>
              <a:t>كر</a:t>
            </a:r>
            <a:r>
              <a:rPr lang="en-US" sz="2200"/>
              <a:t>، </a:t>
            </a:r>
            <a:r>
              <a:rPr lang="en-US" sz="2200" err="1"/>
              <a:t>تنقي</a:t>
            </a:r>
            <a:r>
              <a:rPr lang="en-US" sz="2200"/>
              <a:t>ــة </a:t>
            </a:r>
            <a:r>
              <a:rPr lang="en-US" sz="2200" err="1"/>
              <a:t>مي</a:t>
            </a:r>
            <a:r>
              <a:rPr lang="en-US" sz="2200"/>
              <a:t>ــ</a:t>
            </a:r>
            <a:r>
              <a:rPr lang="en-US" sz="2200" err="1"/>
              <a:t>اه</a:t>
            </a:r>
            <a:r>
              <a:rPr lang="en-US" sz="2200"/>
              <a:t> </a:t>
            </a:r>
            <a:r>
              <a:rPr lang="en-US" sz="2200" err="1"/>
              <a:t>الص</a:t>
            </a:r>
            <a:r>
              <a:rPr lang="en-US" sz="2200"/>
              <a:t>ــ</a:t>
            </a:r>
            <a:r>
              <a:rPr lang="en-US" sz="2200" err="1"/>
              <a:t>رف</a:t>
            </a:r>
            <a:r>
              <a:rPr lang="en-US" sz="2200"/>
              <a:t> </a:t>
            </a:r>
            <a:r>
              <a:rPr lang="en-US" sz="2200" err="1"/>
              <a:t>الصح</a:t>
            </a:r>
            <a:r>
              <a:rPr lang="en-US" sz="2200"/>
              <a:t>ــي، </a:t>
            </a:r>
            <a:r>
              <a:rPr lang="en-US" sz="2200" err="1"/>
              <a:t>معالج</a:t>
            </a:r>
            <a:r>
              <a:rPr lang="en-US" sz="2200"/>
              <a:t>ــة </a:t>
            </a:r>
            <a:r>
              <a:rPr lang="en-US" sz="2200" err="1"/>
              <a:t>النفاي</a:t>
            </a:r>
            <a:r>
              <a:rPr lang="en-US" sz="2200"/>
              <a:t>ــ</a:t>
            </a:r>
            <a:r>
              <a:rPr lang="en-US" sz="2200" err="1"/>
              <a:t>ات</a:t>
            </a:r>
            <a:r>
              <a:rPr lang="en-US" sz="2200"/>
              <a:t> </a:t>
            </a:r>
            <a:r>
              <a:rPr lang="en-US" sz="2200" err="1"/>
              <a:t>وإزال</a:t>
            </a:r>
            <a:r>
              <a:rPr lang="en-US" sz="2200"/>
              <a:t>ــة </a:t>
            </a:r>
            <a:r>
              <a:rPr lang="en-US" sz="2200" err="1"/>
              <a:t>الكبري</a:t>
            </a:r>
            <a:r>
              <a:rPr lang="en-US" sz="2200"/>
              <a:t>ــت مــن </a:t>
            </a:r>
            <a:r>
              <a:rPr lang="en-US" sz="2200" err="1"/>
              <a:t>الغ</a:t>
            </a:r>
            <a:r>
              <a:rPr lang="en-US" sz="2200"/>
              <a:t>ــ</a:t>
            </a:r>
            <a:r>
              <a:rPr lang="en-US" sz="2200" err="1"/>
              <a:t>از</a:t>
            </a:r>
            <a:r>
              <a:rPr lang="en-US" sz="2200"/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/>
              <a:t> </a:t>
            </a:r>
            <a:r>
              <a:rPr lang="en-US" sz="2200" err="1"/>
              <a:t>الاستخدامات</a:t>
            </a:r>
            <a:r>
              <a:rPr lang="en-US" sz="2200"/>
              <a:t> </a:t>
            </a:r>
            <a:r>
              <a:rPr lang="en-US" sz="2200" err="1"/>
              <a:t>الزراعية</a:t>
            </a:r>
            <a:r>
              <a:rPr lang="en-US" sz="2200"/>
              <a:t> </a:t>
            </a:r>
            <a:r>
              <a:rPr lang="en-US" sz="2200" err="1"/>
              <a:t>في</a:t>
            </a:r>
            <a:r>
              <a:rPr lang="en-US" sz="2200"/>
              <a:t> </a:t>
            </a:r>
            <a:r>
              <a:rPr lang="en-US" sz="2200" err="1"/>
              <a:t>تعزيز</a:t>
            </a:r>
            <a:r>
              <a:rPr lang="en-US" sz="2200"/>
              <a:t> </a:t>
            </a:r>
            <a:r>
              <a:rPr lang="en-US" sz="2200" err="1"/>
              <a:t>التربة</a:t>
            </a:r>
            <a:r>
              <a:rPr lang="en-US" sz="2200"/>
              <a:t> </a:t>
            </a:r>
            <a:r>
              <a:rPr lang="en-US" sz="2200" err="1"/>
              <a:t>واألسمدة</a:t>
            </a:r>
            <a:r>
              <a:rPr lang="en-US" sz="2200"/>
              <a:t> </a:t>
            </a:r>
            <a:r>
              <a:rPr lang="en-US" sz="2200" err="1"/>
              <a:t>واألعالف</a:t>
            </a:r>
            <a:r>
              <a:rPr lang="en-US" sz="2200"/>
              <a:t> </a:t>
            </a:r>
            <a:r>
              <a:rPr lang="en-US" sz="2200" err="1"/>
              <a:t>الحيوانية</a:t>
            </a:r>
            <a:r>
              <a:rPr lang="en-US" sz="2200"/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/>
              <a:t> مــ</a:t>
            </a:r>
            <a:r>
              <a:rPr lang="en-US" sz="2200" err="1"/>
              <a:t>ادة</a:t>
            </a:r>
            <a:r>
              <a:rPr lang="en-US" sz="2200"/>
              <a:t> </a:t>
            </a:r>
            <a:r>
              <a:rPr lang="en-US" sz="2200" err="1"/>
              <a:t>مالئ</a:t>
            </a:r>
            <a:r>
              <a:rPr lang="en-US" sz="2200"/>
              <a:t>ــة فــي </a:t>
            </a:r>
            <a:r>
              <a:rPr lang="en-US" sz="2200" err="1"/>
              <a:t>الدهان</a:t>
            </a:r>
            <a:r>
              <a:rPr lang="en-US" sz="2200"/>
              <a:t>ــ</a:t>
            </a:r>
            <a:r>
              <a:rPr lang="en-US" sz="2200" err="1"/>
              <a:t>ات</a:t>
            </a:r>
            <a:r>
              <a:rPr lang="en-US" sz="2200"/>
              <a:t> </a:t>
            </a:r>
            <a:r>
              <a:rPr lang="en-US" sz="2200" err="1"/>
              <a:t>والمط</a:t>
            </a:r>
            <a:r>
              <a:rPr lang="en-US" sz="2200"/>
              <a:t>ــ</a:t>
            </a:r>
            <a:r>
              <a:rPr lang="en-US" sz="2200" err="1"/>
              <a:t>اط</a:t>
            </a:r>
            <a:r>
              <a:rPr lang="en-US" sz="2200"/>
              <a:t> </a:t>
            </a:r>
            <a:r>
              <a:rPr lang="en-US" sz="2200" err="1"/>
              <a:t>وال</a:t>
            </a:r>
            <a:r>
              <a:rPr lang="en-US" sz="2200"/>
              <a:t>ــ</a:t>
            </a:r>
            <a:r>
              <a:rPr lang="en-US" sz="2200" err="1"/>
              <a:t>ورق</a:t>
            </a:r>
            <a:r>
              <a:rPr lang="en-US" sz="2200"/>
              <a:t> </a:t>
            </a:r>
            <a:r>
              <a:rPr lang="en-US" sz="2200" err="1"/>
              <a:t>والس</a:t>
            </a:r>
            <a:r>
              <a:rPr lang="en-US" sz="2200"/>
              <a:t>ــ</a:t>
            </a:r>
            <a:r>
              <a:rPr lang="en-US" sz="2200" err="1"/>
              <a:t>يراميك</a:t>
            </a:r>
            <a:r>
              <a:rPr lang="en-US" sz="2200"/>
              <a:t> </a:t>
            </a:r>
            <a:r>
              <a:rPr lang="en-US" sz="2200" err="1"/>
              <a:t>وب</a:t>
            </a:r>
            <a:r>
              <a:rPr lang="en-US" sz="2200"/>
              <a:t>ــ</a:t>
            </a:r>
            <a:r>
              <a:rPr lang="en-US" sz="2200" err="1"/>
              <a:t>اط</a:t>
            </a:r>
            <a:r>
              <a:rPr lang="en-US" sz="2200"/>
              <a:t> </a:t>
            </a:r>
            <a:r>
              <a:rPr lang="en-US" sz="2200" err="1"/>
              <a:t>الارضي</a:t>
            </a:r>
            <a:r>
              <a:rPr lang="en-US" sz="2200"/>
              <a:t>ــ</a:t>
            </a:r>
            <a:r>
              <a:rPr lang="en-US" sz="2200" err="1"/>
              <a:t>ات</a:t>
            </a:r>
            <a:r>
              <a:rPr lang="en-US" sz="2200"/>
              <a:t> </a:t>
            </a:r>
            <a:r>
              <a:rPr lang="en-US" sz="2200" err="1"/>
              <a:t>ومعج</a:t>
            </a:r>
            <a:r>
              <a:rPr lang="en-US" sz="2200"/>
              <a:t>ــ</a:t>
            </a:r>
            <a:r>
              <a:rPr lang="en-US" sz="2200" err="1"/>
              <a:t>ون</a:t>
            </a:r>
            <a:r>
              <a:rPr lang="en-US" sz="2200"/>
              <a:t> </a:t>
            </a:r>
            <a:r>
              <a:rPr lang="en-US" sz="2200" err="1"/>
              <a:t>الاس</a:t>
            </a:r>
            <a:r>
              <a:rPr lang="en-US" sz="2200"/>
              <a:t>ــ</a:t>
            </a:r>
            <a:r>
              <a:rPr lang="en-US" sz="2200" err="1"/>
              <a:t>نان</a:t>
            </a:r>
            <a:r>
              <a:rPr lang="en-US" sz="2200"/>
              <a:t> </a:t>
            </a:r>
            <a:r>
              <a:rPr lang="en-US" sz="2200" err="1"/>
              <a:t>والصناع</a:t>
            </a:r>
            <a:r>
              <a:rPr lang="en-US" sz="2200"/>
              <a:t>ــ</a:t>
            </a:r>
            <a:r>
              <a:rPr lang="en-US" sz="2200" err="1"/>
              <a:t>ات</a:t>
            </a:r>
            <a:r>
              <a:rPr lang="en-US" sz="2200"/>
              <a:t> </a:t>
            </a:r>
            <a:r>
              <a:rPr lang="en-US" sz="2200" err="1"/>
              <a:t>الطبية</a:t>
            </a:r>
            <a:endParaRPr lang="en-US" sz="2200"/>
          </a:p>
        </p:txBody>
      </p:sp>
      <p:sp>
        <p:nvSpPr>
          <p:cNvPr id="27" name="sketchy content container">
            <a:extLst>
              <a:ext uri="{FF2B5EF4-FFF2-40B4-BE49-F238E27FC236}">
                <a16:creationId xmlns:a16="http://schemas.microsoft.com/office/drawing/2014/main" id="{E0C43A58-225D-452D-8185-0D89D1EED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8921" y="493776"/>
            <a:ext cx="6229604" cy="5722227"/>
          </a:xfrm>
          <a:custGeom>
            <a:avLst/>
            <a:gdLst>
              <a:gd name="connsiteX0" fmla="*/ 0 w 6229604"/>
              <a:gd name="connsiteY0" fmla="*/ 0 h 5722227"/>
              <a:gd name="connsiteX1" fmla="*/ 629882 w 6229604"/>
              <a:gd name="connsiteY1" fmla="*/ 0 h 5722227"/>
              <a:gd name="connsiteX2" fmla="*/ 1135172 w 6229604"/>
              <a:gd name="connsiteY2" fmla="*/ 0 h 5722227"/>
              <a:gd name="connsiteX3" fmla="*/ 1951943 w 6229604"/>
              <a:gd name="connsiteY3" fmla="*/ 0 h 5722227"/>
              <a:gd name="connsiteX4" fmla="*/ 2581825 w 6229604"/>
              <a:gd name="connsiteY4" fmla="*/ 0 h 5722227"/>
              <a:gd name="connsiteX5" fmla="*/ 3211707 w 6229604"/>
              <a:gd name="connsiteY5" fmla="*/ 0 h 5722227"/>
              <a:gd name="connsiteX6" fmla="*/ 4028477 w 6229604"/>
              <a:gd name="connsiteY6" fmla="*/ 0 h 5722227"/>
              <a:gd name="connsiteX7" fmla="*/ 4596063 w 6229604"/>
              <a:gd name="connsiteY7" fmla="*/ 0 h 5722227"/>
              <a:gd name="connsiteX8" fmla="*/ 5412834 w 6229604"/>
              <a:gd name="connsiteY8" fmla="*/ 0 h 5722227"/>
              <a:gd name="connsiteX9" fmla="*/ 6229604 w 6229604"/>
              <a:gd name="connsiteY9" fmla="*/ 0 h 5722227"/>
              <a:gd name="connsiteX10" fmla="*/ 6229604 w 6229604"/>
              <a:gd name="connsiteY10" fmla="*/ 635803 h 5722227"/>
              <a:gd name="connsiteX11" fmla="*/ 6229604 w 6229604"/>
              <a:gd name="connsiteY11" fmla="*/ 1271606 h 5722227"/>
              <a:gd name="connsiteX12" fmla="*/ 6229604 w 6229604"/>
              <a:gd name="connsiteY12" fmla="*/ 1964631 h 5722227"/>
              <a:gd name="connsiteX13" fmla="*/ 6229604 w 6229604"/>
              <a:gd name="connsiteY13" fmla="*/ 2428767 h 5722227"/>
              <a:gd name="connsiteX14" fmla="*/ 6229604 w 6229604"/>
              <a:gd name="connsiteY14" fmla="*/ 3064570 h 5722227"/>
              <a:gd name="connsiteX15" fmla="*/ 6229604 w 6229604"/>
              <a:gd name="connsiteY15" fmla="*/ 3700373 h 5722227"/>
              <a:gd name="connsiteX16" fmla="*/ 6229604 w 6229604"/>
              <a:gd name="connsiteY16" fmla="*/ 4336176 h 5722227"/>
              <a:gd name="connsiteX17" fmla="*/ 6229604 w 6229604"/>
              <a:gd name="connsiteY17" fmla="*/ 5029202 h 5722227"/>
              <a:gd name="connsiteX18" fmla="*/ 6229604 w 6229604"/>
              <a:gd name="connsiteY18" fmla="*/ 5722227 h 5722227"/>
              <a:gd name="connsiteX19" fmla="*/ 5475130 w 6229604"/>
              <a:gd name="connsiteY19" fmla="*/ 5722227 h 5722227"/>
              <a:gd name="connsiteX20" fmla="*/ 4907544 w 6229604"/>
              <a:gd name="connsiteY20" fmla="*/ 5722227 h 5722227"/>
              <a:gd name="connsiteX21" fmla="*/ 4090773 w 6229604"/>
              <a:gd name="connsiteY21" fmla="*/ 5722227 h 5722227"/>
              <a:gd name="connsiteX22" fmla="*/ 3398595 w 6229604"/>
              <a:gd name="connsiteY22" fmla="*/ 5722227 h 5722227"/>
              <a:gd name="connsiteX23" fmla="*/ 2831009 w 6229604"/>
              <a:gd name="connsiteY23" fmla="*/ 5722227 h 5722227"/>
              <a:gd name="connsiteX24" fmla="*/ 2138831 w 6229604"/>
              <a:gd name="connsiteY24" fmla="*/ 5722227 h 5722227"/>
              <a:gd name="connsiteX25" fmla="*/ 1633541 w 6229604"/>
              <a:gd name="connsiteY25" fmla="*/ 5722227 h 5722227"/>
              <a:gd name="connsiteX26" fmla="*/ 1128251 w 6229604"/>
              <a:gd name="connsiteY26" fmla="*/ 5722227 h 5722227"/>
              <a:gd name="connsiteX27" fmla="*/ 0 w 6229604"/>
              <a:gd name="connsiteY27" fmla="*/ 5722227 h 5722227"/>
              <a:gd name="connsiteX28" fmla="*/ 0 w 6229604"/>
              <a:gd name="connsiteY28" fmla="*/ 5200869 h 5722227"/>
              <a:gd name="connsiteX29" fmla="*/ 0 w 6229604"/>
              <a:gd name="connsiteY29" fmla="*/ 4450621 h 5722227"/>
              <a:gd name="connsiteX30" fmla="*/ 0 w 6229604"/>
              <a:gd name="connsiteY30" fmla="*/ 3872040 h 5722227"/>
              <a:gd name="connsiteX31" fmla="*/ 0 w 6229604"/>
              <a:gd name="connsiteY31" fmla="*/ 3407904 h 5722227"/>
              <a:gd name="connsiteX32" fmla="*/ 0 w 6229604"/>
              <a:gd name="connsiteY32" fmla="*/ 2714879 h 5722227"/>
              <a:gd name="connsiteX33" fmla="*/ 0 w 6229604"/>
              <a:gd name="connsiteY33" fmla="*/ 2193520 h 5722227"/>
              <a:gd name="connsiteX34" fmla="*/ 0 w 6229604"/>
              <a:gd name="connsiteY34" fmla="*/ 1500495 h 5722227"/>
              <a:gd name="connsiteX35" fmla="*/ 0 w 6229604"/>
              <a:gd name="connsiteY35" fmla="*/ 750248 h 5722227"/>
              <a:gd name="connsiteX36" fmla="*/ 0 w 6229604"/>
              <a:gd name="connsiteY36" fmla="*/ 0 h 5722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6229604" h="5722227" extrusionOk="0">
                <a:moveTo>
                  <a:pt x="0" y="0"/>
                </a:moveTo>
                <a:cubicBezTo>
                  <a:pt x="134765" y="733"/>
                  <a:pt x="359555" y="-15387"/>
                  <a:pt x="629882" y="0"/>
                </a:cubicBezTo>
                <a:cubicBezTo>
                  <a:pt x="900209" y="15387"/>
                  <a:pt x="965450" y="15937"/>
                  <a:pt x="1135172" y="0"/>
                </a:cubicBezTo>
                <a:cubicBezTo>
                  <a:pt x="1304894" y="-15937"/>
                  <a:pt x="1787212" y="10921"/>
                  <a:pt x="1951943" y="0"/>
                </a:cubicBezTo>
                <a:cubicBezTo>
                  <a:pt x="2116674" y="-10921"/>
                  <a:pt x="2378222" y="13313"/>
                  <a:pt x="2581825" y="0"/>
                </a:cubicBezTo>
                <a:cubicBezTo>
                  <a:pt x="2785428" y="-13313"/>
                  <a:pt x="2915218" y="19972"/>
                  <a:pt x="3211707" y="0"/>
                </a:cubicBezTo>
                <a:cubicBezTo>
                  <a:pt x="3508196" y="-19972"/>
                  <a:pt x="3832828" y="-34359"/>
                  <a:pt x="4028477" y="0"/>
                </a:cubicBezTo>
                <a:cubicBezTo>
                  <a:pt x="4224126" y="34359"/>
                  <a:pt x="4361257" y="4467"/>
                  <a:pt x="4596063" y="0"/>
                </a:cubicBezTo>
                <a:cubicBezTo>
                  <a:pt x="4830869" y="-4467"/>
                  <a:pt x="5091403" y="-7365"/>
                  <a:pt x="5412834" y="0"/>
                </a:cubicBezTo>
                <a:cubicBezTo>
                  <a:pt x="5734265" y="7365"/>
                  <a:pt x="6034988" y="-26786"/>
                  <a:pt x="6229604" y="0"/>
                </a:cubicBezTo>
                <a:cubicBezTo>
                  <a:pt x="6208296" y="256153"/>
                  <a:pt x="6219810" y="335049"/>
                  <a:pt x="6229604" y="635803"/>
                </a:cubicBezTo>
                <a:cubicBezTo>
                  <a:pt x="6239398" y="936557"/>
                  <a:pt x="6230184" y="1092448"/>
                  <a:pt x="6229604" y="1271606"/>
                </a:cubicBezTo>
                <a:cubicBezTo>
                  <a:pt x="6229024" y="1450764"/>
                  <a:pt x="6217841" y="1797531"/>
                  <a:pt x="6229604" y="1964631"/>
                </a:cubicBezTo>
                <a:cubicBezTo>
                  <a:pt x="6241367" y="2131731"/>
                  <a:pt x="6220367" y="2235822"/>
                  <a:pt x="6229604" y="2428767"/>
                </a:cubicBezTo>
                <a:cubicBezTo>
                  <a:pt x="6238841" y="2621712"/>
                  <a:pt x="6220929" y="2925917"/>
                  <a:pt x="6229604" y="3064570"/>
                </a:cubicBezTo>
                <a:cubicBezTo>
                  <a:pt x="6238279" y="3203223"/>
                  <a:pt x="6256755" y="3501958"/>
                  <a:pt x="6229604" y="3700373"/>
                </a:cubicBezTo>
                <a:cubicBezTo>
                  <a:pt x="6202453" y="3898788"/>
                  <a:pt x="6201714" y="4046823"/>
                  <a:pt x="6229604" y="4336176"/>
                </a:cubicBezTo>
                <a:cubicBezTo>
                  <a:pt x="6257494" y="4625529"/>
                  <a:pt x="6258821" y="4774033"/>
                  <a:pt x="6229604" y="5029202"/>
                </a:cubicBezTo>
                <a:cubicBezTo>
                  <a:pt x="6200387" y="5284371"/>
                  <a:pt x="6233334" y="5383875"/>
                  <a:pt x="6229604" y="5722227"/>
                </a:cubicBezTo>
                <a:cubicBezTo>
                  <a:pt x="6016393" y="5707881"/>
                  <a:pt x="5684528" y="5751176"/>
                  <a:pt x="5475130" y="5722227"/>
                </a:cubicBezTo>
                <a:cubicBezTo>
                  <a:pt x="5265732" y="5693278"/>
                  <a:pt x="5082862" y="5732690"/>
                  <a:pt x="4907544" y="5722227"/>
                </a:cubicBezTo>
                <a:cubicBezTo>
                  <a:pt x="4732226" y="5711764"/>
                  <a:pt x="4474837" y="5716289"/>
                  <a:pt x="4090773" y="5722227"/>
                </a:cubicBezTo>
                <a:cubicBezTo>
                  <a:pt x="3706709" y="5728165"/>
                  <a:pt x="3645902" y="5723973"/>
                  <a:pt x="3398595" y="5722227"/>
                </a:cubicBezTo>
                <a:cubicBezTo>
                  <a:pt x="3151288" y="5720481"/>
                  <a:pt x="3001606" y="5732695"/>
                  <a:pt x="2831009" y="5722227"/>
                </a:cubicBezTo>
                <a:cubicBezTo>
                  <a:pt x="2660412" y="5711759"/>
                  <a:pt x="2424161" y="5689878"/>
                  <a:pt x="2138831" y="5722227"/>
                </a:cubicBezTo>
                <a:cubicBezTo>
                  <a:pt x="1853501" y="5754576"/>
                  <a:pt x="1788223" y="5720540"/>
                  <a:pt x="1633541" y="5722227"/>
                </a:cubicBezTo>
                <a:cubicBezTo>
                  <a:pt x="1478859" y="5723915"/>
                  <a:pt x="1324151" y="5739059"/>
                  <a:pt x="1128251" y="5722227"/>
                </a:cubicBezTo>
                <a:cubicBezTo>
                  <a:pt x="932351" y="5705396"/>
                  <a:pt x="522340" y="5691488"/>
                  <a:pt x="0" y="5722227"/>
                </a:cubicBezTo>
                <a:cubicBezTo>
                  <a:pt x="-8445" y="5596771"/>
                  <a:pt x="-11215" y="5344833"/>
                  <a:pt x="0" y="5200869"/>
                </a:cubicBezTo>
                <a:cubicBezTo>
                  <a:pt x="11215" y="5056905"/>
                  <a:pt x="20310" y="4693766"/>
                  <a:pt x="0" y="4450621"/>
                </a:cubicBezTo>
                <a:cubicBezTo>
                  <a:pt x="-20310" y="4207476"/>
                  <a:pt x="817" y="4075053"/>
                  <a:pt x="0" y="3872040"/>
                </a:cubicBezTo>
                <a:cubicBezTo>
                  <a:pt x="-817" y="3669027"/>
                  <a:pt x="-21729" y="3595882"/>
                  <a:pt x="0" y="3407904"/>
                </a:cubicBezTo>
                <a:cubicBezTo>
                  <a:pt x="21729" y="3219926"/>
                  <a:pt x="-30605" y="3052469"/>
                  <a:pt x="0" y="2714879"/>
                </a:cubicBezTo>
                <a:cubicBezTo>
                  <a:pt x="30605" y="2377289"/>
                  <a:pt x="-16081" y="2430808"/>
                  <a:pt x="0" y="2193520"/>
                </a:cubicBezTo>
                <a:cubicBezTo>
                  <a:pt x="16081" y="1956232"/>
                  <a:pt x="18120" y="1817979"/>
                  <a:pt x="0" y="1500495"/>
                </a:cubicBezTo>
                <a:cubicBezTo>
                  <a:pt x="-18120" y="1183011"/>
                  <a:pt x="23969" y="972269"/>
                  <a:pt x="0" y="750248"/>
                </a:cubicBezTo>
                <a:cubicBezTo>
                  <a:pt x="-23969" y="528227"/>
                  <a:pt x="-3769" y="358360"/>
                  <a:pt x="0" y="0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6414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SketchyVTI</vt:lpstr>
      <vt:lpstr>جر الجيري النقي </vt:lpstr>
      <vt:lpstr>اماكن تواجد الصخر الجيري في الاردن </vt:lpstr>
      <vt:lpstr>كيف يستعمل يستعمل الحجر الجيري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</cp:revision>
  <dcterms:created xsi:type="dcterms:W3CDTF">2023-11-27T14:08:03Z</dcterms:created>
  <dcterms:modified xsi:type="dcterms:W3CDTF">2023-11-27T15:04:23Z</dcterms:modified>
</cp:coreProperties>
</file>