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17E66-07F2-4FD3-800A-4CD49A9FE52B}" v="170" dt="2023-11-23T16:25:17.095"/>
    <p1510:client id="{8CA8B7CB-08E8-485F-9870-327CAA4DDADC}" v="511" dt="2023-11-23T16:57:00.021"/>
    <p1510:client id="{D1C84273-ED26-47F6-8EBA-04000F732DE8}" v="1255" dt="2023-11-26T09:04:28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microsoft.com/office/2015/10/relationships/revisionInfo" Target="revisionInfo.xml" Id="rId14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2C1A5-B6CE-46F3-99A4-07B0E4FCA4D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A711DEF-DD53-4A4F-B08D-D2EC6F1C3C74}">
      <dgm:prSet/>
      <dgm:spPr/>
      <dgm:t>
        <a:bodyPr/>
        <a:lstStyle/>
        <a:p>
          <a:r>
            <a:rPr lang="en-US" dirty="0" err="1"/>
            <a:t>توفير</a:t>
          </a:r>
          <a:r>
            <a:rPr lang="en-US" dirty="0"/>
            <a:t> </a:t>
          </a:r>
          <a:r>
            <a:rPr lang="en-US" dirty="0" err="1"/>
            <a:t>فرص</a:t>
          </a:r>
          <a:r>
            <a:rPr lang="en-US" dirty="0"/>
            <a:t> </a:t>
          </a:r>
          <a:r>
            <a:rPr lang="en-US" dirty="0" err="1"/>
            <a:t>العمل</a:t>
          </a:r>
          <a:endParaRPr lang="en-US" dirty="0" err="1">
            <a:latin typeface="Century Gothic"/>
            <a:cs typeface="Arial"/>
          </a:endParaRPr>
        </a:p>
      </dgm:t>
    </dgm:pt>
    <dgm:pt modelId="{AB8D2A52-4C3D-4585-A068-9E711BCB7015}" type="parTrans" cxnId="{37B58DC3-CBDD-4BAF-8FE0-3DE69B55F65A}">
      <dgm:prSet/>
      <dgm:spPr/>
      <dgm:t>
        <a:bodyPr/>
        <a:lstStyle/>
        <a:p>
          <a:endParaRPr lang="en-US"/>
        </a:p>
      </dgm:t>
    </dgm:pt>
    <dgm:pt modelId="{43563A34-CFEA-4BC1-9AD7-F0EE71BCDDFB}" type="sibTrans" cxnId="{37B58DC3-CBDD-4BAF-8FE0-3DE69B55F65A}">
      <dgm:prSet/>
      <dgm:spPr/>
      <dgm:t>
        <a:bodyPr/>
        <a:lstStyle/>
        <a:p>
          <a:endParaRPr lang="en-US"/>
        </a:p>
      </dgm:t>
    </dgm:pt>
    <dgm:pt modelId="{00707489-ED03-4207-B08E-4078950AC9C8}">
      <dgm:prSet/>
      <dgm:spPr/>
      <dgm:t>
        <a:bodyPr/>
        <a:lstStyle/>
        <a:p>
          <a:r>
            <a:rPr lang="en-US" dirty="0" err="1">
              <a:latin typeface="Arial"/>
              <a:ea typeface="Calibri Light"/>
              <a:cs typeface="Calibri Light"/>
            </a:rPr>
            <a:t>تحفيز</a:t>
          </a:r>
          <a:r>
            <a:rPr lang="en-US" dirty="0">
              <a:latin typeface="Arial"/>
              <a:ea typeface="Calibri Light"/>
              <a:cs typeface="Calibri Light"/>
            </a:rPr>
            <a:t> </a:t>
          </a:r>
          <a:r>
            <a:rPr lang="en-US" dirty="0" err="1">
              <a:latin typeface="Arial"/>
              <a:ea typeface="Calibri Light"/>
              <a:cs typeface="Calibri Light"/>
            </a:rPr>
            <a:t>نمو</a:t>
          </a:r>
          <a:r>
            <a:rPr lang="en-US" dirty="0">
              <a:latin typeface="Arial"/>
              <a:ea typeface="Calibri Light"/>
              <a:cs typeface="Calibri Light"/>
            </a:rPr>
            <a:t> </a:t>
          </a:r>
          <a:r>
            <a:rPr lang="en-US" dirty="0" err="1">
              <a:latin typeface="Arial"/>
              <a:ea typeface="Calibri Light"/>
              <a:cs typeface="Calibri Light"/>
            </a:rPr>
            <a:t>الاقتصادي</a:t>
          </a:r>
          <a:endParaRPr lang="en-US" dirty="0">
            <a:latin typeface="Arial"/>
            <a:ea typeface="Calibri Light"/>
            <a:cs typeface="Calibri Light"/>
          </a:endParaRPr>
        </a:p>
      </dgm:t>
    </dgm:pt>
    <dgm:pt modelId="{DD1AF692-87D9-42E7-A555-7C02D2953905}" type="parTrans" cxnId="{9E370F9F-C09F-41E5-8F6B-5BA408841D7A}">
      <dgm:prSet/>
      <dgm:spPr/>
      <dgm:t>
        <a:bodyPr/>
        <a:lstStyle/>
        <a:p>
          <a:endParaRPr lang="en-US"/>
        </a:p>
      </dgm:t>
    </dgm:pt>
    <dgm:pt modelId="{66E74425-06C6-40E0-A149-BD699E0E915C}" type="sibTrans" cxnId="{9E370F9F-C09F-41E5-8F6B-5BA408841D7A}">
      <dgm:prSet/>
      <dgm:spPr/>
      <dgm:t>
        <a:bodyPr/>
        <a:lstStyle/>
        <a:p>
          <a:endParaRPr lang="en-US"/>
        </a:p>
      </dgm:t>
    </dgm:pt>
    <dgm:pt modelId="{FFDD7880-581C-4751-A092-E65446E6D73B}">
      <dgm:prSet/>
      <dgm:spPr/>
      <dgm:t>
        <a:bodyPr/>
        <a:lstStyle/>
        <a:p>
          <a:pPr rtl="0"/>
          <a:r>
            <a:rPr lang="en-US" dirty="0" err="1">
              <a:latin typeface="Arial"/>
              <a:cs typeface="Arial"/>
            </a:rPr>
            <a:t>توفير</a:t>
          </a:r>
          <a:r>
            <a:rPr lang="en-US" dirty="0">
              <a:latin typeface="Arial"/>
              <a:cs typeface="Arial"/>
            </a:rPr>
            <a:t> </a:t>
          </a:r>
          <a:r>
            <a:rPr lang="en-US" dirty="0" err="1">
              <a:latin typeface="Arial"/>
              <a:cs typeface="Arial"/>
            </a:rPr>
            <a:t>مصادر</a:t>
          </a:r>
          <a:r>
            <a:rPr lang="en-US" dirty="0">
              <a:latin typeface="Arial"/>
              <a:cs typeface="Arial"/>
            </a:rPr>
            <a:t> </a:t>
          </a:r>
          <a:r>
            <a:rPr lang="en-US" dirty="0" err="1">
              <a:latin typeface="Arial"/>
              <a:cs typeface="Arial"/>
            </a:rPr>
            <a:t>الطاقة</a:t>
          </a:r>
          <a:r>
            <a:rPr lang="en-US" dirty="0">
              <a:latin typeface="Arial"/>
              <a:cs typeface="Arial"/>
            </a:rPr>
            <a:t> </a:t>
          </a:r>
        </a:p>
      </dgm:t>
    </dgm:pt>
    <dgm:pt modelId="{F16687F1-0F9B-4DA1-A587-7938F409E0D4}" type="parTrans" cxnId="{2509774E-1C50-4208-B248-00B523B68DAD}">
      <dgm:prSet/>
      <dgm:spPr/>
      <dgm:t>
        <a:bodyPr/>
        <a:lstStyle/>
        <a:p>
          <a:endParaRPr lang="en-US"/>
        </a:p>
      </dgm:t>
    </dgm:pt>
    <dgm:pt modelId="{A7BC9BD9-BB2B-481A-843B-EA55590201F2}" type="sibTrans" cxnId="{2509774E-1C50-4208-B248-00B523B68DAD}">
      <dgm:prSet/>
      <dgm:spPr/>
      <dgm:t>
        <a:bodyPr/>
        <a:lstStyle/>
        <a:p>
          <a:endParaRPr lang="en-US"/>
        </a:p>
      </dgm:t>
    </dgm:pt>
    <dgm:pt modelId="{C7ADD21B-3F74-474D-BD44-E16E96F4A2B5}">
      <dgm:prSet/>
      <dgm:spPr/>
      <dgm:t>
        <a:bodyPr/>
        <a:lstStyle/>
        <a:p>
          <a:r>
            <a:rPr lang="en-US" dirty="0">
              <a:latin typeface="Arial"/>
              <a:cs typeface="Arial"/>
            </a:rPr>
            <a:t>الصادرات</a:t>
          </a:r>
          <a:endParaRPr lang="en-US" dirty="0"/>
        </a:p>
      </dgm:t>
    </dgm:pt>
    <dgm:pt modelId="{94E13C87-D046-409E-B624-FE5EE41E9F2B}" type="parTrans" cxnId="{E8B1E910-E503-4BF3-9DA9-4E8E00D636A4}">
      <dgm:prSet/>
      <dgm:spPr/>
      <dgm:t>
        <a:bodyPr/>
        <a:lstStyle/>
        <a:p>
          <a:endParaRPr lang="en-US"/>
        </a:p>
      </dgm:t>
    </dgm:pt>
    <dgm:pt modelId="{A24BA6CB-DC05-4011-8FA6-166ECECFF0B0}" type="sibTrans" cxnId="{E8B1E910-E503-4BF3-9DA9-4E8E00D636A4}">
      <dgm:prSet/>
      <dgm:spPr/>
      <dgm:t>
        <a:bodyPr/>
        <a:lstStyle/>
        <a:p>
          <a:endParaRPr lang="en-US"/>
        </a:p>
      </dgm:t>
    </dgm:pt>
    <dgm:pt modelId="{91B68453-31B3-46B3-85A5-9F6C356294B5}" type="pres">
      <dgm:prSet presAssocID="{23E2C1A5-B6CE-46F3-99A4-07B0E4FCA4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5CD83D-F6DA-4697-8A9A-C91A49B02D3C}" type="pres">
      <dgm:prSet presAssocID="{7A711DEF-DD53-4A4F-B08D-D2EC6F1C3C74}" presName="hierRoot1" presStyleCnt="0"/>
      <dgm:spPr/>
    </dgm:pt>
    <dgm:pt modelId="{A30BE9CB-73F3-42DD-9A51-5782F53F7E02}" type="pres">
      <dgm:prSet presAssocID="{7A711DEF-DD53-4A4F-B08D-D2EC6F1C3C74}" presName="composite" presStyleCnt="0"/>
      <dgm:spPr/>
    </dgm:pt>
    <dgm:pt modelId="{AB176290-AA06-44B9-B8DE-8A434A11CDF2}" type="pres">
      <dgm:prSet presAssocID="{7A711DEF-DD53-4A4F-B08D-D2EC6F1C3C74}" presName="background" presStyleLbl="node0" presStyleIdx="0" presStyleCnt="4"/>
      <dgm:spPr/>
    </dgm:pt>
    <dgm:pt modelId="{91DED3E4-5E65-4F00-8074-A6A48843F792}" type="pres">
      <dgm:prSet presAssocID="{7A711DEF-DD53-4A4F-B08D-D2EC6F1C3C74}" presName="text" presStyleLbl="fgAcc0" presStyleIdx="0" presStyleCnt="4">
        <dgm:presLayoutVars>
          <dgm:chPref val="3"/>
        </dgm:presLayoutVars>
      </dgm:prSet>
      <dgm:spPr/>
    </dgm:pt>
    <dgm:pt modelId="{D68BC048-07BD-4510-87FB-29DCFAAA027A}" type="pres">
      <dgm:prSet presAssocID="{7A711DEF-DD53-4A4F-B08D-D2EC6F1C3C74}" presName="hierChild2" presStyleCnt="0"/>
      <dgm:spPr/>
    </dgm:pt>
    <dgm:pt modelId="{65177B95-8F39-4A7B-A14A-7E7F9F2AF34C}" type="pres">
      <dgm:prSet presAssocID="{00707489-ED03-4207-B08E-4078950AC9C8}" presName="hierRoot1" presStyleCnt="0"/>
      <dgm:spPr/>
    </dgm:pt>
    <dgm:pt modelId="{EF0EC7A0-7016-4F59-BB40-150B789A4429}" type="pres">
      <dgm:prSet presAssocID="{00707489-ED03-4207-B08E-4078950AC9C8}" presName="composite" presStyleCnt="0"/>
      <dgm:spPr/>
    </dgm:pt>
    <dgm:pt modelId="{8F0DFEF0-6C24-427B-80D9-954536332BEF}" type="pres">
      <dgm:prSet presAssocID="{00707489-ED03-4207-B08E-4078950AC9C8}" presName="background" presStyleLbl="node0" presStyleIdx="1" presStyleCnt="4"/>
      <dgm:spPr/>
    </dgm:pt>
    <dgm:pt modelId="{32A298FC-C205-49C3-9E8F-E0C98FE61514}" type="pres">
      <dgm:prSet presAssocID="{00707489-ED03-4207-B08E-4078950AC9C8}" presName="text" presStyleLbl="fgAcc0" presStyleIdx="1" presStyleCnt="4">
        <dgm:presLayoutVars>
          <dgm:chPref val="3"/>
        </dgm:presLayoutVars>
      </dgm:prSet>
      <dgm:spPr/>
    </dgm:pt>
    <dgm:pt modelId="{A0B20318-6373-4DE3-A359-5157FE25B185}" type="pres">
      <dgm:prSet presAssocID="{00707489-ED03-4207-B08E-4078950AC9C8}" presName="hierChild2" presStyleCnt="0"/>
      <dgm:spPr/>
    </dgm:pt>
    <dgm:pt modelId="{B87745B5-867F-49FB-90B4-E0C712657A5B}" type="pres">
      <dgm:prSet presAssocID="{FFDD7880-581C-4751-A092-E65446E6D73B}" presName="hierRoot1" presStyleCnt="0"/>
      <dgm:spPr/>
    </dgm:pt>
    <dgm:pt modelId="{DCD46967-3443-4659-961E-6D382531A4BC}" type="pres">
      <dgm:prSet presAssocID="{FFDD7880-581C-4751-A092-E65446E6D73B}" presName="composite" presStyleCnt="0"/>
      <dgm:spPr/>
    </dgm:pt>
    <dgm:pt modelId="{63465F32-920E-4C02-8857-700A7EB6D9BA}" type="pres">
      <dgm:prSet presAssocID="{FFDD7880-581C-4751-A092-E65446E6D73B}" presName="background" presStyleLbl="node0" presStyleIdx="2" presStyleCnt="4"/>
      <dgm:spPr/>
    </dgm:pt>
    <dgm:pt modelId="{3B222296-61B3-492F-972B-CB71847F855E}" type="pres">
      <dgm:prSet presAssocID="{FFDD7880-581C-4751-A092-E65446E6D73B}" presName="text" presStyleLbl="fgAcc0" presStyleIdx="2" presStyleCnt="4">
        <dgm:presLayoutVars>
          <dgm:chPref val="3"/>
        </dgm:presLayoutVars>
      </dgm:prSet>
      <dgm:spPr/>
    </dgm:pt>
    <dgm:pt modelId="{4FC21EF4-2F9A-4DDD-8E52-9CC1D1B35F16}" type="pres">
      <dgm:prSet presAssocID="{FFDD7880-581C-4751-A092-E65446E6D73B}" presName="hierChild2" presStyleCnt="0"/>
      <dgm:spPr/>
    </dgm:pt>
    <dgm:pt modelId="{FBE933F4-E064-4AAE-A9D0-09E0F0210AF7}" type="pres">
      <dgm:prSet presAssocID="{C7ADD21B-3F74-474D-BD44-E16E96F4A2B5}" presName="hierRoot1" presStyleCnt="0"/>
      <dgm:spPr/>
    </dgm:pt>
    <dgm:pt modelId="{FED1D99A-4F6B-4BFD-89D3-2177494C5B00}" type="pres">
      <dgm:prSet presAssocID="{C7ADD21B-3F74-474D-BD44-E16E96F4A2B5}" presName="composite" presStyleCnt="0"/>
      <dgm:spPr/>
    </dgm:pt>
    <dgm:pt modelId="{DA1DB542-BE39-4543-B08B-11F91D98F12D}" type="pres">
      <dgm:prSet presAssocID="{C7ADD21B-3F74-474D-BD44-E16E96F4A2B5}" presName="background" presStyleLbl="node0" presStyleIdx="3" presStyleCnt="4"/>
      <dgm:spPr/>
    </dgm:pt>
    <dgm:pt modelId="{9E44D042-101D-4D4D-B123-A513F709AE1B}" type="pres">
      <dgm:prSet presAssocID="{C7ADD21B-3F74-474D-BD44-E16E96F4A2B5}" presName="text" presStyleLbl="fgAcc0" presStyleIdx="3" presStyleCnt="4">
        <dgm:presLayoutVars>
          <dgm:chPref val="3"/>
        </dgm:presLayoutVars>
      </dgm:prSet>
      <dgm:spPr/>
    </dgm:pt>
    <dgm:pt modelId="{C2FC4B0E-449F-4400-B8A1-2E5013E1922F}" type="pres">
      <dgm:prSet presAssocID="{C7ADD21B-3F74-474D-BD44-E16E96F4A2B5}" presName="hierChild2" presStyleCnt="0"/>
      <dgm:spPr/>
    </dgm:pt>
  </dgm:ptLst>
  <dgm:cxnLst>
    <dgm:cxn modelId="{E8B1E910-E503-4BF3-9DA9-4E8E00D636A4}" srcId="{23E2C1A5-B6CE-46F3-99A4-07B0E4FCA4DB}" destId="{C7ADD21B-3F74-474D-BD44-E16E96F4A2B5}" srcOrd="3" destOrd="0" parTransId="{94E13C87-D046-409E-B624-FE5EE41E9F2B}" sibTransId="{A24BA6CB-DC05-4011-8FA6-166ECECFF0B0}"/>
    <dgm:cxn modelId="{D87DD241-67B6-43F0-B7D0-A20D151DE907}" type="presOf" srcId="{23E2C1A5-B6CE-46F3-99A4-07B0E4FCA4DB}" destId="{91B68453-31B3-46B3-85A5-9F6C356294B5}" srcOrd="0" destOrd="0" presId="urn:microsoft.com/office/officeart/2005/8/layout/hierarchy1"/>
    <dgm:cxn modelId="{810E006B-8AE7-4ADD-AEE8-18649F63781D}" type="presOf" srcId="{7A711DEF-DD53-4A4F-B08D-D2EC6F1C3C74}" destId="{91DED3E4-5E65-4F00-8074-A6A48843F792}" srcOrd="0" destOrd="0" presId="urn:microsoft.com/office/officeart/2005/8/layout/hierarchy1"/>
    <dgm:cxn modelId="{2509774E-1C50-4208-B248-00B523B68DAD}" srcId="{23E2C1A5-B6CE-46F3-99A4-07B0E4FCA4DB}" destId="{FFDD7880-581C-4751-A092-E65446E6D73B}" srcOrd="2" destOrd="0" parTransId="{F16687F1-0F9B-4DA1-A587-7938F409E0D4}" sibTransId="{A7BC9BD9-BB2B-481A-843B-EA55590201F2}"/>
    <dgm:cxn modelId="{594F2784-AFEB-43A9-A072-1EB0B2ADACC0}" type="presOf" srcId="{C7ADD21B-3F74-474D-BD44-E16E96F4A2B5}" destId="{9E44D042-101D-4D4D-B123-A513F709AE1B}" srcOrd="0" destOrd="0" presId="urn:microsoft.com/office/officeart/2005/8/layout/hierarchy1"/>
    <dgm:cxn modelId="{9E370F9F-C09F-41E5-8F6B-5BA408841D7A}" srcId="{23E2C1A5-B6CE-46F3-99A4-07B0E4FCA4DB}" destId="{00707489-ED03-4207-B08E-4078950AC9C8}" srcOrd="1" destOrd="0" parTransId="{DD1AF692-87D9-42E7-A555-7C02D2953905}" sibTransId="{66E74425-06C6-40E0-A149-BD699E0E915C}"/>
    <dgm:cxn modelId="{0AD8E5BA-97E7-469E-8878-206B3534D5C5}" type="presOf" srcId="{FFDD7880-581C-4751-A092-E65446E6D73B}" destId="{3B222296-61B3-492F-972B-CB71847F855E}" srcOrd="0" destOrd="0" presId="urn:microsoft.com/office/officeart/2005/8/layout/hierarchy1"/>
    <dgm:cxn modelId="{37B58DC3-CBDD-4BAF-8FE0-3DE69B55F65A}" srcId="{23E2C1A5-B6CE-46F3-99A4-07B0E4FCA4DB}" destId="{7A711DEF-DD53-4A4F-B08D-D2EC6F1C3C74}" srcOrd="0" destOrd="0" parTransId="{AB8D2A52-4C3D-4585-A068-9E711BCB7015}" sibTransId="{43563A34-CFEA-4BC1-9AD7-F0EE71BCDDFB}"/>
    <dgm:cxn modelId="{83A44CD5-4AF4-4359-B96B-B8AFEB0A3A69}" type="presOf" srcId="{00707489-ED03-4207-B08E-4078950AC9C8}" destId="{32A298FC-C205-49C3-9E8F-E0C98FE61514}" srcOrd="0" destOrd="0" presId="urn:microsoft.com/office/officeart/2005/8/layout/hierarchy1"/>
    <dgm:cxn modelId="{B8D29FF9-D2D2-49D3-929D-C30EEBA0C60A}" type="presParOf" srcId="{91B68453-31B3-46B3-85A5-9F6C356294B5}" destId="{015CD83D-F6DA-4697-8A9A-C91A49B02D3C}" srcOrd="0" destOrd="0" presId="urn:microsoft.com/office/officeart/2005/8/layout/hierarchy1"/>
    <dgm:cxn modelId="{9BD680A6-8596-4995-BCA2-C1F312657CB2}" type="presParOf" srcId="{015CD83D-F6DA-4697-8A9A-C91A49B02D3C}" destId="{A30BE9CB-73F3-42DD-9A51-5782F53F7E02}" srcOrd="0" destOrd="0" presId="urn:microsoft.com/office/officeart/2005/8/layout/hierarchy1"/>
    <dgm:cxn modelId="{F0ECC0D2-A903-41F8-8EE9-27AA7996CE12}" type="presParOf" srcId="{A30BE9CB-73F3-42DD-9A51-5782F53F7E02}" destId="{AB176290-AA06-44B9-B8DE-8A434A11CDF2}" srcOrd="0" destOrd="0" presId="urn:microsoft.com/office/officeart/2005/8/layout/hierarchy1"/>
    <dgm:cxn modelId="{C9DBC4A2-01D0-4C96-A3B7-53F053BF5035}" type="presParOf" srcId="{A30BE9CB-73F3-42DD-9A51-5782F53F7E02}" destId="{91DED3E4-5E65-4F00-8074-A6A48843F792}" srcOrd="1" destOrd="0" presId="urn:microsoft.com/office/officeart/2005/8/layout/hierarchy1"/>
    <dgm:cxn modelId="{E7BE7B5F-DE5E-457B-A1F7-097FCCE70DBC}" type="presParOf" srcId="{015CD83D-F6DA-4697-8A9A-C91A49B02D3C}" destId="{D68BC048-07BD-4510-87FB-29DCFAAA027A}" srcOrd="1" destOrd="0" presId="urn:microsoft.com/office/officeart/2005/8/layout/hierarchy1"/>
    <dgm:cxn modelId="{9BF64DC9-6E89-4B0B-8E62-CE5552A2F128}" type="presParOf" srcId="{91B68453-31B3-46B3-85A5-9F6C356294B5}" destId="{65177B95-8F39-4A7B-A14A-7E7F9F2AF34C}" srcOrd="1" destOrd="0" presId="urn:microsoft.com/office/officeart/2005/8/layout/hierarchy1"/>
    <dgm:cxn modelId="{C5442CE7-5501-4520-82C2-DFE43F952D76}" type="presParOf" srcId="{65177B95-8F39-4A7B-A14A-7E7F9F2AF34C}" destId="{EF0EC7A0-7016-4F59-BB40-150B789A4429}" srcOrd="0" destOrd="0" presId="urn:microsoft.com/office/officeart/2005/8/layout/hierarchy1"/>
    <dgm:cxn modelId="{58208793-0576-4288-B1CF-C73B6E025E90}" type="presParOf" srcId="{EF0EC7A0-7016-4F59-BB40-150B789A4429}" destId="{8F0DFEF0-6C24-427B-80D9-954536332BEF}" srcOrd="0" destOrd="0" presId="urn:microsoft.com/office/officeart/2005/8/layout/hierarchy1"/>
    <dgm:cxn modelId="{630CBA90-7459-46A9-90EC-5169D6638EB7}" type="presParOf" srcId="{EF0EC7A0-7016-4F59-BB40-150B789A4429}" destId="{32A298FC-C205-49C3-9E8F-E0C98FE61514}" srcOrd="1" destOrd="0" presId="urn:microsoft.com/office/officeart/2005/8/layout/hierarchy1"/>
    <dgm:cxn modelId="{F9959253-3EFF-4293-AE3E-2AE2B602FC5D}" type="presParOf" srcId="{65177B95-8F39-4A7B-A14A-7E7F9F2AF34C}" destId="{A0B20318-6373-4DE3-A359-5157FE25B185}" srcOrd="1" destOrd="0" presId="urn:microsoft.com/office/officeart/2005/8/layout/hierarchy1"/>
    <dgm:cxn modelId="{CAEB758F-3F52-4311-A4E8-F52C13515ABE}" type="presParOf" srcId="{91B68453-31B3-46B3-85A5-9F6C356294B5}" destId="{B87745B5-867F-49FB-90B4-E0C712657A5B}" srcOrd="2" destOrd="0" presId="urn:microsoft.com/office/officeart/2005/8/layout/hierarchy1"/>
    <dgm:cxn modelId="{1B7BA4ED-51D6-452F-935A-44FF54105141}" type="presParOf" srcId="{B87745B5-867F-49FB-90B4-E0C712657A5B}" destId="{DCD46967-3443-4659-961E-6D382531A4BC}" srcOrd="0" destOrd="0" presId="urn:microsoft.com/office/officeart/2005/8/layout/hierarchy1"/>
    <dgm:cxn modelId="{C944EF68-31FD-4A56-9289-7CE324302D12}" type="presParOf" srcId="{DCD46967-3443-4659-961E-6D382531A4BC}" destId="{63465F32-920E-4C02-8857-700A7EB6D9BA}" srcOrd="0" destOrd="0" presId="urn:microsoft.com/office/officeart/2005/8/layout/hierarchy1"/>
    <dgm:cxn modelId="{B5C8E7AA-A9EF-42C5-BEFF-398BB4492804}" type="presParOf" srcId="{DCD46967-3443-4659-961E-6D382531A4BC}" destId="{3B222296-61B3-492F-972B-CB71847F855E}" srcOrd="1" destOrd="0" presId="urn:microsoft.com/office/officeart/2005/8/layout/hierarchy1"/>
    <dgm:cxn modelId="{2A117B7B-4774-4066-AA7A-9159370A94C5}" type="presParOf" srcId="{B87745B5-867F-49FB-90B4-E0C712657A5B}" destId="{4FC21EF4-2F9A-4DDD-8E52-9CC1D1B35F16}" srcOrd="1" destOrd="0" presId="urn:microsoft.com/office/officeart/2005/8/layout/hierarchy1"/>
    <dgm:cxn modelId="{0AF04D47-4C3A-4AAA-BF6E-3E1BB29A6B2F}" type="presParOf" srcId="{91B68453-31B3-46B3-85A5-9F6C356294B5}" destId="{FBE933F4-E064-4AAE-A9D0-09E0F0210AF7}" srcOrd="3" destOrd="0" presId="urn:microsoft.com/office/officeart/2005/8/layout/hierarchy1"/>
    <dgm:cxn modelId="{C2C158C2-C79B-41F4-B9ED-E83EBB87029C}" type="presParOf" srcId="{FBE933F4-E064-4AAE-A9D0-09E0F0210AF7}" destId="{FED1D99A-4F6B-4BFD-89D3-2177494C5B00}" srcOrd="0" destOrd="0" presId="urn:microsoft.com/office/officeart/2005/8/layout/hierarchy1"/>
    <dgm:cxn modelId="{E83181BC-1A9D-47E7-81F4-AE4929A9D089}" type="presParOf" srcId="{FED1D99A-4F6B-4BFD-89D3-2177494C5B00}" destId="{DA1DB542-BE39-4543-B08B-11F91D98F12D}" srcOrd="0" destOrd="0" presId="urn:microsoft.com/office/officeart/2005/8/layout/hierarchy1"/>
    <dgm:cxn modelId="{5F24CF01-81A7-4B67-8836-FCEA971AB1C1}" type="presParOf" srcId="{FED1D99A-4F6B-4BFD-89D3-2177494C5B00}" destId="{9E44D042-101D-4D4D-B123-A513F709AE1B}" srcOrd="1" destOrd="0" presId="urn:microsoft.com/office/officeart/2005/8/layout/hierarchy1"/>
    <dgm:cxn modelId="{1BCCEAB8-797C-4928-BBAE-A10E5E322129}" type="presParOf" srcId="{FBE933F4-E064-4AAE-A9D0-09E0F0210AF7}" destId="{C2FC4B0E-449F-4400-B8A1-2E5013E1922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76290-AA06-44B9-B8DE-8A434A11CDF2}">
      <dsp:nvSpPr>
        <dsp:cNvPr id="0" name=""/>
        <dsp:cNvSpPr/>
      </dsp:nvSpPr>
      <dsp:spPr>
        <a:xfrm>
          <a:off x="3080" y="126593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ED3E4-5E65-4F00-8074-A6A48843F792}">
      <dsp:nvSpPr>
        <dsp:cNvPr id="0" name=""/>
        <dsp:cNvSpPr/>
      </dsp:nvSpPr>
      <dsp:spPr>
        <a:xfrm>
          <a:off x="247486" y="149812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توفير</a:t>
          </a:r>
          <a:r>
            <a:rPr lang="en-US" sz="3400" kern="1200" dirty="0"/>
            <a:t> </a:t>
          </a:r>
          <a:r>
            <a:rPr lang="en-US" sz="3400" kern="1200" dirty="0" err="1"/>
            <a:t>فرص</a:t>
          </a:r>
          <a:r>
            <a:rPr lang="en-US" sz="3400" kern="1200" dirty="0"/>
            <a:t> </a:t>
          </a:r>
          <a:r>
            <a:rPr lang="en-US" sz="3400" kern="1200" dirty="0" err="1"/>
            <a:t>العمل</a:t>
          </a:r>
          <a:endParaRPr lang="en-US" sz="3400" kern="1200" dirty="0" err="1">
            <a:latin typeface="Century Gothic"/>
            <a:cs typeface="Arial"/>
          </a:endParaRPr>
        </a:p>
      </dsp:txBody>
      <dsp:txXfrm>
        <a:off x="288396" y="1539032"/>
        <a:ext cx="2117829" cy="1314957"/>
      </dsp:txXfrm>
    </dsp:sp>
    <dsp:sp modelId="{8F0DFEF0-6C24-427B-80D9-954536332BEF}">
      <dsp:nvSpPr>
        <dsp:cNvPr id="0" name=""/>
        <dsp:cNvSpPr/>
      </dsp:nvSpPr>
      <dsp:spPr>
        <a:xfrm>
          <a:off x="2691541" y="126593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298FC-C205-49C3-9E8F-E0C98FE61514}">
      <dsp:nvSpPr>
        <dsp:cNvPr id="0" name=""/>
        <dsp:cNvSpPr/>
      </dsp:nvSpPr>
      <dsp:spPr>
        <a:xfrm>
          <a:off x="2935947" y="149812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Arial"/>
              <a:ea typeface="Calibri Light"/>
              <a:cs typeface="Calibri Light"/>
            </a:rPr>
            <a:t>تحفيز</a:t>
          </a:r>
          <a:r>
            <a:rPr lang="en-US" sz="3400" kern="1200" dirty="0">
              <a:latin typeface="Arial"/>
              <a:ea typeface="Calibri Light"/>
              <a:cs typeface="Calibri Light"/>
            </a:rPr>
            <a:t> </a:t>
          </a:r>
          <a:r>
            <a:rPr lang="en-US" sz="3400" kern="1200" dirty="0" err="1">
              <a:latin typeface="Arial"/>
              <a:ea typeface="Calibri Light"/>
              <a:cs typeface="Calibri Light"/>
            </a:rPr>
            <a:t>نمو</a:t>
          </a:r>
          <a:r>
            <a:rPr lang="en-US" sz="3400" kern="1200" dirty="0">
              <a:latin typeface="Arial"/>
              <a:ea typeface="Calibri Light"/>
              <a:cs typeface="Calibri Light"/>
            </a:rPr>
            <a:t> </a:t>
          </a:r>
          <a:r>
            <a:rPr lang="en-US" sz="3400" kern="1200" dirty="0" err="1">
              <a:latin typeface="Arial"/>
              <a:ea typeface="Calibri Light"/>
              <a:cs typeface="Calibri Light"/>
            </a:rPr>
            <a:t>الاقتصادي</a:t>
          </a:r>
          <a:endParaRPr lang="en-US" sz="3400" kern="1200" dirty="0">
            <a:latin typeface="Arial"/>
            <a:ea typeface="Calibri Light"/>
            <a:cs typeface="Calibri Light"/>
          </a:endParaRPr>
        </a:p>
      </dsp:txBody>
      <dsp:txXfrm>
        <a:off x="2976857" y="1539032"/>
        <a:ext cx="2117829" cy="1314957"/>
      </dsp:txXfrm>
    </dsp:sp>
    <dsp:sp modelId="{63465F32-920E-4C02-8857-700A7EB6D9BA}">
      <dsp:nvSpPr>
        <dsp:cNvPr id="0" name=""/>
        <dsp:cNvSpPr/>
      </dsp:nvSpPr>
      <dsp:spPr>
        <a:xfrm>
          <a:off x="5380002" y="126593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22296-61B3-492F-972B-CB71847F855E}">
      <dsp:nvSpPr>
        <dsp:cNvPr id="0" name=""/>
        <dsp:cNvSpPr/>
      </dsp:nvSpPr>
      <dsp:spPr>
        <a:xfrm>
          <a:off x="5624408" y="149812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>
              <a:latin typeface="Arial"/>
              <a:cs typeface="Arial"/>
            </a:rPr>
            <a:t>توفير</a:t>
          </a:r>
          <a:r>
            <a:rPr lang="en-US" sz="3400" kern="1200" dirty="0">
              <a:latin typeface="Arial"/>
              <a:cs typeface="Arial"/>
            </a:rPr>
            <a:t> </a:t>
          </a:r>
          <a:r>
            <a:rPr lang="en-US" sz="3400" kern="1200" dirty="0" err="1">
              <a:latin typeface="Arial"/>
              <a:cs typeface="Arial"/>
            </a:rPr>
            <a:t>مصادر</a:t>
          </a:r>
          <a:r>
            <a:rPr lang="en-US" sz="3400" kern="1200" dirty="0">
              <a:latin typeface="Arial"/>
              <a:cs typeface="Arial"/>
            </a:rPr>
            <a:t> </a:t>
          </a:r>
          <a:r>
            <a:rPr lang="en-US" sz="3400" kern="1200" dirty="0" err="1">
              <a:latin typeface="Arial"/>
              <a:cs typeface="Arial"/>
            </a:rPr>
            <a:t>الطاقة</a:t>
          </a:r>
          <a:r>
            <a:rPr lang="en-US" sz="3400" kern="1200" dirty="0">
              <a:latin typeface="Arial"/>
              <a:cs typeface="Arial"/>
            </a:rPr>
            <a:t> </a:t>
          </a:r>
        </a:p>
      </dsp:txBody>
      <dsp:txXfrm>
        <a:off x="5665318" y="1539032"/>
        <a:ext cx="2117829" cy="1314957"/>
      </dsp:txXfrm>
    </dsp:sp>
    <dsp:sp modelId="{DA1DB542-BE39-4543-B08B-11F91D98F12D}">
      <dsp:nvSpPr>
        <dsp:cNvPr id="0" name=""/>
        <dsp:cNvSpPr/>
      </dsp:nvSpPr>
      <dsp:spPr>
        <a:xfrm>
          <a:off x="8068463" y="1265937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4D042-101D-4D4D-B123-A513F709AE1B}">
      <dsp:nvSpPr>
        <dsp:cNvPr id="0" name=""/>
        <dsp:cNvSpPr/>
      </dsp:nvSpPr>
      <dsp:spPr>
        <a:xfrm>
          <a:off x="8312869" y="149812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rial"/>
              <a:cs typeface="Arial"/>
            </a:rPr>
            <a:t>الصادرات</a:t>
          </a:r>
          <a:endParaRPr lang="en-US" sz="3400" kern="1200" dirty="0"/>
        </a:p>
      </dsp:txBody>
      <dsp:txXfrm>
        <a:off x="8353779" y="1539032"/>
        <a:ext cx="2117829" cy="13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6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2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0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0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0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5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3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0" r:id="rId6"/>
    <p:sldLayoutId id="2147483755" r:id="rId7"/>
    <p:sldLayoutId id="2147483751" r:id="rId8"/>
    <p:sldLayoutId id="2147483752" r:id="rId9"/>
    <p:sldLayoutId id="2147483753" r:id="rId10"/>
    <p:sldLayoutId id="2147483754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473" y="1998925"/>
            <a:ext cx="5541054" cy="2149412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  <a:ea typeface="Calibri Light"/>
                <a:cs typeface="Calibri Light"/>
              </a:rPr>
              <a:t>معدن الحديد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iron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A46FE-9410-BDA6-D52B-42BD652B96D6}"/>
              </a:ext>
            </a:extLst>
          </p:cNvPr>
          <p:cNvSpPr txBox="1"/>
          <p:nvPr/>
        </p:nvSpPr>
        <p:spPr>
          <a:xfrm>
            <a:off x="8304487" y="495705"/>
            <a:ext cx="376030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solidFill>
                  <a:schemeClr val="accent1">
                    <a:lumMod val="75000"/>
                  </a:schemeClr>
                </a:solidFill>
              </a:rPr>
              <a:t>الاسم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en-US" sz="2000" err="1">
                <a:solidFill>
                  <a:schemeClr val="accent1">
                    <a:lumMod val="75000"/>
                  </a:schemeClr>
                </a:solidFill>
              </a:rPr>
              <a:t>نتالي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err="1">
                <a:solidFill>
                  <a:schemeClr val="accent1">
                    <a:lumMod val="75000"/>
                  </a:schemeClr>
                </a:solidFill>
              </a:rPr>
              <a:t>ابو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err="1">
                <a:solidFill>
                  <a:schemeClr val="accent1">
                    <a:lumMod val="75000"/>
                  </a:schemeClr>
                </a:solidFill>
              </a:rPr>
              <a:t>الزلف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8FEBE-5433-D0AA-9C84-6879A4EE8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85" y="176123"/>
            <a:ext cx="2408207" cy="240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305D5-A921-5230-793B-07DE9D35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اماكن</a:t>
            </a:r>
            <a:r>
              <a:rPr lang="en-US" dirty="0"/>
              <a:t> </a:t>
            </a:r>
            <a:r>
              <a:rPr lang="en-US" dirty="0" err="1"/>
              <a:t>وجود</a:t>
            </a:r>
            <a:r>
              <a:rPr lang="en-US" dirty="0"/>
              <a:t> </a:t>
            </a:r>
            <a:r>
              <a:rPr lang="en-US" dirty="0" err="1"/>
              <a:t>معدن</a:t>
            </a:r>
            <a:r>
              <a:rPr lang="en-US" dirty="0"/>
              <a:t> </a:t>
            </a:r>
            <a:r>
              <a:rPr lang="en-US" dirty="0" err="1"/>
              <a:t>الحديد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الاردن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D92-DBB8-1AB6-BE72-CD541D5E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في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 </a:t>
            </a:r>
            <a:r>
              <a:rPr lang="en-US" sz="3200" err="1">
                <a:solidFill>
                  <a:srgbClr val="040C28"/>
                </a:solidFill>
                <a:ea typeface="+mn-lt"/>
                <a:cs typeface="+mn-lt"/>
              </a:rPr>
              <a:t>مغارة</a:t>
            </a:r>
            <a:r>
              <a:rPr lang="en-US" sz="3200" dirty="0">
                <a:solidFill>
                  <a:srgbClr val="040C28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040C28"/>
                </a:solidFill>
                <a:ea typeface="+mn-lt"/>
                <a:cs typeface="+mn-lt"/>
              </a:rPr>
              <a:t>الوردة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 (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أو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مغارة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الورنة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في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بعض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المراجع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)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الواقعة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جنوب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شرق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بلدة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راجب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في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عجلون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بحوالي</a:t>
            </a:r>
            <a:r>
              <a:rPr lang="en-US" sz="3200" dirty="0">
                <a:solidFill>
                  <a:srgbClr val="202124"/>
                </a:solidFill>
                <a:ea typeface="+mn-lt"/>
                <a:cs typeface="+mn-lt"/>
              </a:rPr>
              <a:t> 1.5 </a:t>
            </a:r>
            <a:r>
              <a:rPr lang="en-US" sz="3200" err="1">
                <a:solidFill>
                  <a:srgbClr val="202124"/>
                </a:solidFill>
                <a:ea typeface="+mn-lt"/>
                <a:cs typeface="+mn-lt"/>
              </a:rPr>
              <a:t>ميل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1443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EC7823C-FDD6-429C-986C-063FDEBF9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0651F5E-0457-4065-ACB2-8B81590C2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050098" flipH="1" flipV="1">
            <a:off x="-160709" y="3977842"/>
            <a:ext cx="7507400" cy="3166385"/>
          </a:xfrm>
          <a:custGeom>
            <a:avLst/>
            <a:gdLst>
              <a:gd name="connsiteX0" fmla="*/ 5497485 w 7507400"/>
              <a:gd name="connsiteY0" fmla="*/ 2912009 h 3166385"/>
              <a:gd name="connsiteX1" fmla="*/ 7034681 w 7507400"/>
              <a:gd name="connsiteY1" fmla="*/ 3151263 h 3166385"/>
              <a:gd name="connsiteX2" fmla="*/ 7137723 w 7507400"/>
              <a:gd name="connsiteY2" fmla="*/ 3166385 h 3166385"/>
              <a:gd name="connsiteX3" fmla="*/ 7507400 w 7507400"/>
              <a:gd name="connsiteY3" fmla="*/ 875071 h 3166385"/>
              <a:gd name="connsiteX4" fmla="*/ 2083578 w 7507400"/>
              <a:gd name="connsiteY4" fmla="*/ 0 h 3166385"/>
              <a:gd name="connsiteX5" fmla="*/ 2023081 w 7507400"/>
              <a:gd name="connsiteY5" fmla="*/ 5468 h 3166385"/>
              <a:gd name="connsiteX6" fmla="*/ 1865374 w 7507400"/>
              <a:gd name="connsiteY6" fmla="*/ 76313 h 3166385"/>
              <a:gd name="connsiteX7" fmla="*/ 1634010 w 7507400"/>
              <a:gd name="connsiteY7" fmla="*/ 119359 h 3166385"/>
              <a:gd name="connsiteX8" fmla="*/ 1388186 w 7507400"/>
              <a:gd name="connsiteY8" fmla="*/ 130121 h 3166385"/>
              <a:gd name="connsiteX9" fmla="*/ 1330344 w 7507400"/>
              <a:gd name="connsiteY9" fmla="*/ 198275 h 3166385"/>
              <a:gd name="connsiteX10" fmla="*/ 1406262 w 7507400"/>
              <a:gd name="connsiteY10" fmla="*/ 270018 h 3166385"/>
              <a:gd name="connsiteX11" fmla="*/ 1521942 w 7507400"/>
              <a:gd name="connsiteY11" fmla="*/ 277191 h 3166385"/>
              <a:gd name="connsiteX12" fmla="*/ 2212420 w 7507400"/>
              <a:gd name="connsiteY12" fmla="*/ 295128 h 3166385"/>
              <a:gd name="connsiteX13" fmla="*/ 0 w 7507400"/>
              <a:gd name="connsiteY13" fmla="*/ 452960 h 3166385"/>
              <a:gd name="connsiteX14" fmla="*/ 300051 w 7507400"/>
              <a:gd name="connsiteY14" fmla="*/ 549813 h 3166385"/>
              <a:gd name="connsiteX15" fmla="*/ 401272 w 7507400"/>
              <a:gd name="connsiteY15" fmla="*/ 815258 h 3166385"/>
              <a:gd name="connsiteX16" fmla="*/ 770008 w 7507400"/>
              <a:gd name="connsiteY16" fmla="*/ 965917 h 3166385"/>
              <a:gd name="connsiteX17" fmla="*/ 1008605 w 7507400"/>
              <a:gd name="connsiteY17" fmla="*/ 1019724 h 3166385"/>
              <a:gd name="connsiteX18" fmla="*/ 1554478 w 7507400"/>
              <a:gd name="connsiteY18" fmla="*/ 1098641 h 3166385"/>
              <a:gd name="connsiteX19" fmla="*/ 1634010 w 7507400"/>
              <a:gd name="connsiteY19" fmla="*/ 1227777 h 3166385"/>
              <a:gd name="connsiteX20" fmla="*/ 1702696 w 7507400"/>
              <a:gd name="connsiteY20" fmla="*/ 1371261 h 3166385"/>
              <a:gd name="connsiteX21" fmla="*/ 1847299 w 7507400"/>
              <a:gd name="connsiteY21" fmla="*/ 1464526 h 3166385"/>
              <a:gd name="connsiteX22" fmla="*/ 723015 w 7507400"/>
              <a:gd name="connsiteY22" fmla="*/ 1450177 h 3166385"/>
              <a:gd name="connsiteX23" fmla="*/ 1991901 w 7507400"/>
              <a:gd name="connsiteY23" fmla="*/ 1751495 h 3166385"/>
              <a:gd name="connsiteX24" fmla="*/ 1879835 w 7507400"/>
              <a:gd name="connsiteY24" fmla="*/ 1869870 h 3166385"/>
              <a:gd name="connsiteX25" fmla="*/ 2573927 w 7507400"/>
              <a:gd name="connsiteY25" fmla="*/ 2031290 h 3166385"/>
              <a:gd name="connsiteX26" fmla="*/ 2201575 w 7507400"/>
              <a:gd name="connsiteY26" fmla="*/ 2049225 h 3166385"/>
              <a:gd name="connsiteX27" fmla="*/ 4367000 w 7507400"/>
              <a:gd name="connsiteY27" fmla="*/ 2723602 h 3166385"/>
              <a:gd name="connsiteX28" fmla="*/ 5497485 w 7507400"/>
              <a:gd name="connsiteY28" fmla="*/ 2912009 h 316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07400" h="3166385">
                <a:moveTo>
                  <a:pt x="5497485" y="2912009"/>
                </a:moveTo>
                <a:cubicBezTo>
                  <a:pt x="6033497" y="2998226"/>
                  <a:pt x="6619155" y="3089592"/>
                  <a:pt x="7034681" y="3151263"/>
                </a:cubicBezTo>
                <a:lnTo>
                  <a:pt x="7137723" y="3166385"/>
                </a:lnTo>
                <a:lnTo>
                  <a:pt x="7507400" y="875071"/>
                </a:lnTo>
                <a:lnTo>
                  <a:pt x="2083578" y="0"/>
                </a:lnTo>
                <a:lnTo>
                  <a:pt x="2023081" y="5468"/>
                </a:lnTo>
                <a:cubicBezTo>
                  <a:pt x="1965692" y="12642"/>
                  <a:pt x="1910562" y="27887"/>
                  <a:pt x="1865374" y="76313"/>
                </a:cubicBezTo>
                <a:cubicBezTo>
                  <a:pt x="1796688" y="151642"/>
                  <a:pt x="1724387" y="162404"/>
                  <a:pt x="1634010" y="119359"/>
                </a:cubicBezTo>
                <a:cubicBezTo>
                  <a:pt x="1554478" y="79900"/>
                  <a:pt x="1467718" y="90662"/>
                  <a:pt x="1388186" y="130121"/>
                </a:cubicBezTo>
                <a:cubicBezTo>
                  <a:pt x="1359266" y="144469"/>
                  <a:pt x="1330344" y="162404"/>
                  <a:pt x="1330344" y="198275"/>
                </a:cubicBezTo>
                <a:cubicBezTo>
                  <a:pt x="1330344" y="248495"/>
                  <a:pt x="1366496" y="262843"/>
                  <a:pt x="1406262" y="270018"/>
                </a:cubicBezTo>
                <a:cubicBezTo>
                  <a:pt x="1442412" y="277191"/>
                  <a:pt x="1485792" y="284366"/>
                  <a:pt x="1521942" y="277191"/>
                </a:cubicBezTo>
                <a:cubicBezTo>
                  <a:pt x="1753307" y="237734"/>
                  <a:pt x="1981057" y="302301"/>
                  <a:pt x="2212420" y="295128"/>
                </a:cubicBezTo>
                <a:cubicBezTo>
                  <a:pt x="1485792" y="449373"/>
                  <a:pt x="751934" y="399154"/>
                  <a:pt x="0" y="452960"/>
                </a:cubicBezTo>
                <a:cubicBezTo>
                  <a:pt x="97608" y="560573"/>
                  <a:pt x="224135" y="470896"/>
                  <a:pt x="300051" y="549813"/>
                </a:cubicBezTo>
                <a:cubicBezTo>
                  <a:pt x="227750" y="714820"/>
                  <a:pt x="256671" y="804497"/>
                  <a:pt x="401272" y="815258"/>
                </a:cubicBezTo>
                <a:cubicBezTo>
                  <a:pt x="542261" y="826019"/>
                  <a:pt x="694093" y="768625"/>
                  <a:pt x="770008" y="965917"/>
                </a:cubicBezTo>
                <a:cubicBezTo>
                  <a:pt x="791699" y="1026898"/>
                  <a:pt x="925458" y="1008963"/>
                  <a:pt x="1008605" y="1019724"/>
                </a:cubicBezTo>
                <a:cubicBezTo>
                  <a:pt x="1189357" y="1044833"/>
                  <a:pt x="1380957" y="1019724"/>
                  <a:pt x="1554478" y="1098641"/>
                </a:cubicBezTo>
                <a:cubicBezTo>
                  <a:pt x="1623165" y="1127337"/>
                  <a:pt x="1670160" y="1148860"/>
                  <a:pt x="1634010" y="1227777"/>
                </a:cubicBezTo>
                <a:cubicBezTo>
                  <a:pt x="1597859" y="1310280"/>
                  <a:pt x="1644855" y="1338976"/>
                  <a:pt x="1702696" y="1371261"/>
                </a:cubicBezTo>
                <a:cubicBezTo>
                  <a:pt x="1746077" y="1396370"/>
                  <a:pt x="1811148" y="1389197"/>
                  <a:pt x="1847299" y="1464526"/>
                </a:cubicBezTo>
                <a:cubicBezTo>
                  <a:pt x="1467717" y="1453764"/>
                  <a:pt x="1098981" y="1392783"/>
                  <a:pt x="723015" y="1450177"/>
                </a:cubicBezTo>
                <a:cubicBezTo>
                  <a:pt x="1135131" y="1593662"/>
                  <a:pt x="1587014" y="1586487"/>
                  <a:pt x="1991901" y="1751495"/>
                </a:cubicBezTo>
                <a:cubicBezTo>
                  <a:pt x="1977441" y="1808889"/>
                  <a:pt x="1883449" y="1783778"/>
                  <a:pt x="1879835" y="1869870"/>
                </a:cubicBezTo>
                <a:cubicBezTo>
                  <a:pt x="2093123" y="1959548"/>
                  <a:pt x="2349794" y="1898566"/>
                  <a:pt x="2573927" y="2031290"/>
                </a:cubicBezTo>
                <a:cubicBezTo>
                  <a:pt x="2443785" y="2092271"/>
                  <a:pt x="2324488" y="1991831"/>
                  <a:pt x="2201575" y="2049225"/>
                </a:cubicBezTo>
                <a:cubicBezTo>
                  <a:pt x="2241342" y="2135316"/>
                  <a:pt x="4041644" y="2666208"/>
                  <a:pt x="4367000" y="2723602"/>
                </a:cubicBezTo>
                <a:cubicBezTo>
                  <a:pt x="4615085" y="2767993"/>
                  <a:pt x="5038048" y="2838109"/>
                  <a:pt x="5497485" y="291200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171C1-DA20-E3E8-C8DF-B98F0D534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1094" y="1058780"/>
            <a:ext cx="5602705" cy="30921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i="1" dirty="0" err="1"/>
              <a:t>بعض</a:t>
            </a:r>
            <a:r>
              <a:rPr lang="en-US" sz="6000" i="1" dirty="0"/>
              <a:t> </a:t>
            </a:r>
            <a:r>
              <a:rPr lang="en-US" sz="6000" i="1" dirty="0" err="1"/>
              <a:t>الصور</a:t>
            </a:r>
            <a:r>
              <a:rPr lang="en-US" sz="6000" i="1" dirty="0"/>
              <a:t> </a:t>
            </a:r>
            <a:r>
              <a:rPr lang="en-US" sz="6000" i="1" dirty="0" err="1"/>
              <a:t>لمعدن</a:t>
            </a:r>
            <a:r>
              <a:rPr lang="en-US" sz="6000" i="1" dirty="0"/>
              <a:t> </a:t>
            </a:r>
            <a:r>
              <a:rPr lang="en-US" sz="6000" i="1" dirty="0" err="1"/>
              <a:t>الحديد</a:t>
            </a:r>
            <a:endParaRPr lang="en-US" dirty="0" err="1"/>
          </a:p>
        </p:txBody>
      </p:sp>
      <p:pic>
        <p:nvPicPr>
          <p:cNvPr id="5" name="Picture 4" descr="A close-up of a rock&#10;&#10;Description automatically generated">
            <a:extLst>
              <a:ext uri="{FF2B5EF4-FFF2-40B4-BE49-F238E27FC236}">
                <a16:creationId xmlns:a16="http://schemas.microsoft.com/office/drawing/2014/main" id="{A7C006C3-178D-3C71-1A79-9DF78D4C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76" y="821306"/>
            <a:ext cx="4620523" cy="2512443"/>
          </a:xfrm>
          <a:prstGeom prst="rect">
            <a:avLst/>
          </a:prstGeom>
        </p:spPr>
      </p:pic>
      <p:pic>
        <p:nvPicPr>
          <p:cNvPr id="7" name="Picture 6" descr="A close-up of a piece of metal&#10;&#10;Description automatically generated">
            <a:extLst>
              <a:ext uri="{FF2B5EF4-FFF2-40B4-BE49-F238E27FC236}">
                <a16:creationId xmlns:a16="http://schemas.microsoft.com/office/drawing/2014/main" id="{5AF06E90-1A1B-4BF2-69BB-316FCB966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96" y="3569719"/>
            <a:ext cx="2438041" cy="2665922"/>
          </a:xfrm>
          <a:prstGeom prst="rect">
            <a:avLst/>
          </a:prstGeom>
        </p:spPr>
      </p:pic>
      <p:pic>
        <p:nvPicPr>
          <p:cNvPr id="9" name="Picture 8" descr="A group of black rocks&#10;&#10;Description automatically generated">
            <a:extLst>
              <a:ext uri="{FF2B5EF4-FFF2-40B4-BE49-F238E27FC236}">
                <a16:creationId xmlns:a16="http://schemas.microsoft.com/office/drawing/2014/main" id="{B23E414E-817B-BB4F-1D7A-443FEC40C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5021" y="3567383"/>
            <a:ext cx="3570978" cy="26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5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5AA5BB-23A1-DC7C-11BD-026E2326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6" y="880335"/>
            <a:ext cx="4209170" cy="21915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err="1">
                <a:solidFill>
                  <a:srgbClr val="333333"/>
                </a:solidFill>
                <a:ea typeface="+mj-lt"/>
                <a:cs typeface="+mj-lt"/>
              </a:rPr>
              <a:t>يعرف</a:t>
            </a:r>
            <a:r>
              <a:rPr lang="en-US" sz="3600" dirty="0">
                <a:solidFill>
                  <a:srgbClr val="333333"/>
                </a:solidFill>
                <a:ea typeface="+mj-lt"/>
                <a:cs typeface="+mj-lt"/>
              </a:rPr>
              <a:t> </a:t>
            </a:r>
            <a:r>
              <a:rPr lang="en-US" sz="3600" err="1">
                <a:solidFill>
                  <a:srgbClr val="333333"/>
                </a:solidFill>
                <a:ea typeface="+mj-lt"/>
                <a:cs typeface="+mj-lt"/>
              </a:rPr>
              <a:t>الحديد</a:t>
            </a:r>
            <a:endParaRPr lang="en-US" sz="3600" err="1">
              <a:ea typeface="+mj-lt"/>
              <a:cs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06A051-268F-7C8C-5294-9463EF6878A2}"/>
              </a:ext>
            </a:extLst>
          </p:cNvPr>
          <p:cNvSpPr txBox="1"/>
          <p:nvPr/>
        </p:nvSpPr>
        <p:spPr>
          <a:xfrm>
            <a:off x="5083333" y="3429624"/>
            <a:ext cx="6659217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ar-AE" sz="2400" dirty="0"/>
              <a:t>احد عناصر الدورة الرابعة في الجدول الدوري، كما انه   معدن الامع و قابل للسحب و الطرق و ايضا الحديد هو العنصر العاشر الاكثر وفرة في الكون</a:t>
            </a:r>
            <a:br>
              <a:rPr lang="ar-AE" dirty="0"/>
            </a:b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5775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46C91F-AFF3-BEA8-C831-6B9A9BB1AF04}"/>
              </a:ext>
            </a:extLst>
          </p:cNvPr>
          <p:cNvSpPr/>
          <p:nvPr/>
        </p:nvSpPr>
        <p:spPr>
          <a:xfrm>
            <a:off x="745434" y="695738"/>
            <a:ext cx="10883660" cy="566467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D4A11-6694-D8F6-269C-96D271E0DE29}"/>
              </a:ext>
            </a:extLst>
          </p:cNvPr>
          <p:cNvSpPr txBox="1"/>
          <p:nvPr/>
        </p:nvSpPr>
        <p:spPr>
          <a:xfrm>
            <a:off x="1161753" y="1190507"/>
            <a:ext cx="10055086" cy="48536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F1CDB7-D126-32C6-2BA1-24D84F152030}"/>
              </a:ext>
            </a:extLst>
          </p:cNvPr>
          <p:cNvSpPr/>
          <p:nvPr/>
        </p:nvSpPr>
        <p:spPr>
          <a:xfrm>
            <a:off x="1040170" y="1180505"/>
            <a:ext cx="10078528" cy="48595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20E212-1905-D427-02BA-6B3A897044A2}"/>
              </a:ext>
            </a:extLst>
          </p:cNvPr>
          <p:cNvSpPr txBox="1"/>
          <p:nvPr/>
        </p:nvSpPr>
        <p:spPr>
          <a:xfrm>
            <a:off x="1122996" y="782940"/>
            <a:ext cx="99060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err="1"/>
              <a:t>كيف</a:t>
            </a:r>
            <a:r>
              <a:rPr lang="en-US" sz="2000" dirty="0"/>
              <a:t> </a:t>
            </a:r>
            <a:r>
              <a:rPr lang="en-US" sz="2000" dirty="0" err="1"/>
              <a:t>يستغل</a:t>
            </a:r>
            <a:r>
              <a:rPr lang="en-US" sz="2000" dirty="0"/>
              <a:t> </a:t>
            </a:r>
            <a:r>
              <a:rPr lang="en-US" sz="2000" dirty="0" err="1"/>
              <a:t>وماذا</a:t>
            </a:r>
            <a:r>
              <a:rPr lang="en-US" sz="2000" dirty="0"/>
              <a:t> </a:t>
            </a:r>
            <a:r>
              <a:rPr lang="en-US" sz="2000" dirty="0" err="1"/>
              <a:t>نستفاد</a:t>
            </a:r>
            <a:r>
              <a:rPr lang="en-US" sz="2000" dirty="0"/>
              <a:t> </a:t>
            </a:r>
            <a:r>
              <a:rPr lang="en-US" sz="2000" dirty="0" err="1"/>
              <a:t>منه</a:t>
            </a:r>
            <a:r>
              <a:rPr lang="en-US" sz="2000" dirty="0"/>
              <a:t>؟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94B945-6975-AEC5-D431-18B8ACF31EA9}"/>
              </a:ext>
            </a:extLst>
          </p:cNvPr>
          <p:cNvSpPr/>
          <p:nvPr/>
        </p:nvSpPr>
        <p:spPr>
          <a:xfrm>
            <a:off x="7360873" y="1577163"/>
            <a:ext cx="2817962" cy="1279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5E7ED6-3EF5-6A1C-8954-46129046D885}"/>
              </a:ext>
            </a:extLst>
          </p:cNvPr>
          <p:cNvSpPr/>
          <p:nvPr/>
        </p:nvSpPr>
        <p:spPr>
          <a:xfrm>
            <a:off x="2601632" y="1575156"/>
            <a:ext cx="2803584" cy="12795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AE5E4-1688-00E9-A78D-06213BD9DB31}"/>
              </a:ext>
            </a:extLst>
          </p:cNvPr>
          <p:cNvSpPr txBox="1"/>
          <p:nvPr/>
        </p:nvSpPr>
        <p:spPr>
          <a:xfrm>
            <a:off x="2837965" y="2021269"/>
            <a:ext cx="248478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err="1"/>
              <a:t>ماذا</a:t>
            </a:r>
            <a:r>
              <a:rPr lang="en-US" sz="2000" dirty="0"/>
              <a:t> </a:t>
            </a:r>
            <a:r>
              <a:rPr lang="en-US" sz="2000" err="1"/>
              <a:t>نستفاد</a:t>
            </a:r>
            <a:r>
              <a:rPr lang="en-US" sz="2000" dirty="0"/>
              <a:t> </a:t>
            </a:r>
            <a:r>
              <a:rPr lang="en-US" sz="2000" err="1"/>
              <a:t>من</a:t>
            </a:r>
            <a:r>
              <a:rPr lang="en-US" sz="2000" dirty="0"/>
              <a:t> </a:t>
            </a:r>
            <a:r>
              <a:rPr lang="en-US" sz="2000" err="1"/>
              <a:t>معدن</a:t>
            </a:r>
            <a:r>
              <a:rPr lang="en-US" sz="2000" dirty="0"/>
              <a:t> </a:t>
            </a:r>
            <a:r>
              <a:rPr lang="en-US" sz="2000" err="1"/>
              <a:t>الحديد</a:t>
            </a:r>
            <a:endParaRPr lang="en-US" sz="2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470CB1-66CA-3CCC-6B4D-9130103FAD59}"/>
              </a:ext>
            </a:extLst>
          </p:cNvPr>
          <p:cNvSpPr txBox="1"/>
          <p:nvPr/>
        </p:nvSpPr>
        <p:spPr>
          <a:xfrm>
            <a:off x="7487478" y="1987826"/>
            <a:ext cx="26338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/>
              <a:t>كيف</a:t>
            </a:r>
            <a:r>
              <a:rPr lang="en-US" dirty="0"/>
              <a:t> </a:t>
            </a:r>
            <a:r>
              <a:rPr lang="en-US" dirty="0" err="1"/>
              <a:t>نستغل</a:t>
            </a:r>
            <a:r>
              <a:rPr lang="en-US" dirty="0"/>
              <a:t> </a:t>
            </a:r>
            <a:r>
              <a:rPr lang="en-US" dirty="0" err="1"/>
              <a:t>معدن</a:t>
            </a:r>
            <a:r>
              <a:rPr lang="en-US" dirty="0"/>
              <a:t> </a:t>
            </a:r>
            <a:r>
              <a:rPr lang="en-US" dirty="0" err="1"/>
              <a:t>الحديد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EE57EFE-BFE3-8F28-E3A0-8CF368622BEB}"/>
              </a:ext>
            </a:extLst>
          </p:cNvPr>
          <p:cNvSpPr/>
          <p:nvPr/>
        </p:nvSpPr>
        <p:spPr>
          <a:xfrm>
            <a:off x="8701114" y="2857969"/>
            <a:ext cx="589471" cy="87701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914BCBB-CC50-4023-8B5D-ACE223BE397F}"/>
              </a:ext>
            </a:extLst>
          </p:cNvPr>
          <p:cNvSpPr/>
          <p:nvPr/>
        </p:nvSpPr>
        <p:spPr>
          <a:xfrm>
            <a:off x="3716234" y="2861094"/>
            <a:ext cx="632603" cy="9201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87F8E0-1F7E-3FF5-110D-7BB01B642291}"/>
              </a:ext>
            </a:extLst>
          </p:cNvPr>
          <p:cNvSpPr txBox="1"/>
          <p:nvPr/>
        </p:nvSpPr>
        <p:spPr>
          <a:xfrm>
            <a:off x="1954695" y="3826564"/>
            <a:ext cx="420756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400" dirty="0" err="1"/>
              <a:t>نستفاد</a:t>
            </a:r>
            <a:r>
              <a:rPr lang="en-US" sz="2400" dirty="0"/>
              <a:t> </a:t>
            </a:r>
            <a:r>
              <a:rPr lang="en-US" sz="2400" dirty="0" err="1"/>
              <a:t>منها</a:t>
            </a:r>
            <a:r>
              <a:rPr lang="en-US" sz="2400" dirty="0"/>
              <a:t> </a:t>
            </a:r>
            <a:r>
              <a:rPr lang="en-US" sz="2400" dirty="0" err="1"/>
              <a:t>في</a:t>
            </a:r>
            <a:r>
              <a:rPr lang="en-US" sz="2400" dirty="0"/>
              <a:t> </a:t>
            </a:r>
            <a:r>
              <a:rPr lang="en-US" sz="2400" dirty="0" err="1"/>
              <a:t>بناء</a:t>
            </a:r>
            <a:r>
              <a:rPr lang="en-US" sz="2400" dirty="0"/>
              <a:t> </a:t>
            </a:r>
            <a:r>
              <a:rPr lang="en-US" sz="2400" dirty="0" err="1"/>
              <a:t>المنازل</a:t>
            </a:r>
            <a:r>
              <a:rPr lang="en-US" sz="2400" dirty="0"/>
              <a:t> و </a:t>
            </a:r>
            <a:r>
              <a:rPr lang="en-US" sz="2400" dirty="0" err="1"/>
              <a:t>الشركات</a:t>
            </a:r>
            <a:r>
              <a:rPr lang="en-US" sz="2400" dirty="0"/>
              <a:t> و </a:t>
            </a:r>
            <a:r>
              <a:rPr lang="en-US" sz="2400" dirty="0" err="1"/>
              <a:t>الدوات</a:t>
            </a:r>
            <a:r>
              <a:rPr lang="en-US" sz="2400" dirty="0"/>
              <a:t> </a:t>
            </a:r>
            <a:r>
              <a:rPr lang="en-US" sz="2400" dirty="0" err="1"/>
              <a:t>المنزلية</a:t>
            </a:r>
            <a:r>
              <a:rPr lang="en-US" sz="2400" dirty="0"/>
              <a:t> و </a:t>
            </a:r>
            <a:r>
              <a:rPr lang="en-US" sz="2400" dirty="0" err="1"/>
              <a:t>ابراج</a:t>
            </a:r>
            <a:r>
              <a:rPr lang="en-US" sz="2400" dirty="0"/>
              <a:t> </a:t>
            </a:r>
            <a:r>
              <a:rPr lang="en-US" sz="2400" dirty="0" err="1"/>
              <a:t>الكهرباء</a:t>
            </a:r>
            <a:r>
              <a:rPr lang="en-US" sz="2400" dirty="0"/>
              <a:t> و </a:t>
            </a:r>
            <a:r>
              <a:rPr lang="en-US" sz="2400" dirty="0" err="1"/>
              <a:t>الانابيب</a:t>
            </a:r>
            <a:r>
              <a:rPr lang="en-US" sz="2400" dirty="0"/>
              <a:t> و </a:t>
            </a:r>
            <a:r>
              <a:rPr lang="en-US" sz="2400" dirty="0" err="1"/>
              <a:t>بناء</a:t>
            </a:r>
            <a:r>
              <a:rPr lang="en-US" sz="2400" dirty="0"/>
              <a:t> </a:t>
            </a:r>
            <a:r>
              <a:rPr lang="en-US" sz="2400" dirty="0" err="1"/>
              <a:t>الجسور</a:t>
            </a:r>
            <a:r>
              <a:rPr lang="en-US" sz="2400" dirty="0"/>
              <a:t> و </a:t>
            </a:r>
            <a:r>
              <a:rPr lang="en-US" sz="2400" dirty="0" err="1"/>
              <a:t>الافران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7A4450-EF8C-7D39-5EF2-643E8CB8C8F6}"/>
              </a:ext>
            </a:extLst>
          </p:cNvPr>
          <p:cNvSpPr txBox="1"/>
          <p:nvPr/>
        </p:nvSpPr>
        <p:spPr>
          <a:xfrm>
            <a:off x="7139608" y="3826565"/>
            <a:ext cx="366091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400" err="1"/>
              <a:t>نستغله</a:t>
            </a:r>
            <a:r>
              <a:rPr lang="en-US" sz="2400" dirty="0"/>
              <a:t> </a:t>
            </a:r>
            <a:r>
              <a:rPr lang="en-US" sz="2400" err="1"/>
              <a:t>عندما</a:t>
            </a:r>
            <a:r>
              <a:rPr lang="en-US" sz="2400" dirty="0"/>
              <a:t> </a:t>
            </a:r>
            <a:r>
              <a:rPr lang="en-US" sz="2400" err="1"/>
              <a:t>لا</a:t>
            </a:r>
            <a:r>
              <a:rPr lang="en-US" sz="2400" dirty="0"/>
              <a:t> </a:t>
            </a:r>
            <a:r>
              <a:rPr lang="en-US" sz="2400" err="1"/>
              <a:t>نستخدمه</a:t>
            </a:r>
            <a:r>
              <a:rPr lang="en-US" sz="2400" dirty="0"/>
              <a:t> </a:t>
            </a:r>
            <a:r>
              <a:rPr lang="en-US" sz="2400" err="1"/>
              <a:t>في</a:t>
            </a:r>
            <a:r>
              <a:rPr lang="en-US" sz="2400" dirty="0"/>
              <a:t> </a:t>
            </a:r>
            <a:r>
              <a:rPr lang="en-US" sz="2400" err="1"/>
              <a:t>امور</a:t>
            </a:r>
            <a:r>
              <a:rPr lang="en-US" sz="2400" dirty="0"/>
              <a:t> </a:t>
            </a:r>
            <a:r>
              <a:rPr lang="en-US" sz="2400" err="1"/>
              <a:t>ليس</a:t>
            </a:r>
            <a:r>
              <a:rPr lang="en-US" sz="2400" dirty="0"/>
              <a:t> </a:t>
            </a:r>
            <a:r>
              <a:rPr lang="en-US" sz="2400" err="1"/>
              <a:t>لها</a:t>
            </a:r>
            <a:r>
              <a:rPr lang="en-US" sz="2400" dirty="0"/>
              <a:t> </a:t>
            </a:r>
            <a:r>
              <a:rPr lang="en-US" sz="2400" err="1"/>
              <a:t>فأدة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0848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2347"/>
            <a:ext cx="12191999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9E9E30-8CEF-41A4-4CBF-98C78838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err="1"/>
              <a:t>الاهمية</a:t>
            </a:r>
            <a:r>
              <a:rPr lang="en-US" dirty="0"/>
              <a:t> </a:t>
            </a:r>
            <a:r>
              <a:rPr lang="en-US" err="1"/>
              <a:t>الاقتصادية</a:t>
            </a:r>
            <a:r>
              <a:rPr lang="en-US" dirty="0"/>
              <a:t> </a:t>
            </a:r>
            <a:r>
              <a:rPr lang="en-US" err="1"/>
              <a:t>لمعدن</a:t>
            </a:r>
            <a:r>
              <a:rPr lang="en-US" dirty="0"/>
              <a:t> </a:t>
            </a:r>
            <a:r>
              <a:rPr lang="en-US" err="1"/>
              <a:t>الحديد</a:t>
            </a:r>
            <a:r>
              <a:rPr lang="en-US" dirty="0"/>
              <a:t> </a:t>
            </a:r>
            <a:r>
              <a:rPr lang="en-US" err="1"/>
              <a:t>في</a:t>
            </a:r>
            <a:r>
              <a:rPr lang="en-US" dirty="0"/>
              <a:t> </a:t>
            </a:r>
            <a:r>
              <a:rPr lang="en-US" err="1"/>
              <a:t>الاردن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4AE0D3-26FE-A186-2A55-352D25F7F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3587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84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0EED73-1494-4E89-869B-E501A02B2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D7A3A2-205A-4FD7-89D2-24FA8A54E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934" y="0"/>
            <a:ext cx="11377066" cy="4001047"/>
          </a:xfrm>
          <a:custGeom>
            <a:avLst/>
            <a:gdLst>
              <a:gd name="connsiteX0" fmla="*/ 914840 w 11377066"/>
              <a:gd name="connsiteY0" fmla="*/ 0 h 3343806"/>
              <a:gd name="connsiteX1" fmla="*/ 11365513 w 11377066"/>
              <a:gd name="connsiteY1" fmla="*/ 0 h 3343806"/>
              <a:gd name="connsiteX2" fmla="*/ 11365513 w 11377066"/>
              <a:gd name="connsiteY2" fmla="*/ 846735 h 3343806"/>
              <a:gd name="connsiteX3" fmla="*/ 11050704 w 11377066"/>
              <a:gd name="connsiteY3" fmla="*/ 1046017 h 3343806"/>
              <a:gd name="connsiteX4" fmla="*/ 11195112 w 11377066"/>
              <a:gd name="connsiteY4" fmla="*/ 1103780 h 3343806"/>
              <a:gd name="connsiteX5" fmla="*/ 10553944 w 11377066"/>
              <a:gd name="connsiteY5" fmla="*/ 1441695 h 3343806"/>
              <a:gd name="connsiteX6" fmla="*/ 11148902 w 11377066"/>
              <a:gd name="connsiteY6" fmla="*/ 1383932 h 3343806"/>
              <a:gd name="connsiteX7" fmla="*/ 11117132 w 11377066"/>
              <a:gd name="connsiteY7" fmla="*/ 1430142 h 3343806"/>
              <a:gd name="connsiteX8" fmla="*/ 11085363 w 11377066"/>
              <a:gd name="connsiteY8" fmla="*/ 1476352 h 3343806"/>
              <a:gd name="connsiteX9" fmla="*/ 11365513 w 11377066"/>
              <a:gd name="connsiteY9" fmla="*/ 1447471 h 3343806"/>
              <a:gd name="connsiteX10" fmla="*/ 11365513 w 11377066"/>
              <a:gd name="connsiteY10" fmla="*/ 1496569 h 3343806"/>
              <a:gd name="connsiteX11" fmla="*/ 11278869 w 11377066"/>
              <a:gd name="connsiteY11" fmla="*/ 1554332 h 3343806"/>
              <a:gd name="connsiteX12" fmla="*/ 11365513 w 11377066"/>
              <a:gd name="connsiteY12" fmla="*/ 1539891 h 3343806"/>
              <a:gd name="connsiteX13" fmla="*/ 11377066 w 11377066"/>
              <a:gd name="connsiteY13" fmla="*/ 1539891 h 3343806"/>
              <a:gd name="connsiteX14" fmla="*/ 11377066 w 11377066"/>
              <a:gd name="connsiteY14" fmla="*/ 1765167 h 3343806"/>
              <a:gd name="connsiteX15" fmla="*/ 4624577 w 11377066"/>
              <a:gd name="connsiteY15" fmla="*/ 3342096 h 3343806"/>
              <a:gd name="connsiteX16" fmla="*/ 4000738 w 11377066"/>
              <a:gd name="connsiteY16" fmla="*/ 3313214 h 3343806"/>
              <a:gd name="connsiteX17" fmla="*/ 3853443 w 11377066"/>
              <a:gd name="connsiteY17" fmla="*/ 3217905 h 3343806"/>
              <a:gd name="connsiteX18" fmla="*/ 4003625 w 11377066"/>
              <a:gd name="connsiteY18" fmla="*/ 3171695 h 3343806"/>
              <a:gd name="connsiteX19" fmla="*/ 4465729 w 11377066"/>
              <a:gd name="connsiteY19" fmla="*/ 3024399 h 3343806"/>
              <a:gd name="connsiteX20" fmla="*/ 4015179 w 11377066"/>
              <a:gd name="connsiteY20" fmla="*/ 3047505 h 3343806"/>
              <a:gd name="connsiteX21" fmla="*/ 4656346 w 11377066"/>
              <a:gd name="connsiteY21" fmla="*/ 2926202 h 3343806"/>
              <a:gd name="connsiteX22" fmla="*/ 4841188 w 11377066"/>
              <a:gd name="connsiteY22" fmla="*/ 2862663 h 3343806"/>
              <a:gd name="connsiteX23" fmla="*/ 4659236 w 11377066"/>
              <a:gd name="connsiteY23" fmla="*/ 2836670 h 3343806"/>
              <a:gd name="connsiteX24" fmla="*/ 3778351 w 11377066"/>
              <a:gd name="connsiteY24" fmla="*/ 2914650 h 3343806"/>
              <a:gd name="connsiteX25" fmla="*/ 3694595 w 11377066"/>
              <a:gd name="connsiteY25" fmla="*/ 2923314 h 3343806"/>
              <a:gd name="connsiteX26" fmla="*/ 3119852 w 11377066"/>
              <a:gd name="connsiteY26" fmla="*/ 2862663 h 3343806"/>
              <a:gd name="connsiteX27" fmla="*/ 3440437 w 11377066"/>
              <a:gd name="connsiteY27" fmla="*/ 2799124 h 3343806"/>
              <a:gd name="connsiteX28" fmla="*/ 3070753 w 11377066"/>
              <a:gd name="connsiteY28" fmla="*/ 2761578 h 3343806"/>
              <a:gd name="connsiteX29" fmla="*/ 2623091 w 11377066"/>
              <a:gd name="connsiteY29" fmla="*/ 2726920 h 3343806"/>
              <a:gd name="connsiteX30" fmla="*/ 2160987 w 11377066"/>
              <a:gd name="connsiteY30" fmla="*/ 2611394 h 3343806"/>
              <a:gd name="connsiteX31" fmla="*/ 1837515 w 11377066"/>
              <a:gd name="connsiteY31" fmla="*/ 2573848 h 3343806"/>
              <a:gd name="connsiteX32" fmla="*/ 1869284 w 11377066"/>
              <a:gd name="connsiteY32" fmla="*/ 2472763 h 3343806"/>
              <a:gd name="connsiteX33" fmla="*/ 1808633 w 11377066"/>
              <a:gd name="connsiteY33" fmla="*/ 2386119 h 3343806"/>
              <a:gd name="connsiteX34" fmla="*/ 2354493 w 11377066"/>
              <a:gd name="connsiteY34" fmla="*/ 2342797 h 3343806"/>
              <a:gd name="connsiteX35" fmla="*/ 2146546 w 11377066"/>
              <a:gd name="connsiteY35" fmla="*/ 2328356 h 3343806"/>
              <a:gd name="connsiteX36" fmla="*/ 2054126 w 11377066"/>
              <a:gd name="connsiteY36" fmla="*/ 2285034 h 3343806"/>
              <a:gd name="connsiteX37" fmla="*/ 2132106 w 11377066"/>
              <a:gd name="connsiteY37" fmla="*/ 2238823 h 3343806"/>
              <a:gd name="connsiteX38" fmla="*/ 2478684 w 11377066"/>
              <a:gd name="connsiteY38" fmla="*/ 2085751 h 3343806"/>
              <a:gd name="connsiteX39" fmla="*/ 1511154 w 11377066"/>
              <a:gd name="connsiteY39" fmla="*/ 2094416 h 3343806"/>
              <a:gd name="connsiteX40" fmla="*/ 1638232 w 11377066"/>
              <a:gd name="connsiteY40" fmla="*/ 2042429 h 3343806"/>
              <a:gd name="connsiteX41" fmla="*/ 2972556 w 11377066"/>
              <a:gd name="connsiteY41" fmla="*/ 1718957 h 3343806"/>
              <a:gd name="connsiteX42" fmla="*/ 3238266 w 11377066"/>
              <a:gd name="connsiteY42" fmla="*/ 1678523 h 3343806"/>
              <a:gd name="connsiteX43" fmla="*/ 2522005 w 11377066"/>
              <a:gd name="connsiteY43" fmla="*/ 1664082 h 3343806"/>
              <a:gd name="connsiteX44" fmla="*/ 1421621 w 11377066"/>
              <a:gd name="connsiteY44" fmla="*/ 1522563 h 3343806"/>
              <a:gd name="connsiteX45" fmla="*/ 1525595 w 11377066"/>
              <a:gd name="connsiteY45" fmla="*/ 1392596 h 3343806"/>
              <a:gd name="connsiteX46" fmla="*/ 982623 w 11377066"/>
              <a:gd name="connsiteY46" fmla="*/ 1415701 h 3343806"/>
              <a:gd name="connsiteX47" fmla="*/ 1231003 w 11377066"/>
              <a:gd name="connsiteY47" fmla="*/ 1314616 h 3343806"/>
              <a:gd name="connsiteX48" fmla="*/ 1025945 w 11377066"/>
              <a:gd name="connsiteY48" fmla="*/ 1297287 h 3343806"/>
              <a:gd name="connsiteX49" fmla="*/ 841104 w 11377066"/>
              <a:gd name="connsiteY49" fmla="*/ 1225083 h 3343806"/>
              <a:gd name="connsiteX50" fmla="*/ 1612239 w 11377066"/>
              <a:gd name="connsiteY50" fmla="*/ 1112445 h 3343806"/>
              <a:gd name="connsiteX51" fmla="*/ 1814409 w 11377066"/>
              <a:gd name="connsiteY51" fmla="*/ 1008471 h 3343806"/>
              <a:gd name="connsiteX52" fmla="*/ 1932824 w 11377066"/>
              <a:gd name="connsiteY52" fmla="*/ 979590 h 3343806"/>
              <a:gd name="connsiteX53" fmla="*/ 2083007 w 11377066"/>
              <a:gd name="connsiteY53" fmla="*/ 936268 h 3343806"/>
              <a:gd name="connsiteX54" fmla="*/ 1947265 w 11377066"/>
              <a:gd name="connsiteY54" fmla="*/ 924715 h 3343806"/>
              <a:gd name="connsiteX55" fmla="*/ 1271438 w 11377066"/>
              <a:gd name="connsiteY55" fmla="*/ 895834 h 3343806"/>
              <a:gd name="connsiteX56" fmla="*/ 659150 w 11377066"/>
              <a:gd name="connsiteY56" fmla="*/ 907386 h 3343806"/>
              <a:gd name="connsiteX57" fmla="*/ 780453 w 11377066"/>
              <a:gd name="connsiteY57" fmla="*/ 846735 h 3343806"/>
              <a:gd name="connsiteX58" fmla="*/ 841104 w 11377066"/>
              <a:gd name="connsiteY58" fmla="*/ 788972 h 3343806"/>
              <a:gd name="connsiteX59" fmla="*/ 448316 w 11377066"/>
              <a:gd name="connsiteY59" fmla="*/ 659006 h 3343806"/>
              <a:gd name="connsiteX60" fmla="*/ 910419 w 11377066"/>
              <a:gd name="connsiteY60" fmla="*/ 569473 h 3343806"/>
              <a:gd name="connsiteX61" fmla="*/ 604275 w 11377066"/>
              <a:gd name="connsiteY61" fmla="*/ 514598 h 3343806"/>
              <a:gd name="connsiteX62" fmla="*/ 15093 w 11377066"/>
              <a:gd name="connsiteY62" fmla="*/ 352862 h 3343806"/>
              <a:gd name="connsiteX63" fmla="*/ 430987 w 11377066"/>
              <a:gd name="connsiteY63" fmla="*/ 136251 h 3343806"/>
              <a:gd name="connsiteX64" fmla="*/ 874092 w 11377066"/>
              <a:gd name="connsiteY64" fmla="*/ 17656 h 33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377066" h="3343806">
                <a:moveTo>
                  <a:pt x="914840" y="0"/>
                </a:moveTo>
                <a:lnTo>
                  <a:pt x="11365513" y="0"/>
                </a:lnTo>
                <a:lnTo>
                  <a:pt x="11365513" y="846735"/>
                </a:lnTo>
                <a:cubicBezTo>
                  <a:pt x="11273092" y="924715"/>
                  <a:pt x="11163343" y="985366"/>
                  <a:pt x="11050704" y="1046017"/>
                </a:cubicBezTo>
                <a:cubicBezTo>
                  <a:pt x="11088251" y="1089339"/>
                  <a:pt x="11169119" y="1037353"/>
                  <a:pt x="11195112" y="1103780"/>
                </a:cubicBezTo>
                <a:cubicBezTo>
                  <a:pt x="10987166" y="1216419"/>
                  <a:pt x="10796548" y="1357938"/>
                  <a:pt x="10553944" y="1441695"/>
                </a:cubicBezTo>
                <a:cubicBezTo>
                  <a:pt x="10753226" y="1381043"/>
                  <a:pt x="10952508" y="1409925"/>
                  <a:pt x="11148902" y="1383932"/>
                </a:cubicBezTo>
                <a:cubicBezTo>
                  <a:pt x="11174895" y="1418589"/>
                  <a:pt x="11131573" y="1418589"/>
                  <a:pt x="11117132" y="1430142"/>
                </a:cubicBezTo>
                <a:cubicBezTo>
                  <a:pt x="11102692" y="1441695"/>
                  <a:pt x="11082474" y="1450359"/>
                  <a:pt x="11085363" y="1476352"/>
                </a:cubicBezTo>
                <a:cubicBezTo>
                  <a:pt x="11174895" y="1487905"/>
                  <a:pt x="11273092" y="1447471"/>
                  <a:pt x="11365513" y="1447471"/>
                </a:cubicBezTo>
                <a:lnTo>
                  <a:pt x="11365513" y="1496569"/>
                </a:lnTo>
                <a:cubicBezTo>
                  <a:pt x="11333743" y="1513898"/>
                  <a:pt x="11293310" y="1519674"/>
                  <a:pt x="11278869" y="1554332"/>
                </a:cubicBezTo>
                <a:cubicBezTo>
                  <a:pt x="11307750" y="1548556"/>
                  <a:pt x="11336632" y="1545668"/>
                  <a:pt x="11365513" y="1539891"/>
                </a:cubicBezTo>
                <a:lnTo>
                  <a:pt x="11377066" y="1539891"/>
                </a:lnTo>
                <a:lnTo>
                  <a:pt x="11377066" y="1765167"/>
                </a:lnTo>
                <a:cubicBezTo>
                  <a:pt x="9482441" y="3362313"/>
                  <a:pt x="4945162" y="3324767"/>
                  <a:pt x="4624577" y="3342096"/>
                </a:cubicBezTo>
                <a:cubicBezTo>
                  <a:pt x="4523492" y="3347872"/>
                  <a:pt x="4098935" y="3339207"/>
                  <a:pt x="4000738" y="3313214"/>
                </a:cubicBezTo>
                <a:cubicBezTo>
                  <a:pt x="3867883" y="3281444"/>
                  <a:pt x="3853443" y="3217905"/>
                  <a:pt x="3853443" y="3217905"/>
                </a:cubicBezTo>
                <a:cubicBezTo>
                  <a:pt x="3853443" y="3217905"/>
                  <a:pt x="3919869" y="3191912"/>
                  <a:pt x="4003625" y="3171695"/>
                </a:cubicBezTo>
                <a:cubicBezTo>
                  <a:pt x="4165361" y="3131261"/>
                  <a:pt x="4298217" y="3056169"/>
                  <a:pt x="4465729" y="3024399"/>
                </a:cubicBezTo>
                <a:cubicBezTo>
                  <a:pt x="4315546" y="3033064"/>
                  <a:pt x="4165361" y="3038840"/>
                  <a:pt x="4015179" y="3047505"/>
                </a:cubicBezTo>
                <a:cubicBezTo>
                  <a:pt x="4223124" y="2969524"/>
                  <a:pt x="4442625" y="2957972"/>
                  <a:pt x="4656346" y="2926202"/>
                </a:cubicBezTo>
                <a:cubicBezTo>
                  <a:pt x="4725662" y="2917538"/>
                  <a:pt x="4841188" y="2943531"/>
                  <a:pt x="4841188" y="2862663"/>
                </a:cubicBezTo>
                <a:cubicBezTo>
                  <a:pt x="4838300" y="2810676"/>
                  <a:pt x="4725662" y="2833782"/>
                  <a:pt x="4659236" y="2836670"/>
                </a:cubicBezTo>
                <a:cubicBezTo>
                  <a:pt x="4364644" y="2845334"/>
                  <a:pt x="4072941" y="2882880"/>
                  <a:pt x="3778351" y="2914650"/>
                </a:cubicBezTo>
                <a:cubicBezTo>
                  <a:pt x="3749468" y="2917538"/>
                  <a:pt x="3714811" y="2931979"/>
                  <a:pt x="3694595" y="2923314"/>
                </a:cubicBezTo>
                <a:cubicBezTo>
                  <a:pt x="3527082" y="2865551"/>
                  <a:pt x="3336463" y="2879992"/>
                  <a:pt x="3119852" y="2862663"/>
                </a:cubicBezTo>
                <a:cubicBezTo>
                  <a:pt x="3238266" y="2796236"/>
                  <a:pt x="3339351" y="2842446"/>
                  <a:pt x="3440437" y="2799124"/>
                </a:cubicBezTo>
                <a:cubicBezTo>
                  <a:pt x="3316246" y="2752913"/>
                  <a:pt x="3189168" y="2773131"/>
                  <a:pt x="3070753" y="2761578"/>
                </a:cubicBezTo>
                <a:cubicBezTo>
                  <a:pt x="2984109" y="2752913"/>
                  <a:pt x="2672189" y="2741361"/>
                  <a:pt x="2623091" y="2726920"/>
                </a:cubicBezTo>
                <a:cubicBezTo>
                  <a:pt x="2472907" y="2683598"/>
                  <a:pt x="2293842" y="2689374"/>
                  <a:pt x="2160987" y="2611394"/>
                </a:cubicBezTo>
                <a:cubicBezTo>
                  <a:pt x="2065678" y="2556519"/>
                  <a:pt x="1938600" y="2602730"/>
                  <a:pt x="1837515" y="2573848"/>
                </a:cubicBezTo>
                <a:cubicBezTo>
                  <a:pt x="1794192" y="2533414"/>
                  <a:pt x="1854843" y="2504533"/>
                  <a:pt x="1869284" y="2472763"/>
                </a:cubicBezTo>
                <a:cubicBezTo>
                  <a:pt x="1889502" y="2432329"/>
                  <a:pt x="1834626" y="2423665"/>
                  <a:pt x="1808633" y="2386119"/>
                </a:cubicBezTo>
                <a:cubicBezTo>
                  <a:pt x="1987698" y="2389007"/>
                  <a:pt x="2158099" y="2377454"/>
                  <a:pt x="2354493" y="2342797"/>
                </a:cubicBezTo>
                <a:cubicBezTo>
                  <a:pt x="2273625" y="2290810"/>
                  <a:pt x="2204309" y="2339908"/>
                  <a:pt x="2146546" y="2328356"/>
                </a:cubicBezTo>
                <a:cubicBezTo>
                  <a:pt x="2106113" y="2319691"/>
                  <a:pt x="2054126" y="2328356"/>
                  <a:pt x="2054126" y="2285034"/>
                </a:cubicBezTo>
                <a:cubicBezTo>
                  <a:pt x="2054126" y="2250376"/>
                  <a:pt x="2100336" y="2244599"/>
                  <a:pt x="2132106" y="2238823"/>
                </a:cubicBezTo>
                <a:cubicBezTo>
                  <a:pt x="2256296" y="2218606"/>
                  <a:pt x="2377599" y="2192613"/>
                  <a:pt x="2478684" y="2085751"/>
                </a:cubicBezTo>
                <a:cubicBezTo>
                  <a:pt x="2152323" y="2051094"/>
                  <a:pt x="1817297" y="2186837"/>
                  <a:pt x="1511154" y="2094416"/>
                </a:cubicBezTo>
                <a:cubicBezTo>
                  <a:pt x="1537147" y="2033765"/>
                  <a:pt x="1597798" y="2045317"/>
                  <a:pt x="1638232" y="2042429"/>
                </a:cubicBezTo>
                <a:cubicBezTo>
                  <a:pt x="1909718" y="2016436"/>
                  <a:pt x="2825261" y="1701628"/>
                  <a:pt x="2972556" y="1718957"/>
                </a:cubicBezTo>
                <a:cubicBezTo>
                  <a:pt x="3062089" y="1727621"/>
                  <a:pt x="3154510" y="1721845"/>
                  <a:pt x="3238266" y="1678523"/>
                </a:cubicBezTo>
                <a:cubicBezTo>
                  <a:pt x="3339351" y="1626536"/>
                  <a:pt x="2695295" y="1736286"/>
                  <a:pt x="2522005" y="1664082"/>
                </a:cubicBezTo>
                <a:cubicBezTo>
                  <a:pt x="2438249" y="1629424"/>
                  <a:pt x="1730654" y="1528339"/>
                  <a:pt x="1421621" y="1522563"/>
                </a:cubicBezTo>
                <a:cubicBezTo>
                  <a:pt x="1450503" y="1467688"/>
                  <a:pt x="1557364" y="1470576"/>
                  <a:pt x="1525595" y="1392596"/>
                </a:cubicBezTo>
                <a:cubicBezTo>
                  <a:pt x="1358082" y="1386820"/>
                  <a:pt x="1179017" y="1435918"/>
                  <a:pt x="982623" y="1415701"/>
                </a:cubicBezTo>
                <a:cubicBezTo>
                  <a:pt x="1051938" y="1346386"/>
                  <a:pt x="1153023" y="1352162"/>
                  <a:pt x="1231003" y="1314616"/>
                </a:cubicBezTo>
                <a:cubicBezTo>
                  <a:pt x="1170352" y="1262629"/>
                  <a:pt x="1095261" y="1294399"/>
                  <a:pt x="1025945" y="1297287"/>
                </a:cubicBezTo>
                <a:cubicBezTo>
                  <a:pt x="965294" y="1300175"/>
                  <a:pt x="812222" y="1227972"/>
                  <a:pt x="841104" y="1225083"/>
                </a:cubicBezTo>
                <a:cubicBezTo>
                  <a:pt x="1101037" y="1207755"/>
                  <a:pt x="1352306" y="1129775"/>
                  <a:pt x="1612239" y="1112445"/>
                </a:cubicBezTo>
                <a:cubicBezTo>
                  <a:pt x="1698883" y="1106668"/>
                  <a:pt x="1797081" y="1112445"/>
                  <a:pt x="1814409" y="1008471"/>
                </a:cubicBezTo>
                <a:cubicBezTo>
                  <a:pt x="1817297" y="979590"/>
                  <a:pt x="1808633" y="973814"/>
                  <a:pt x="1932824" y="979590"/>
                </a:cubicBezTo>
                <a:cubicBezTo>
                  <a:pt x="1981922" y="982478"/>
                  <a:pt x="2045461" y="982478"/>
                  <a:pt x="2083007" y="936268"/>
                </a:cubicBezTo>
                <a:cubicBezTo>
                  <a:pt x="2045461" y="898722"/>
                  <a:pt x="1990587" y="927603"/>
                  <a:pt x="1947265" y="924715"/>
                </a:cubicBezTo>
                <a:cubicBezTo>
                  <a:pt x="1828850" y="921827"/>
                  <a:pt x="1386963" y="904498"/>
                  <a:pt x="1271438" y="895834"/>
                </a:cubicBezTo>
                <a:cubicBezTo>
                  <a:pt x="1031721" y="875617"/>
                  <a:pt x="901755" y="933380"/>
                  <a:pt x="659150" y="907386"/>
                </a:cubicBezTo>
                <a:cubicBezTo>
                  <a:pt x="734242" y="890057"/>
                  <a:pt x="705361" y="866952"/>
                  <a:pt x="780453" y="846735"/>
                </a:cubicBezTo>
                <a:cubicBezTo>
                  <a:pt x="815110" y="838071"/>
                  <a:pt x="849768" y="820742"/>
                  <a:pt x="841104" y="788972"/>
                </a:cubicBezTo>
                <a:cubicBezTo>
                  <a:pt x="835327" y="757202"/>
                  <a:pt x="396329" y="690775"/>
                  <a:pt x="448316" y="659006"/>
                </a:cubicBezTo>
                <a:cubicBezTo>
                  <a:pt x="592723" y="575249"/>
                  <a:pt x="1020169" y="607019"/>
                  <a:pt x="910419" y="569473"/>
                </a:cubicBezTo>
                <a:cubicBezTo>
                  <a:pt x="742907" y="511710"/>
                  <a:pt x="716913" y="500157"/>
                  <a:pt x="604275" y="514598"/>
                </a:cubicBezTo>
                <a:cubicBezTo>
                  <a:pt x="506079" y="529039"/>
                  <a:pt x="113290" y="349974"/>
                  <a:pt x="15093" y="352862"/>
                </a:cubicBezTo>
                <a:cubicBezTo>
                  <a:pt x="-71551" y="352862"/>
                  <a:pt x="234593" y="211343"/>
                  <a:pt x="430987" y="136251"/>
                </a:cubicBezTo>
                <a:cubicBezTo>
                  <a:pt x="571784" y="82098"/>
                  <a:pt x="732076" y="70184"/>
                  <a:pt x="874092" y="17656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0D565-59DD-3344-C3EA-AF09C36D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83" y="2215503"/>
            <a:ext cx="4482111" cy="3527214"/>
          </a:xfrm>
        </p:spPr>
        <p:txBody>
          <a:bodyPr anchor="t">
            <a:normAutofit/>
          </a:bodyPr>
          <a:lstStyle/>
          <a:p>
            <a:r>
              <a:rPr lang="en-US" dirty="0" err="1"/>
              <a:t>كيف</a:t>
            </a:r>
            <a:r>
              <a:rPr lang="en-US" dirty="0"/>
              <a:t> </a:t>
            </a:r>
            <a:r>
              <a:rPr lang="en-US" dirty="0" err="1"/>
              <a:t>توظف</a:t>
            </a:r>
            <a:r>
              <a:rPr lang="en-US" dirty="0"/>
              <a:t> </a:t>
            </a:r>
            <a:r>
              <a:rPr lang="en-US" dirty="0" err="1"/>
              <a:t>استخدام</a:t>
            </a:r>
            <a:r>
              <a:rPr lang="en-US" dirty="0"/>
              <a:t> </a:t>
            </a:r>
            <a:r>
              <a:rPr lang="en-US" dirty="0" err="1"/>
              <a:t>هذا</a:t>
            </a:r>
            <a:r>
              <a:rPr lang="en-US" dirty="0"/>
              <a:t> </a:t>
            </a:r>
            <a:r>
              <a:rPr lang="en-US" dirty="0" err="1"/>
              <a:t>المعدن</a:t>
            </a:r>
            <a:r>
              <a:rPr lang="en-US" dirty="0"/>
              <a:t> </a:t>
            </a:r>
            <a:r>
              <a:rPr lang="en-US" dirty="0" err="1"/>
              <a:t>لزيادة</a:t>
            </a:r>
            <a:r>
              <a:rPr lang="en-US" dirty="0"/>
              <a:t> </a:t>
            </a:r>
            <a:r>
              <a:rPr lang="en-US" dirty="0" err="1"/>
              <a:t>الدخل</a:t>
            </a:r>
            <a:r>
              <a:rPr lang="en-US" dirty="0"/>
              <a:t> </a:t>
            </a:r>
            <a:r>
              <a:rPr lang="en-US" dirty="0" err="1"/>
              <a:t>القومي</a:t>
            </a:r>
            <a:r>
              <a:rPr lang="en-US" dirty="0"/>
              <a:t> </a:t>
            </a:r>
            <a:r>
              <a:rPr lang="en-US" dirty="0" err="1"/>
              <a:t>الاردني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C156E-F71F-166A-6C62-7EA46FEB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7" y="3710748"/>
            <a:ext cx="5257804" cy="39291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3200" err="1"/>
              <a:t>استخدامه</a:t>
            </a:r>
            <a:r>
              <a:rPr lang="en-US" sz="3200" dirty="0"/>
              <a:t> </a:t>
            </a:r>
            <a:r>
              <a:rPr lang="en-US" sz="3200" err="1"/>
              <a:t>في</a:t>
            </a:r>
            <a:r>
              <a:rPr lang="en-US" sz="3200" dirty="0"/>
              <a:t> </a:t>
            </a:r>
            <a:r>
              <a:rPr lang="en-US" sz="3200" err="1"/>
              <a:t>مشاريع</a:t>
            </a:r>
            <a:r>
              <a:rPr lang="en-US" sz="3200" dirty="0"/>
              <a:t> </a:t>
            </a:r>
            <a:r>
              <a:rPr lang="en-US" sz="3200" err="1"/>
              <a:t>ضخمة</a:t>
            </a:r>
            <a:r>
              <a:rPr lang="en-US" sz="3200" dirty="0"/>
              <a:t> </a:t>
            </a:r>
            <a:endParaRPr lang="en-US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6BFDF0B-6325-416D-926F-7141006D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93668" y="5127460"/>
            <a:ext cx="6498333" cy="1730540"/>
          </a:xfrm>
          <a:custGeom>
            <a:avLst/>
            <a:gdLst>
              <a:gd name="connsiteX0" fmla="*/ 2987112 w 6498333"/>
              <a:gd name="connsiteY0" fmla="*/ 1730384 h 1730540"/>
              <a:gd name="connsiteX1" fmla="*/ 3113423 w 6498333"/>
              <a:gd name="connsiteY1" fmla="*/ 1728494 h 1730540"/>
              <a:gd name="connsiteX2" fmla="*/ 6436159 w 6498333"/>
              <a:gd name="connsiteY2" fmla="*/ 1396018 h 1730540"/>
              <a:gd name="connsiteX3" fmla="*/ 6498333 w 6498333"/>
              <a:gd name="connsiteY3" fmla="*/ 1381988 h 1730540"/>
              <a:gd name="connsiteX4" fmla="*/ 6498333 w 6498333"/>
              <a:gd name="connsiteY4" fmla="*/ 0 h 1730540"/>
              <a:gd name="connsiteX5" fmla="*/ 723703 w 6498333"/>
              <a:gd name="connsiteY5" fmla="*/ 0 h 1730540"/>
              <a:gd name="connsiteX6" fmla="*/ 629735 w 6498333"/>
              <a:gd name="connsiteY6" fmla="*/ 31770 h 1730540"/>
              <a:gd name="connsiteX7" fmla="*/ 127078 w 6498333"/>
              <a:gd name="connsiteY7" fmla="*/ 173371 h 1730540"/>
              <a:gd name="connsiteX8" fmla="*/ 0 w 6498333"/>
              <a:gd name="connsiteY8" fmla="*/ 235577 h 1730540"/>
              <a:gd name="connsiteX9" fmla="*/ 967530 w 6498333"/>
              <a:gd name="connsiteY9" fmla="*/ 225208 h 1730540"/>
              <a:gd name="connsiteX10" fmla="*/ 620954 w 6498333"/>
              <a:gd name="connsiteY10" fmla="*/ 408367 h 1730540"/>
              <a:gd name="connsiteX11" fmla="*/ 542972 w 6498333"/>
              <a:gd name="connsiteY11" fmla="*/ 463661 h 1730540"/>
              <a:gd name="connsiteX12" fmla="*/ 635392 w 6498333"/>
              <a:gd name="connsiteY12" fmla="*/ 515499 h 1730540"/>
              <a:gd name="connsiteX13" fmla="*/ 843339 w 6498333"/>
              <a:gd name="connsiteY13" fmla="*/ 532778 h 1730540"/>
              <a:gd name="connsiteX14" fmla="*/ 297479 w 6498333"/>
              <a:gd name="connsiteY14" fmla="*/ 584615 h 1730540"/>
              <a:gd name="connsiteX15" fmla="*/ 358130 w 6498333"/>
              <a:gd name="connsiteY15" fmla="*/ 688289 h 1730540"/>
              <a:gd name="connsiteX16" fmla="*/ 326361 w 6498333"/>
              <a:gd name="connsiteY16" fmla="*/ 809243 h 1730540"/>
              <a:gd name="connsiteX17" fmla="*/ 649833 w 6498333"/>
              <a:gd name="connsiteY17" fmla="*/ 854169 h 1730540"/>
              <a:gd name="connsiteX18" fmla="*/ 1111937 w 6498333"/>
              <a:gd name="connsiteY18" fmla="*/ 992402 h 1730540"/>
              <a:gd name="connsiteX19" fmla="*/ 1559599 w 6498333"/>
              <a:gd name="connsiteY19" fmla="*/ 1033872 h 1730540"/>
              <a:gd name="connsiteX20" fmla="*/ 1929284 w 6498333"/>
              <a:gd name="connsiteY20" fmla="*/ 1078798 h 1730540"/>
              <a:gd name="connsiteX21" fmla="*/ 1608698 w 6498333"/>
              <a:gd name="connsiteY21" fmla="*/ 1154826 h 1730540"/>
              <a:gd name="connsiteX22" fmla="*/ 2183442 w 6498333"/>
              <a:gd name="connsiteY22" fmla="*/ 1227398 h 1730540"/>
              <a:gd name="connsiteX23" fmla="*/ 2267197 w 6498333"/>
              <a:gd name="connsiteY23" fmla="*/ 1217031 h 1730540"/>
              <a:gd name="connsiteX24" fmla="*/ 3148082 w 6498333"/>
              <a:gd name="connsiteY24" fmla="*/ 1123724 h 1730540"/>
              <a:gd name="connsiteX25" fmla="*/ 3330034 w 6498333"/>
              <a:gd name="connsiteY25" fmla="*/ 1154826 h 1730540"/>
              <a:gd name="connsiteX26" fmla="*/ 3145192 w 6498333"/>
              <a:gd name="connsiteY26" fmla="*/ 1230854 h 1730540"/>
              <a:gd name="connsiteX27" fmla="*/ 2504025 w 6498333"/>
              <a:gd name="connsiteY27" fmla="*/ 1376000 h 1730540"/>
              <a:gd name="connsiteX28" fmla="*/ 2954575 w 6498333"/>
              <a:gd name="connsiteY28" fmla="*/ 1348352 h 1730540"/>
              <a:gd name="connsiteX29" fmla="*/ 2492471 w 6498333"/>
              <a:gd name="connsiteY29" fmla="*/ 1524600 h 1730540"/>
              <a:gd name="connsiteX30" fmla="*/ 2342289 w 6498333"/>
              <a:gd name="connsiteY30" fmla="*/ 1579893 h 1730540"/>
              <a:gd name="connsiteX31" fmla="*/ 2489584 w 6498333"/>
              <a:gd name="connsiteY31" fmla="*/ 1693935 h 1730540"/>
              <a:gd name="connsiteX32" fmla="*/ 2987112 w 6498333"/>
              <a:gd name="connsiteY32" fmla="*/ 1730384 h 173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498333" h="1730540">
                <a:moveTo>
                  <a:pt x="2987112" y="1730384"/>
                </a:moveTo>
                <a:cubicBezTo>
                  <a:pt x="3042664" y="1730870"/>
                  <a:pt x="3088152" y="1730222"/>
                  <a:pt x="3113423" y="1728494"/>
                </a:cubicBezTo>
                <a:cubicBezTo>
                  <a:pt x="3293752" y="1716831"/>
                  <a:pt x="4808270" y="1725943"/>
                  <a:pt x="6436159" y="1396018"/>
                </a:cubicBezTo>
                <a:lnTo>
                  <a:pt x="6498333" y="1381988"/>
                </a:lnTo>
                <a:lnTo>
                  <a:pt x="6498333" y="0"/>
                </a:lnTo>
                <a:lnTo>
                  <a:pt x="723703" y="0"/>
                </a:lnTo>
                <a:lnTo>
                  <a:pt x="629735" y="31770"/>
                </a:lnTo>
                <a:cubicBezTo>
                  <a:pt x="421263" y="101447"/>
                  <a:pt x="228886" y="161708"/>
                  <a:pt x="127078" y="173371"/>
                </a:cubicBezTo>
                <a:cubicBezTo>
                  <a:pt x="86644" y="176827"/>
                  <a:pt x="25993" y="163004"/>
                  <a:pt x="0" y="235577"/>
                </a:cubicBezTo>
                <a:cubicBezTo>
                  <a:pt x="306144" y="346163"/>
                  <a:pt x="641170" y="183739"/>
                  <a:pt x="967530" y="225208"/>
                </a:cubicBezTo>
                <a:cubicBezTo>
                  <a:pt x="866445" y="353075"/>
                  <a:pt x="745142" y="384177"/>
                  <a:pt x="620954" y="408367"/>
                </a:cubicBezTo>
                <a:cubicBezTo>
                  <a:pt x="589182" y="415279"/>
                  <a:pt x="542972" y="422191"/>
                  <a:pt x="542972" y="463661"/>
                </a:cubicBezTo>
                <a:cubicBezTo>
                  <a:pt x="542972" y="515499"/>
                  <a:pt x="594959" y="505130"/>
                  <a:pt x="635392" y="515499"/>
                </a:cubicBezTo>
                <a:cubicBezTo>
                  <a:pt x="693155" y="529321"/>
                  <a:pt x="762471" y="470573"/>
                  <a:pt x="843339" y="532778"/>
                </a:cubicBezTo>
                <a:cubicBezTo>
                  <a:pt x="646945" y="574247"/>
                  <a:pt x="476544" y="588071"/>
                  <a:pt x="297479" y="584615"/>
                </a:cubicBezTo>
                <a:cubicBezTo>
                  <a:pt x="323472" y="629541"/>
                  <a:pt x="378348" y="639908"/>
                  <a:pt x="358130" y="688289"/>
                </a:cubicBezTo>
                <a:cubicBezTo>
                  <a:pt x="343689" y="726304"/>
                  <a:pt x="283038" y="760862"/>
                  <a:pt x="326361" y="809243"/>
                </a:cubicBezTo>
                <a:cubicBezTo>
                  <a:pt x="427447" y="843802"/>
                  <a:pt x="554524" y="788508"/>
                  <a:pt x="649833" y="854169"/>
                </a:cubicBezTo>
                <a:cubicBezTo>
                  <a:pt x="782688" y="947476"/>
                  <a:pt x="961753" y="940565"/>
                  <a:pt x="1111937" y="992402"/>
                </a:cubicBezTo>
                <a:cubicBezTo>
                  <a:pt x="1161035" y="1009682"/>
                  <a:pt x="1472955" y="1023504"/>
                  <a:pt x="1559599" y="1033872"/>
                </a:cubicBezTo>
                <a:cubicBezTo>
                  <a:pt x="1678015" y="1047696"/>
                  <a:pt x="1805093" y="1023504"/>
                  <a:pt x="1929284" y="1078798"/>
                </a:cubicBezTo>
                <a:cubicBezTo>
                  <a:pt x="1828198" y="1130635"/>
                  <a:pt x="1727113" y="1075343"/>
                  <a:pt x="1608698" y="1154826"/>
                </a:cubicBezTo>
                <a:cubicBezTo>
                  <a:pt x="1825309" y="1175561"/>
                  <a:pt x="2015928" y="1158282"/>
                  <a:pt x="2183442" y="1227398"/>
                </a:cubicBezTo>
                <a:cubicBezTo>
                  <a:pt x="2203658" y="1237767"/>
                  <a:pt x="2238314" y="1220487"/>
                  <a:pt x="2267197" y="1217031"/>
                </a:cubicBezTo>
                <a:cubicBezTo>
                  <a:pt x="2561787" y="1179017"/>
                  <a:pt x="2853490" y="1134091"/>
                  <a:pt x="3148082" y="1123724"/>
                </a:cubicBezTo>
                <a:cubicBezTo>
                  <a:pt x="3214508" y="1120268"/>
                  <a:pt x="3327146" y="1092621"/>
                  <a:pt x="3330034" y="1154826"/>
                </a:cubicBezTo>
                <a:cubicBezTo>
                  <a:pt x="3330034" y="1251589"/>
                  <a:pt x="3214508" y="1220487"/>
                  <a:pt x="3145192" y="1230854"/>
                </a:cubicBezTo>
                <a:cubicBezTo>
                  <a:pt x="2931471" y="1268869"/>
                  <a:pt x="2711970" y="1282691"/>
                  <a:pt x="2504025" y="1376000"/>
                </a:cubicBezTo>
                <a:cubicBezTo>
                  <a:pt x="2654207" y="1365632"/>
                  <a:pt x="2804392" y="1358720"/>
                  <a:pt x="2954575" y="1348352"/>
                </a:cubicBezTo>
                <a:cubicBezTo>
                  <a:pt x="2787063" y="1386367"/>
                  <a:pt x="2654207" y="1476218"/>
                  <a:pt x="2492471" y="1524600"/>
                </a:cubicBezTo>
                <a:cubicBezTo>
                  <a:pt x="2408715" y="1548791"/>
                  <a:pt x="2342289" y="1579893"/>
                  <a:pt x="2342289" y="1579893"/>
                </a:cubicBezTo>
                <a:cubicBezTo>
                  <a:pt x="2342289" y="1579893"/>
                  <a:pt x="2356730" y="1655921"/>
                  <a:pt x="2489584" y="1693935"/>
                </a:cubicBezTo>
                <a:cubicBezTo>
                  <a:pt x="2563232" y="1717262"/>
                  <a:pt x="2820457" y="1728925"/>
                  <a:pt x="2987112" y="17303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BrushVTI</vt:lpstr>
      <vt:lpstr>معدن الحديد</vt:lpstr>
      <vt:lpstr>اماكن وجود معدن الحديد في الاردن</vt:lpstr>
      <vt:lpstr>بعض الصور لمعدن الحديد</vt:lpstr>
      <vt:lpstr>يعرف الحديد</vt:lpstr>
      <vt:lpstr>PowerPoint Presentation</vt:lpstr>
      <vt:lpstr>الاهمية الاقتصادية لمعدن الحديد في الاردن</vt:lpstr>
      <vt:lpstr>كيف توظف استخدام هذا المعدن لزيادة الدخل القومي الاردني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470</cp:revision>
  <dcterms:created xsi:type="dcterms:W3CDTF">2023-11-23T15:36:24Z</dcterms:created>
  <dcterms:modified xsi:type="dcterms:W3CDTF">2023-11-26T09:04:34Z</dcterms:modified>
</cp:coreProperties>
</file>