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58" r:id="rId4"/>
    <p:sldId id="263" r:id="rId5"/>
    <p:sldId id="261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B17E66-07F2-4FD3-800A-4CD49A9FE52B}" v="170" dt="2023-11-23T16:25:17.095"/>
    <p1510:client id="{8CA8B7CB-08E8-485F-9870-327CAA4DDADC}" v="511" dt="2023-11-23T16:57:00.021"/>
    <p1510:client id="{D1C84273-ED26-47F6-8EBA-04000F732DE8}" v="1255" dt="2023-11-26T09:04:28.7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slide" Target="slides/slide2.xml" Id="rId3" /><Relationship Type="http://schemas.openxmlformats.org/officeDocument/2006/relationships/slide" Target="slides/slide6.xml" Id="rId7" /><Relationship Type="http://schemas.openxmlformats.org/officeDocument/2006/relationships/tableStyles" Target="tableStyles.xml" Id="rId12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theme" Target="theme/theme1.xml" Id="rId11" /><Relationship Type="http://schemas.openxmlformats.org/officeDocument/2006/relationships/slide" Target="slides/slide4.xml" Id="rId5" /><Relationship Type="http://schemas.openxmlformats.org/officeDocument/2006/relationships/viewProps" Target="viewProps.xml" Id="rId10" /><Relationship Type="http://schemas.openxmlformats.org/officeDocument/2006/relationships/slide" Target="slides/slide3.xml" Id="rId4" /><Relationship Type="http://schemas.openxmlformats.org/officeDocument/2006/relationships/presProps" Target="presProps.xml" Id="rId9" /><Relationship Type="http://schemas.microsoft.com/office/2015/10/relationships/revisionInfo" Target="revisionInfo.xml" Id="rId14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E2C1A5-B6CE-46F3-99A4-07B0E4FCA4DB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A711DEF-DD53-4A4F-B08D-D2EC6F1C3C74}">
      <dgm:prSet/>
      <dgm:spPr/>
      <dgm:t>
        <a:bodyPr/>
        <a:lstStyle/>
        <a:p>
          <a:r>
            <a:rPr lang="en-US" dirty="0" err="1"/>
            <a:t>توفير</a:t>
          </a:r>
          <a:r>
            <a:rPr lang="en-US" dirty="0"/>
            <a:t> </a:t>
          </a:r>
          <a:r>
            <a:rPr lang="en-US" dirty="0" err="1"/>
            <a:t>فرص</a:t>
          </a:r>
          <a:r>
            <a:rPr lang="en-US" dirty="0"/>
            <a:t> </a:t>
          </a:r>
          <a:r>
            <a:rPr lang="en-US" dirty="0" err="1"/>
            <a:t>العمل</a:t>
          </a:r>
          <a:endParaRPr lang="en-US" dirty="0" err="1">
            <a:latin typeface="Century Gothic"/>
            <a:cs typeface="Arial"/>
          </a:endParaRPr>
        </a:p>
      </dgm:t>
    </dgm:pt>
    <dgm:pt modelId="{AB8D2A52-4C3D-4585-A068-9E711BCB7015}" type="parTrans" cxnId="{37B58DC3-CBDD-4BAF-8FE0-3DE69B55F65A}">
      <dgm:prSet/>
      <dgm:spPr/>
      <dgm:t>
        <a:bodyPr/>
        <a:lstStyle/>
        <a:p>
          <a:endParaRPr lang="en-US"/>
        </a:p>
      </dgm:t>
    </dgm:pt>
    <dgm:pt modelId="{43563A34-CFEA-4BC1-9AD7-F0EE71BCDDFB}" type="sibTrans" cxnId="{37B58DC3-CBDD-4BAF-8FE0-3DE69B55F65A}">
      <dgm:prSet/>
      <dgm:spPr/>
      <dgm:t>
        <a:bodyPr/>
        <a:lstStyle/>
        <a:p>
          <a:endParaRPr lang="en-US"/>
        </a:p>
      </dgm:t>
    </dgm:pt>
    <dgm:pt modelId="{00707489-ED03-4207-B08E-4078950AC9C8}">
      <dgm:prSet/>
      <dgm:spPr/>
      <dgm:t>
        <a:bodyPr/>
        <a:lstStyle/>
        <a:p>
          <a:r>
            <a:rPr lang="en-US" dirty="0" err="1">
              <a:latin typeface="Arial"/>
              <a:ea typeface="Calibri Light"/>
              <a:cs typeface="Calibri Light"/>
            </a:rPr>
            <a:t>تحفيز</a:t>
          </a:r>
          <a:r>
            <a:rPr lang="en-US" dirty="0">
              <a:latin typeface="Arial"/>
              <a:ea typeface="Calibri Light"/>
              <a:cs typeface="Calibri Light"/>
            </a:rPr>
            <a:t> </a:t>
          </a:r>
          <a:r>
            <a:rPr lang="en-US" dirty="0" err="1">
              <a:latin typeface="Arial"/>
              <a:ea typeface="Calibri Light"/>
              <a:cs typeface="Calibri Light"/>
            </a:rPr>
            <a:t>نمو</a:t>
          </a:r>
          <a:r>
            <a:rPr lang="en-US" dirty="0">
              <a:latin typeface="Arial"/>
              <a:ea typeface="Calibri Light"/>
              <a:cs typeface="Calibri Light"/>
            </a:rPr>
            <a:t> </a:t>
          </a:r>
          <a:r>
            <a:rPr lang="en-US" dirty="0" err="1">
              <a:latin typeface="Arial"/>
              <a:ea typeface="Calibri Light"/>
              <a:cs typeface="Calibri Light"/>
            </a:rPr>
            <a:t>الاقتصادي</a:t>
          </a:r>
          <a:endParaRPr lang="en-US" dirty="0">
            <a:latin typeface="Arial"/>
            <a:ea typeface="Calibri Light"/>
            <a:cs typeface="Calibri Light"/>
          </a:endParaRPr>
        </a:p>
      </dgm:t>
    </dgm:pt>
    <dgm:pt modelId="{DD1AF692-87D9-42E7-A555-7C02D2953905}" type="parTrans" cxnId="{9E370F9F-C09F-41E5-8F6B-5BA408841D7A}">
      <dgm:prSet/>
      <dgm:spPr/>
      <dgm:t>
        <a:bodyPr/>
        <a:lstStyle/>
        <a:p>
          <a:endParaRPr lang="en-US"/>
        </a:p>
      </dgm:t>
    </dgm:pt>
    <dgm:pt modelId="{66E74425-06C6-40E0-A149-BD699E0E915C}" type="sibTrans" cxnId="{9E370F9F-C09F-41E5-8F6B-5BA408841D7A}">
      <dgm:prSet/>
      <dgm:spPr/>
      <dgm:t>
        <a:bodyPr/>
        <a:lstStyle/>
        <a:p>
          <a:endParaRPr lang="en-US"/>
        </a:p>
      </dgm:t>
    </dgm:pt>
    <dgm:pt modelId="{FFDD7880-581C-4751-A092-E65446E6D73B}">
      <dgm:prSet/>
      <dgm:spPr/>
      <dgm:t>
        <a:bodyPr/>
        <a:lstStyle/>
        <a:p>
          <a:pPr rtl="0"/>
          <a:r>
            <a:rPr lang="en-US" dirty="0" err="1">
              <a:latin typeface="Arial"/>
              <a:cs typeface="Arial"/>
            </a:rPr>
            <a:t>توفير</a:t>
          </a:r>
          <a:r>
            <a:rPr lang="en-US" dirty="0">
              <a:latin typeface="Arial"/>
              <a:cs typeface="Arial"/>
            </a:rPr>
            <a:t> </a:t>
          </a:r>
          <a:r>
            <a:rPr lang="en-US" dirty="0" err="1">
              <a:latin typeface="Arial"/>
              <a:cs typeface="Arial"/>
            </a:rPr>
            <a:t>مصادر</a:t>
          </a:r>
          <a:r>
            <a:rPr lang="en-US" dirty="0">
              <a:latin typeface="Arial"/>
              <a:cs typeface="Arial"/>
            </a:rPr>
            <a:t> </a:t>
          </a:r>
          <a:r>
            <a:rPr lang="en-US" dirty="0" err="1">
              <a:latin typeface="Arial"/>
              <a:cs typeface="Arial"/>
            </a:rPr>
            <a:t>الطاقة</a:t>
          </a:r>
          <a:r>
            <a:rPr lang="en-US" dirty="0">
              <a:latin typeface="Arial"/>
              <a:cs typeface="Arial"/>
            </a:rPr>
            <a:t> </a:t>
          </a:r>
        </a:p>
      </dgm:t>
    </dgm:pt>
    <dgm:pt modelId="{F16687F1-0F9B-4DA1-A587-7938F409E0D4}" type="parTrans" cxnId="{2509774E-1C50-4208-B248-00B523B68DAD}">
      <dgm:prSet/>
      <dgm:spPr/>
      <dgm:t>
        <a:bodyPr/>
        <a:lstStyle/>
        <a:p>
          <a:endParaRPr lang="en-US"/>
        </a:p>
      </dgm:t>
    </dgm:pt>
    <dgm:pt modelId="{A7BC9BD9-BB2B-481A-843B-EA55590201F2}" type="sibTrans" cxnId="{2509774E-1C50-4208-B248-00B523B68DAD}">
      <dgm:prSet/>
      <dgm:spPr/>
      <dgm:t>
        <a:bodyPr/>
        <a:lstStyle/>
        <a:p>
          <a:endParaRPr lang="en-US"/>
        </a:p>
      </dgm:t>
    </dgm:pt>
    <dgm:pt modelId="{C7ADD21B-3F74-474D-BD44-E16E96F4A2B5}">
      <dgm:prSet/>
      <dgm:spPr/>
      <dgm:t>
        <a:bodyPr/>
        <a:lstStyle/>
        <a:p>
          <a:r>
            <a:rPr lang="en-US" dirty="0">
              <a:latin typeface="Arial"/>
              <a:cs typeface="Arial"/>
            </a:rPr>
            <a:t>الصادرات</a:t>
          </a:r>
          <a:endParaRPr lang="en-US" dirty="0"/>
        </a:p>
      </dgm:t>
    </dgm:pt>
    <dgm:pt modelId="{94E13C87-D046-409E-B624-FE5EE41E9F2B}" type="parTrans" cxnId="{E8B1E910-E503-4BF3-9DA9-4E8E00D636A4}">
      <dgm:prSet/>
      <dgm:spPr/>
      <dgm:t>
        <a:bodyPr/>
        <a:lstStyle/>
        <a:p>
          <a:endParaRPr lang="en-US"/>
        </a:p>
      </dgm:t>
    </dgm:pt>
    <dgm:pt modelId="{A24BA6CB-DC05-4011-8FA6-166ECECFF0B0}" type="sibTrans" cxnId="{E8B1E910-E503-4BF3-9DA9-4E8E00D636A4}">
      <dgm:prSet/>
      <dgm:spPr/>
      <dgm:t>
        <a:bodyPr/>
        <a:lstStyle/>
        <a:p>
          <a:endParaRPr lang="en-US"/>
        </a:p>
      </dgm:t>
    </dgm:pt>
    <dgm:pt modelId="{91B68453-31B3-46B3-85A5-9F6C356294B5}" type="pres">
      <dgm:prSet presAssocID="{23E2C1A5-B6CE-46F3-99A4-07B0E4FCA4D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15CD83D-F6DA-4697-8A9A-C91A49B02D3C}" type="pres">
      <dgm:prSet presAssocID="{7A711DEF-DD53-4A4F-B08D-D2EC6F1C3C74}" presName="hierRoot1" presStyleCnt="0"/>
      <dgm:spPr/>
    </dgm:pt>
    <dgm:pt modelId="{A30BE9CB-73F3-42DD-9A51-5782F53F7E02}" type="pres">
      <dgm:prSet presAssocID="{7A711DEF-DD53-4A4F-B08D-D2EC6F1C3C74}" presName="composite" presStyleCnt="0"/>
      <dgm:spPr/>
    </dgm:pt>
    <dgm:pt modelId="{AB176290-AA06-44B9-B8DE-8A434A11CDF2}" type="pres">
      <dgm:prSet presAssocID="{7A711DEF-DD53-4A4F-B08D-D2EC6F1C3C74}" presName="background" presStyleLbl="node0" presStyleIdx="0" presStyleCnt="4"/>
      <dgm:spPr/>
    </dgm:pt>
    <dgm:pt modelId="{91DED3E4-5E65-4F00-8074-A6A48843F792}" type="pres">
      <dgm:prSet presAssocID="{7A711DEF-DD53-4A4F-B08D-D2EC6F1C3C74}" presName="text" presStyleLbl="fgAcc0" presStyleIdx="0" presStyleCnt="4">
        <dgm:presLayoutVars>
          <dgm:chPref val="3"/>
        </dgm:presLayoutVars>
      </dgm:prSet>
      <dgm:spPr/>
    </dgm:pt>
    <dgm:pt modelId="{D68BC048-07BD-4510-87FB-29DCFAAA027A}" type="pres">
      <dgm:prSet presAssocID="{7A711DEF-DD53-4A4F-B08D-D2EC6F1C3C74}" presName="hierChild2" presStyleCnt="0"/>
      <dgm:spPr/>
    </dgm:pt>
    <dgm:pt modelId="{65177B95-8F39-4A7B-A14A-7E7F9F2AF34C}" type="pres">
      <dgm:prSet presAssocID="{00707489-ED03-4207-B08E-4078950AC9C8}" presName="hierRoot1" presStyleCnt="0"/>
      <dgm:spPr/>
    </dgm:pt>
    <dgm:pt modelId="{EF0EC7A0-7016-4F59-BB40-150B789A4429}" type="pres">
      <dgm:prSet presAssocID="{00707489-ED03-4207-B08E-4078950AC9C8}" presName="composite" presStyleCnt="0"/>
      <dgm:spPr/>
    </dgm:pt>
    <dgm:pt modelId="{8F0DFEF0-6C24-427B-80D9-954536332BEF}" type="pres">
      <dgm:prSet presAssocID="{00707489-ED03-4207-B08E-4078950AC9C8}" presName="background" presStyleLbl="node0" presStyleIdx="1" presStyleCnt="4"/>
      <dgm:spPr/>
    </dgm:pt>
    <dgm:pt modelId="{32A298FC-C205-49C3-9E8F-E0C98FE61514}" type="pres">
      <dgm:prSet presAssocID="{00707489-ED03-4207-B08E-4078950AC9C8}" presName="text" presStyleLbl="fgAcc0" presStyleIdx="1" presStyleCnt="4">
        <dgm:presLayoutVars>
          <dgm:chPref val="3"/>
        </dgm:presLayoutVars>
      </dgm:prSet>
      <dgm:spPr/>
    </dgm:pt>
    <dgm:pt modelId="{A0B20318-6373-4DE3-A359-5157FE25B185}" type="pres">
      <dgm:prSet presAssocID="{00707489-ED03-4207-B08E-4078950AC9C8}" presName="hierChild2" presStyleCnt="0"/>
      <dgm:spPr/>
    </dgm:pt>
    <dgm:pt modelId="{B87745B5-867F-49FB-90B4-E0C712657A5B}" type="pres">
      <dgm:prSet presAssocID="{FFDD7880-581C-4751-A092-E65446E6D73B}" presName="hierRoot1" presStyleCnt="0"/>
      <dgm:spPr/>
    </dgm:pt>
    <dgm:pt modelId="{DCD46967-3443-4659-961E-6D382531A4BC}" type="pres">
      <dgm:prSet presAssocID="{FFDD7880-581C-4751-A092-E65446E6D73B}" presName="composite" presStyleCnt="0"/>
      <dgm:spPr/>
    </dgm:pt>
    <dgm:pt modelId="{63465F32-920E-4C02-8857-700A7EB6D9BA}" type="pres">
      <dgm:prSet presAssocID="{FFDD7880-581C-4751-A092-E65446E6D73B}" presName="background" presStyleLbl="node0" presStyleIdx="2" presStyleCnt="4"/>
      <dgm:spPr/>
    </dgm:pt>
    <dgm:pt modelId="{3B222296-61B3-492F-972B-CB71847F855E}" type="pres">
      <dgm:prSet presAssocID="{FFDD7880-581C-4751-A092-E65446E6D73B}" presName="text" presStyleLbl="fgAcc0" presStyleIdx="2" presStyleCnt="4">
        <dgm:presLayoutVars>
          <dgm:chPref val="3"/>
        </dgm:presLayoutVars>
      </dgm:prSet>
      <dgm:spPr/>
    </dgm:pt>
    <dgm:pt modelId="{4FC21EF4-2F9A-4DDD-8E52-9CC1D1B35F16}" type="pres">
      <dgm:prSet presAssocID="{FFDD7880-581C-4751-A092-E65446E6D73B}" presName="hierChild2" presStyleCnt="0"/>
      <dgm:spPr/>
    </dgm:pt>
    <dgm:pt modelId="{FBE933F4-E064-4AAE-A9D0-09E0F0210AF7}" type="pres">
      <dgm:prSet presAssocID="{C7ADD21B-3F74-474D-BD44-E16E96F4A2B5}" presName="hierRoot1" presStyleCnt="0"/>
      <dgm:spPr/>
    </dgm:pt>
    <dgm:pt modelId="{FED1D99A-4F6B-4BFD-89D3-2177494C5B00}" type="pres">
      <dgm:prSet presAssocID="{C7ADD21B-3F74-474D-BD44-E16E96F4A2B5}" presName="composite" presStyleCnt="0"/>
      <dgm:spPr/>
    </dgm:pt>
    <dgm:pt modelId="{DA1DB542-BE39-4543-B08B-11F91D98F12D}" type="pres">
      <dgm:prSet presAssocID="{C7ADD21B-3F74-474D-BD44-E16E96F4A2B5}" presName="background" presStyleLbl="node0" presStyleIdx="3" presStyleCnt="4"/>
      <dgm:spPr/>
    </dgm:pt>
    <dgm:pt modelId="{9E44D042-101D-4D4D-B123-A513F709AE1B}" type="pres">
      <dgm:prSet presAssocID="{C7ADD21B-3F74-474D-BD44-E16E96F4A2B5}" presName="text" presStyleLbl="fgAcc0" presStyleIdx="3" presStyleCnt="4">
        <dgm:presLayoutVars>
          <dgm:chPref val="3"/>
        </dgm:presLayoutVars>
      </dgm:prSet>
      <dgm:spPr/>
    </dgm:pt>
    <dgm:pt modelId="{C2FC4B0E-449F-4400-B8A1-2E5013E1922F}" type="pres">
      <dgm:prSet presAssocID="{C7ADD21B-3F74-474D-BD44-E16E96F4A2B5}" presName="hierChild2" presStyleCnt="0"/>
      <dgm:spPr/>
    </dgm:pt>
  </dgm:ptLst>
  <dgm:cxnLst>
    <dgm:cxn modelId="{E8B1E910-E503-4BF3-9DA9-4E8E00D636A4}" srcId="{23E2C1A5-B6CE-46F3-99A4-07B0E4FCA4DB}" destId="{C7ADD21B-3F74-474D-BD44-E16E96F4A2B5}" srcOrd="3" destOrd="0" parTransId="{94E13C87-D046-409E-B624-FE5EE41E9F2B}" sibTransId="{A24BA6CB-DC05-4011-8FA6-166ECECFF0B0}"/>
    <dgm:cxn modelId="{D87DD241-67B6-43F0-B7D0-A20D151DE907}" type="presOf" srcId="{23E2C1A5-B6CE-46F3-99A4-07B0E4FCA4DB}" destId="{91B68453-31B3-46B3-85A5-9F6C356294B5}" srcOrd="0" destOrd="0" presId="urn:microsoft.com/office/officeart/2005/8/layout/hierarchy1"/>
    <dgm:cxn modelId="{810E006B-8AE7-4ADD-AEE8-18649F63781D}" type="presOf" srcId="{7A711DEF-DD53-4A4F-B08D-D2EC6F1C3C74}" destId="{91DED3E4-5E65-4F00-8074-A6A48843F792}" srcOrd="0" destOrd="0" presId="urn:microsoft.com/office/officeart/2005/8/layout/hierarchy1"/>
    <dgm:cxn modelId="{2509774E-1C50-4208-B248-00B523B68DAD}" srcId="{23E2C1A5-B6CE-46F3-99A4-07B0E4FCA4DB}" destId="{FFDD7880-581C-4751-A092-E65446E6D73B}" srcOrd="2" destOrd="0" parTransId="{F16687F1-0F9B-4DA1-A587-7938F409E0D4}" sibTransId="{A7BC9BD9-BB2B-481A-843B-EA55590201F2}"/>
    <dgm:cxn modelId="{594F2784-AFEB-43A9-A072-1EB0B2ADACC0}" type="presOf" srcId="{C7ADD21B-3F74-474D-BD44-E16E96F4A2B5}" destId="{9E44D042-101D-4D4D-B123-A513F709AE1B}" srcOrd="0" destOrd="0" presId="urn:microsoft.com/office/officeart/2005/8/layout/hierarchy1"/>
    <dgm:cxn modelId="{9E370F9F-C09F-41E5-8F6B-5BA408841D7A}" srcId="{23E2C1A5-B6CE-46F3-99A4-07B0E4FCA4DB}" destId="{00707489-ED03-4207-B08E-4078950AC9C8}" srcOrd="1" destOrd="0" parTransId="{DD1AF692-87D9-42E7-A555-7C02D2953905}" sibTransId="{66E74425-06C6-40E0-A149-BD699E0E915C}"/>
    <dgm:cxn modelId="{0AD8E5BA-97E7-469E-8878-206B3534D5C5}" type="presOf" srcId="{FFDD7880-581C-4751-A092-E65446E6D73B}" destId="{3B222296-61B3-492F-972B-CB71847F855E}" srcOrd="0" destOrd="0" presId="urn:microsoft.com/office/officeart/2005/8/layout/hierarchy1"/>
    <dgm:cxn modelId="{37B58DC3-CBDD-4BAF-8FE0-3DE69B55F65A}" srcId="{23E2C1A5-B6CE-46F3-99A4-07B0E4FCA4DB}" destId="{7A711DEF-DD53-4A4F-B08D-D2EC6F1C3C74}" srcOrd="0" destOrd="0" parTransId="{AB8D2A52-4C3D-4585-A068-9E711BCB7015}" sibTransId="{43563A34-CFEA-4BC1-9AD7-F0EE71BCDDFB}"/>
    <dgm:cxn modelId="{83A44CD5-4AF4-4359-B96B-B8AFEB0A3A69}" type="presOf" srcId="{00707489-ED03-4207-B08E-4078950AC9C8}" destId="{32A298FC-C205-49C3-9E8F-E0C98FE61514}" srcOrd="0" destOrd="0" presId="urn:microsoft.com/office/officeart/2005/8/layout/hierarchy1"/>
    <dgm:cxn modelId="{B8D29FF9-D2D2-49D3-929D-C30EEBA0C60A}" type="presParOf" srcId="{91B68453-31B3-46B3-85A5-9F6C356294B5}" destId="{015CD83D-F6DA-4697-8A9A-C91A49B02D3C}" srcOrd="0" destOrd="0" presId="urn:microsoft.com/office/officeart/2005/8/layout/hierarchy1"/>
    <dgm:cxn modelId="{9BD680A6-8596-4995-BCA2-C1F312657CB2}" type="presParOf" srcId="{015CD83D-F6DA-4697-8A9A-C91A49B02D3C}" destId="{A30BE9CB-73F3-42DD-9A51-5782F53F7E02}" srcOrd="0" destOrd="0" presId="urn:microsoft.com/office/officeart/2005/8/layout/hierarchy1"/>
    <dgm:cxn modelId="{F0ECC0D2-A903-41F8-8EE9-27AA7996CE12}" type="presParOf" srcId="{A30BE9CB-73F3-42DD-9A51-5782F53F7E02}" destId="{AB176290-AA06-44B9-B8DE-8A434A11CDF2}" srcOrd="0" destOrd="0" presId="urn:microsoft.com/office/officeart/2005/8/layout/hierarchy1"/>
    <dgm:cxn modelId="{C9DBC4A2-01D0-4C96-A3B7-53F053BF5035}" type="presParOf" srcId="{A30BE9CB-73F3-42DD-9A51-5782F53F7E02}" destId="{91DED3E4-5E65-4F00-8074-A6A48843F792}" srcOrd="1" destOrd="0" presId="urn:microsoft.com/office/officeart/2005/8/layout/hierarchy1"/>
    <dgm:cxn modelId="{E7BE7B5F-DE5E-457B-A1F7-097FCCE70DBC}" type="presParOf" srcId="{015CD83D-F6DA-4697-8A9A-C91A49B02D3C}" destId="{D68BC048-07BD-4510-87FB-29DCFAAA027A}" srcOrd="1" destOrd="0" presId="urn:microsoft.com/office/officeart/2005/8/layout/hierarchy1"/>
    <dgm:cxn modelId="{9BF64DC9-6E89-4B0B-8E62-CE5552A2F128}" type="presParOf" srcId="{91B68453-31B3-46B3-85A5-9F6C356294B5}" destId="{65177B95-8F39-4A7B-A14A-7E7F9F2AF34C}" srcOrd="1" destOrd="0" presId="urn:microsoft.com/office/officeart/2005/8/layout/hierarchy1"/>
    <dgm:cxn modelId="{C5442CE7-5501-4520-82C2-DFE43F952D76}" type="presParOf" srcId="{65177B95-8F39-4A7B-A14A-7E7F9F2AF34C}" destId="{EF0EC7A0-7016-4F59-BB40-150B789A4429}" srcOrd="0" destOrd="0" presId="urn:microsoft.com/office/officeart/2005/8/layout/hierarchy1"/>
    <dgm:cxn modelId="{58208793-0576-4288-B1CF-C73B6E025E90}" type="presParOf" srcId="{EF0EC7A0-7016-4F59-BB40-150B789A4429}" destId="{8F0DFEF0-6C24-427B-80D9-954536332BEF}" srcOrd="0" destOrd="0" presId="urn:microsoft.com/office/officeart/2005/8/layout/hierarchy1"/>
    <dgm:cxn modelId="{630CBA90-7459-46A9-90EC-5169D6638EB7}" type="presParOf" srcId="{EF0EC7A0-7016-4F59-BB40-150B789A4429}" destId="{32A298FC-C205-49C3-9E8F-E0C98FE61514}" srcOrd="1" destOrd="0" presId="urn:microsoft.com/office/officeart/2005/8/layout/hierarchy1"/>
    <dgm:cxn modelId="{F9959253-3EFF-4293-AE3E-2AE2B602FC5D}" type="presParOf" srcId="{65177B95-8F39-4A7B-A14A-7E7F9F2AF34C}" destId="{A0B20318-6373-4DE3-A359-5157FE25B185}" srcOrd="1" destOrd="0" presId="urn:microsoft.com/office/officeart/2005/8/layout/hierarchy1"/>
    <dgm:cxn modelId="{CAEB758F-3F52-4311-A4E8-F52C13515ABE}" type="presParOf" srcId="{91B68453-31B3-46B3-85A5-9F6C356294B5}" destId="{B87745B5-867F-49FB-90B4-E0C712657A5B}" srcOrd="2" destOrd="0" presId="urn:microsoft.com/office/officeart/2005/8/layout/hierarchy1"/>
    <dgm:cxn modelId="{1B7BA4ED-51D6-452F-935A-44FF54105141}" type="presParOf" srcId="{B87745B5-867F-49FB-90B4-E0C712657A5B}" destId="{DCD46967-3443-4659-961E-6D382531A4BC}" srcOrd="0" destOrd="0" presId="urn:microsoft.com/office/officeart/2005/8/layout/hierarchy1"/>
    <dgm:cxn modelId="{C944EF68-31FD-4A56-9289-7CE324302D12}" type="presParOf" srcId="{DCD46967-3443-4659-961E-6D382531A4BC}" destId="{63465F32-920E-4C02-8857-700A7EB6D9BA}" srcOrd="0" destOrd="0" presId="urn:microsoft.com/office/officeart/2005/8/layout/hierarchy1"/>
    <dgm:cxn modelId="{B5C8E7AA-A9EF-42C5-BEFF-398BB4492804}" type="presParOf" srcId="{DCD46967-3443-4659-961E-6D382531A4BC}" destId="{3B222296-61B3-492F-972B-CB71847F855E}" srcOrd="1" destOrd="0" presId="urn:microsoft.com/office/officeart/2005/8/layout/hierarchy1"/>
    <dgm:cxn modelId="{2A117B7B-4774-4066-AA7A-9159370A94C5}" type="presParOf" srcId="{B87745B5-867F-49FB-90B4-E0C712657A5B}" destId="{4FC21EF4-2F9A-4DDD-8E52-9CC1D1B35F16}" srcOrd="1" destOrd="0" presId="urn:microsoft.com/office/officeart/2005/8/layout/hierarchy1"/>
    <dgm:cxn modelId="{0AF04D47-4C3A-4AAA-BF6E-3E1BB29A6B2F}" type="presParOf" srcId="{91B68453-31B3-46B3-85A5-9F6C356294B5}" destId="{FBE933F4-E064-4AAE-A9D0-09E0F0210AF7}" srcOrd="3" destOrd="0" presId="urn:microsoft.com/office/officeart/2005/8/layout/hierarchy1"/>
    <dgm:cxn modelId="{C2C158C2-C79B-41F4-B9ED-E83EBB87029C}" type="presParOf" srcId="{FBE933F4-E064-4AAE-A9D0-09E0F0210AF7}" destId="{FED1D99A-4F6B-4BFD-89D3-2177494C5B00}" srcOrd="0" destOrd="0" presId="urn:microsoft.com/office/officeart/2005/8/layout/hierarchy1"/>
    <dgm:cxn modelId="{E83181BC-1A9D-47E7-81F4-AE4929A9D089}" type="presParOf" srcId="{FED1D99A-4F6B-4BFD-89D3-2177494C5B00}" destId="{DA1DB542-BE39-4543-B08B-11F91D98F12D}" srcOrd="0" destOrd="0" presId="urn:microsoft.com/office/officeart/2005/8/layout/hierarchy1"/>
    <dgm:cxn modelId="{5F24CF01-81A7-4B67-8836-FCEA971AB1C1}" type="presParOf" srcId="{FED1D99A-4F6B-4BFD-89D3-2177494C5B00}" destId="{9E44D042-101D-4D4D-B123-A513F709AE1B}" srcOrd="1" destOrd="0" presId="urn:microsoft.com/office/officeart/2005/8/layout/hierarchy1"/>
    <dgm:cxn modelId="{1BCCEAB8-797C-4928-BBAE-A10E5E322129}" type="presParOf" srcId="{FBE933F4-E064-4AAE-A9D0-09E0F0210AF7}" destId="{C2FC4B0E-449F-4400-B8A1-2E5013E1922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176290-AA06-44B9-B8DE-8A434A11CDF2}">
      <dsp:nvSpPr>
        <dsp:cNvPr id="0" name=""/>
        <dsp:cNvSpPr/>
      </dsp:nvSpPr>
      <dsp:spPr>
        <a:xfrm>
          <a:off x="3080" y="1265937"/>
          <a:ext cx="2199649" cy="1396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DED3E4-5E65-4F00-8074-A6A48843F792}">
      <dsp:nvSpPr>
        <dsp:cNvPr id="0" name=""/>
        <dsp:cNvSpPr/>
      </dsp:nvSpPr>
      <dsp:spPr>
        <a:xfrm>
          <a:off x="247486" y="1498122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 err="1"/>
            <a:t>توفير</a:t>
          </a:r>
          <a:r>
            <a:rPr lang="en-US" sz="3400" kern="1200" dirty="0"/>
            <a:t> </a:t>
          </a:r>
          <a:r>
            <a:rPr lang="en-US" sz="3400" kern="1200" dirty="0" err="1"/>
            <a:t>فرص</a:t>
          </a:r>
          <a:r>
            <a:rPr lang="en-US" sz="3400" kern="1200" dirty="0"/>
            <a:t> </a:t>
          </a:r>
          <a:r>
            <a:rPr lang="en-US" sz="3400" kern="1200" dirty="0" err="1"/>
            <a:t>العمل</a:t>
          </a:r>
          <a:endParaRPr lang="en-US" sz="3400" kern="1200" dirty="0" err="1">
            <a:latin typeface="Century Gothic"/>
            <a:cs typeface="Arial"/>
          </a:endParaRPr>
        </a:p>
      </dsp:txBody>
      <dsp:txXfrm>
        <a:off x="288396" y="1539032"/>
        <a:ext cx="2117829" cy="1314957"/>
      </dsp:txXfrm>
    </dsp:sp>
    <dsp:sp modelId="{8F0DFEF0-6C24-427B-80D9-954536332BEF}">
      <dsp:nvSpPr>
        <dsp:cNvPr id="0" name=""/>
        <dsp:cNvSpPr/>
      </dsp:nvSpPr>
      <dsp:spPr>
        <a:xfrm>
          <a:off x="2691541" y="1265937"/>
          <a:ext cx="2199649" cy="1396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A298FC-C205-49C3-9E8F-E0C98FE61514}">
      <dsp:nvSpPr>
        <dsp:cNvPr id="0" name=""/>
        <dsp:cNvSpPr/>
      </dsp:nvSpPr>
      <dsp:spPr>
        <a:xfrm>
          <a:off x="2935947" y="1498122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 err="1">
              <a:latin typeface="Arial"/>
              <a:ea typeface="Calibri Light"/>
              <a:cs typeface="Calibri Light"/>
            </a:rPr>
            <a:t>تحفيز</a:t>
          </a:r>
          <a:r>
            <a:rPr lang="en-US" sz="3400" kern="1200" dirty="0">
              <a:latin typeface="Arial"/>
              <a:ea typeface="Calibri Light"/>
              <a:cs typeface="Calibri Light"/>
            </a:rPr>
            <a:t> </a:t>
          </a:r>
          <a:r>
            <a:rPr lang="en-US" sz="3400" kern="1200" dirty="0" err="1">
              <a:latin typeface="Arial"/>
              <a:ea typeface="Calibri Light"/>
              <a:cs typeface="Calibri Light"/>
            </a:rPr>
            <a:t>نمو</a:t>
          </a:r>
          <a:r>
            <a:rPr lang="en-US" sz="3400" kern="1200" dirty="0">
              <a:latin typeface="Arial"/>
              <a:ea typeface="Calibri Light"/>
              <a:cs typeface="Calibri Light"/>
            </a:rPr>
            <a:t> </a:t>
          </a:r>
          <a:r>
            <a:rPr lang="en-US" sz="3400" kern="1200" dirty="0" err="1">
              <a:latin typeface="Arial"/>
              <a:ea typeface="Calibri Light"/>
              <a:cs typeface="Calibri Light"/>
            </a:rPr>
            <a:t>الاقتصادي</a:t>
          </a:r>
          <a:endParaRPr lang="en-US" sz="3400" kern="1200" dirty="0">
            <a:latin typeface="Arial"/>
            <a:ea typeface="Calibri Light"/>
            <a:cs typeface="Calibri Light"/>
          </a:endParaRPr>
        </a:p>
      </dsp:txBody>
      <dsp:txXfrm>
        <a:off x="2976857" y="1539032"/>
        <a:ext cx="2117829" cy="1314957"/>
      </dsp:txXfrm>
    </dsp:sp>
    <dsp:sp modelId="{63465F32-920E-4C02-8857-700A7EB6D9BA}">
      <dsp:nvSpPr>
        <dsp:cNvPr id="0" name=""/>
        <dsp:cNvSpPr/>
      </dsp:nvSpPr>
      <dsp:spPr>
        <a:xfrm>
          <a:off x="5380002" y="1265937"/>
          <a:ext cx="2199649" cy="1396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222296-61B3-492F-972B-CB71847F855E}">
      <dsp:nvSpPr>
        <dsp:cNvPr id="0" name=""/>
        <dsp:cNvSpPr/>
      </dsp:nvSpPr>
      <dsp:spPr>
        <a:xfrm>
          <a:off x="5624408" y="1498122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 err="1">
              <a:latin typeface="Arial"/>
              <a:cs typeface="Arial"/>
            </a:rPr>
            <a:t>توفير</a:t>
          </a:r>
          <a:r>
            <a:rPr lang="en-US" sz="3400" kern="1200" dirty="0">
              <a:latin typeface="Arial"/>
              <a:cs typeface="Arial"/>
            </a:rPr>
            <a:t> </a:t>
          </a:r>
          <a:r>
            <a:rPr lang="en-US" sz="3400" kern="1200" dirty="0" err="1">
              <a:latin typeface="Arial"/>
              <a:cs typeface="Arial"/>
            </a:rPr>
            <a:t>مصادر</a:t>
          </a:r>
          <a:r>
            <a:rPr lang="en-US" sz="3400" kern="1200" dirty="0">
              <a:latin typeface="Arial"/>
              <a:cs typeface="Arial"/>
            </a:rPr>
            <a:t> </a:t>
          </a:r>
          <a:r>
            <a:rPr lang="en-US" sz="3400" kern="1200" dirty="0" err="1">
              <a:latin typeface="Arial"/>
              <a:cs typeface="Arial"/>
            </a:rPr>
            <a:t>الطاقة</a:t>
          </a:r>
          <a:r>
            <a:rPr lang="en-US" sz="3400" kern="1200" dirty="0">
              <a:latin typeface="Arial"/>
              <a:cs typeface="Arial"/>
            </a:rPr>
            <a:t> </a:t>
          </a:r>
        </a:p>
      </dsp:txBody>
      <dsp:txXfrm>
        <a:off x="5665318" y="1539032"/>
        <a:ext cx="2117829" cy="1314957"/>
      </dsp:txXfrm>
    </dsp:sp>
    <dsp:sp modelId="{DA1DB542-BE39-4543-B08B-11F91D98F12D}">
      <dsp:nvSpPr>
        <dsp:cNvPr id="0" name=""/>
        <dsp:cNvSpPr/>
      </dsp:nvSpPr>
      <dsp:spPr>
        <a:xfrm>
          <a:off x="8068463" y="1265937"/>
          <a:ext cx="2199649" cy="1396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44D042-101D-4D4D-B123-A513F709AE1B}">
      <dsp:nvSpPr>
        <dsp:cNvPr id="0" name=""/>
        <dsp:cNvSpPr/>
      </dsp:nvSpPr>
      <dsp:spPr>
        <a:xfrm>
          <a:off x="8312869" y="1498122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>
              <a:latin typeface="Arial"/>
              <a:cs typeface="Arial"/>
            </a:rPr>
            <a:t>الصادرات</a:t>
          </a:r>
          <a:endParaRPr lang="en-US" sz="3400" kern="1200" dirty="0"/>
        </a:p>
      </dsp:txBody>
      <dsp:txXfrm>
        <a:off x="8353779" y="1539032"/>
        <a:ext cx="2117829" cy="13149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789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69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426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20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15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006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09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48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287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652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233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62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749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50" r:id="rId6"/>
    <p:sldLayoutId id="2147483755" r:id="rId7"/>
    <p:sldLayoutId id="2147483751" r:id="rId8"/>
    <p:sldLayoutId id="2147483752" r:id="rId9"/>
    <p:sldLayoutId id="2147483753" r:id="rId10"/>
    <p:sldLayoutId id="2147483754" r:id="rId11"/>
    <p:sldLayoutId id="214748375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53">
            <a:extLst>
              <a:ext uri="{FF2B5EF4-FFF2-40B4-BE49-F238E27FC236}">
                <a16:creationId xmlns:a16="http://schemas.microsoft.com/office/drawing/2014/main" id="{80E21785-62D8-430F-9521-90166EF7C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ED7CF8A0-D3E4-4A16-87D3-1D973AC61B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13296" y="697832"/>
            <a:ext cx="8189484" cy="5541981"/>
          </a:xfrm>
          <a:custGeom>
            <a:avLst/>
            <a:gdLst>
              <a:gd name="connsiteX0" fmla="*/ 1164045 w 7323233"/>
              <a:gd name="connsiteY0" fmla="*/ 25 h 5835507"/>
              <a:gd name="connsiteX1" fmla="*/ 1213723 w 7323233"/>
              <a:gd name="connsiteY1" fmla="*/ 8385 h 5835507"/>
              <a:gd name="connsiteX2" fmla="*/ 2251656 w 7323233"/>
              <a:gd name="connsiteY2" fmla="*/ 138318 h 5835507"/>
              <a:gd name="connsiteX3" fmla="*/ 3226534 w 7323233"/>
              <a:gd name="connsiteY3" fmla="*/ 205194 h 5835507"/>
              <a:gd name="connsiteX4" fmla="*/ 4404335 w 7323233"/>
              <a:gd name="connsiteY4" fmla="*/ 316784 h 5835507"/>
              <a:gd name="connsiteX5" fmla="*/ 5225968 w 7323233"/>
              <a:gd name="connsiteY5" fmla="*/ 350415 h 5835507"/>
              <a:gd name="connsiteX6" fmla="*/ 5266859 w 7323233"/>
              <a:gd name="connsiteY6" fmla="*/ 348884 h 5835507"/>
              <a:gd name="connsiteX7" fmla="*/ 5685318 w 7323233"/>
              <a:gd name="connsiteY7" fmla="*/ 399712 h 5835507"/>
              <a:gd name="connsiteX8" fmla="*/ 5411315 w 7323233"/>
              <a:gd name="connsiteY8" fmla="*/ 618305 h 5835507"/>
              <a:gd name="connsiteX9" fmla="*/ 5805698 w 7323233"/>
              <a:gd name="connsiteY9" fmla="*/ 721868 h 5835507"/>
              <a:gd name="connsiteX10" fmla="*/ 6188997 w 7323233"/>
              <a:gd name="connsiteY10" fmla="*/ 868233 h 5835507"/>
              <a:gd name="connsiteX11" fmla="*/ 6261225 w 7323233"/>
              <a:gd name="connsiteY11" fmla="*/ 928614 h 5835507"/>
              <a:gd name="connsiteX12" fmla="*/ 6858533 w 7323233"/>
              <a:gd name="connsiteY12" fmla="*/ 1323379 h 5835507"/>
              <a:gd name="connsiteX13" fmla="*/ 6744269 w 7323233"/>
              <a:gd name="connsiteY13" fmla="*/ 1407072 h 5835507"/>
              <a:gd name="connsiteX14" fmla="*/ 6956365 w 7323233"/>
              <a:gd name="connsiteY14" fmla="*/ 1507197 h 5835507"/>
              <a:gd name="connsiteX15" fmla="*/ 7004134 w 7323233"/>
              <a:gd name="connsiteY15" fmla="*/ 1549234 h 5835507"/>
              <a:gd name="connsiteX16" fmla="*/ 6963627 w 7323233"/>
              <a:gd name="connsiteY16" fmla="*/ 1599678 h 5835507"/>
              <a:gd name="connsiteX17" fmla="*/ 6875731 w 7323233"/>
              <a:gd name="connsiteY17" fmla="*/ 1634837 h 5835507"/>
              <a:gd name="connsiteX18" fmla="*/ 6759175 w 7323233"/>
              <a:gd name="connsiteY18" fmla="*/ 1723878 h 5835507"/>
              <a:gd name="connsiteX19" fmla="*/ 6763759 w 7323233"/>
              <a:gd name="connsiteY19" fmla="*/ 1793431 h 5835507"/>
              <a:gd name="connsiteX20" fmla="*/ 6832931 w 7323233"/>
              <a:gd name="connsiteY20" fmla="*/ 1919543 h 5835507"/>
              <a:gd name="connsiteX21" fmla="*/ 6728984 w 7323233"/>
              <a:gd name="connsiteY21" fmla="*/ 2051386 h 5835507"/>
              <a:gd name="connsiteX22" fmla="*/ 6675481 w 7323233"/>
              <a:gd name="connsiteY22" fmla="*/ 2090365 h 5835507"/>
              <a:gd name="connsiteX23" fmla="*/ 6778665 w 7323233"/>
              <a:gd name="connsiteY23" fmla="*/ 2103740 h 5835507"/>
              <a:gd name="connsiteX24" fmla="*/ 6814587 w 7323233"/>
              <a:gd name="connsiteY24" fmla="*/ 2158771 h 5835507"/>
              <a:gd name="connsiteX25" fmla="*/ 6830637 w 7323233"/>
              <a:gd name="connsiteY25" fmla="*/ 2186286 h 5835507"/>
              <a:gd name="connsiteX26" fmla="*/ 6928087 w 7323233"/>
              <a:gd name="connsiteY26" fmla="*/ 2358639 h 5835507"/>
              <a:gd name="connsiteX27" fmla="*/ 6911653 w 7323233"/>
              <a:gd name="connsiteY27" fmla="*/ 2406789 h 5835507"/>
              <a:gd name="connsiteX28" fmla="*/ 6749237 w 7323233"/>
              <a:gd name="connsiteY28" fmla="*/ 2639522 h 5835507"/>
              <a:gd name="connsiteX29" fmla="*/ 6921971 w 7323233"/>
              <a:gd name="connsiteY29" fmla="*/ 2704488 h 5835507"/>
              <a:gd name="connsiteX30" fmla="*/ 6932290 w 7323233"/>
              <a:gd name="connsiteY30" fmla="*/ 2814548 h 5835507"/>
              <a:gd name="connsiteX31" fmla="*/ 7020186 w 7323233"/>
              <a:gd name="connsiteY31" fmla="*/ 2937603 h 5835507"/>
              <a:gd name="connsiteX32" fmla="*/ 7213555 w 7323233"/>
              <a:gd name="connsiteY32" fmla="*/ 3110719 h 5835507"/>
              <a:gd name="connsiteX33" fmla="*/ 7323233 w 7323233"/>
              <a:gd name="connsiteY33" fmla="*/ 3226893 h 5835507"/>
              <a:gd name="connsiteX34" fmla="*/ 7134067 w 7323233"/>
              <a:gd name="connsiteY34" fmla="*/ 3257847 h 5835507"/>
              <a:gd name="connsiteX35" fmla="*/ 7104643 w 7323233"/>
              <a:gd name="connsiteY35" fmla="*/ 3275809 h 5835507"/>
              <a:gd name="connsiteX36" fmla="*/ 7127189 w 7323233"/>
              <a:gd name="connsiteY36" fmla="*/ 3336953 h 5835507"/>
              <a:gd name="connsiteX37" fmla="*/ 7157379 w 7323233"/>
              <a:gd name="connsiteY37" fmla="*/ 3397718 h 5835507"/>
              <a:gd name="connsiteX38" fmla="*/ 7136361 w 7323233"/>
              <a:gd name="connsiteY38" fmla="*/ 3445487 h 5835507"/>
              <a:gd name="connsiteX39" fmla="*/ 6988849 w 7323233"/>
              <a:gd name="connsiteY39" fmla="*/ 3652233 h 5835507"/>
              <a:gd name="connsiteX40" fmla="*/ 6867705 w 7323233"/>
              <a:gd name="connsiteY40" fmla="*/ 3734395 h 5835507"/>
              <a:gd name="connsiteX41" fmla="*/ 6591791 w 7323233"/>
              <a:gd name="connsiteY41" fmla="*/ 4107760 h 5835507"/>
              <a:gd name="connsiteX42" fmla="*/ 6505041 w 7323233"/>
              <a:gd name="connsiteY42" fmla="*/ 4228904 h 5835507"/>
              <a:gd name="connsiteX43" fmla="*/ 6569243 w 7323233"/>
              <a:gd name="connsiteY43" fmla="*/ 4271704 h 5835507"/>
              <a:gd name="connsiteX44" fmla="*/ 6446188 w 7323233"/>
              <a:gd name="connsiteY44" fmla="*/ 4398582 h 5835507"/>
              <a:gd name="connsiteX45" fmla="*/ 6301351 w 7323233"/>
              <a:gd name="connsiteY45" fmla="*/ 4539595 h 5835507"/>
              <a:gd name="connsiteX46" fmla="*/ 6263519 w 7323233"/>
              <a:gd name="connsiteY46" fmla="*/ 4577047 h 5835507"/>
              <a:gd name="connsiteX47" fmla="*/ 3277744 w 7323233"/>
              <a:gd name="connsiteY47" fmla="*/ 5834336 h 5835507"/>
              <a:gd name="connsiteX48" fmla="*/ 2490505 w 7323233"/>
              <a:gd name="connsiteY48" fmla="*/ 5648992 h 5835507"/>
              <a:gd name="connsiteX49" fmla="*/ 2179046 w 7323233"/>
              <a:gd name="connsiteY49" fmla="*/ 5504920 h 5835507"/>
              <a:gd name="connsiteX50" fmla="*/ 1780078 w 7323233"/>
              <a:gd name="connsiteY50" fmla="*/ 5273715 h 5835507"/>
              <a:gd name="connsiteX51" fmla="*/ 1353592 w 7323233"/>
              <a:gd name="connsiteY51" fmla="*/ 5087606 h 5835507"/>
              <a:gd name="connsiteX52" fmla="*/ 1208373 w 7323233"/>
              <a:gd name="connsiteY52" fmla="*/ 4917165 h 5835507"/>
              <a:gd name="connsiteX53" fmla="*/ 1157548 w 7323233"/>
              <a:gd name="connsiteY53" fmla="*/ 4869396 h 5835507"/>
              <a:gd name="connsiteX54" fmla="*/ 1030289 w 7323233"/>
              <a:gd name="connsiteY54" fmla="*/ 4807103 h 5835507"/>
              <a:gd name="connsiteX55" fmla="*/ 808258 w 7323233"/>
              <a:gd name="connsiteY55" fmla="*/ 4672585 h 5835507"/>
              <a:gd name="connsiteX56" fmla="*/ 889658 w 7323233"/>
              <a:gd name="connsiteY56" fmla="*/ 4642013 h 5835507"/>
              <a:gd name="connsiteX57" fmla="*/ 1123917 w 7323233"/>
              <a:gd name="connsiteY57" fmla="*/ 4723412 h 5835507"/>
              <a:gd name="connsiteX58" fmla="*/ 1294360 w 7323233"/>
              <a:gd name="connsiteY58" fmla="*/ 4745194 h 5835507"/>
              <a:gd name="connsiteX59" fmla="*/ 1054367 w 7323233"/>
              <a:gd name="connsiteY59" fmla="*/ 4603034 h 5835507"/>
              <a:gd name="connsiteX60" fmla="*/ 822015 w 7323233"/>
              <a:gd name="connsiteY60" fmla="*/ 4418070 h 5835507"/>
              <a:gd name="connsiteX61" fmla="*/ 1001246 w 7323233"/>
              <a:gd name="connsiteY61" fmla="*/ 4453610 h 5835507"/>
              <a:gd name="connsiteX62" fmla="*/ 1008889 w 7323233"/>
              <a:gd name="connsiteY62" fmla="*/ 4428770 h 5835507"/>
              <a:gd name="connsiteX63" fmla="*/ 853733 w 7323233"/>
              <a:gd name="connsiteY63" fmla="*/ 4208648 h 5835507"/>
              <a:gd name="connsiteX64" fmla="*/ 776921 w 7323233"/>
              <a:gd name="connsiteY64" fmla="*/ 4119989 h 5835507"/>
              <a:gd name="connsiteX65" fmla="*/ 431453 w 7323233"/>
              <a:gd name="connsiteY65" fmla="*/ 3852864 h 5835507"/>
              <a:gd name="connsiteX66" fmla="*/ 759342 w 7323233"/>
              <a:gd name="connsiteY66" fmla="*/ 3972095 h 5835507"/>
              <a:gd name="connsiteX67" fmla="*/ 420753 w 7323233"/>
              <a:gd name="connsiteY67" fmla="*/ 3712230 h 5835507"/>
              <a:gd name="connsiteX68" fmla="*/ 256425 w 7323233"/>
              <a:gd name="connsiteY68" fmla="*/ 3616309 h 5835507"/>
              <a:gd name="connsiteX69" fmla="*/ 214772 w 7323233"/>
              <a:gd name="connsiteY69" fmla="*/ 3559749 h 5835507"/>
              <a:gd name="connsiteX70" fmla="*/ 287762 w 7323233"/>
              <a:gd name="connsiteY70" fmla="*/ 3547521 h 5835507"/>
              <a:gd name="connsiteX71" fmla="*/ 511706 w 7323233"/>
              <a:gd name="connsiteY71" fmla="*/ 3569305 h 5835507"/>
              <a:gd name="connsiteX72" fmla="*/ 235409 w 7323233"/>
              <a:gd name="connsiteY72" fmla="*/ 3394659 h 5835507"/>
              <a:gd name="connsiteX73" fmla="*/ 442537 w 7323233"/>
              <a:gd name="connsiteY73" fmla="*/ 3421409 h 5835507"/>
              <a:gd name="connsiteX74" fmla="*/ 502152 w 7323233"/>
              <a:gd name="connsiteY74" fmla="*/ 3352622 h 5835507"/>
              <a:gd name="connsiteX75" fmla="*/ 598455 w 7323233"/>
              <a:gd name="connsiteY75" fmla="*/ 3241415 h 5835507"/>
              <a:gd name="connsiteX76" fmla="*/ 664949 w 7323233"/>
              <a:gd name="connsiteY76" fmla="*/ 3179506 h 5835507"/>
              <a:gd name="connsiteX77" fmla="*/ 692846 w 7323233"/>
              <a:gd name="connsiteY77" fmla="*/ 2984607 h 5835507"/>
              <a:gd name="connsiteX78" fmla="*/ 635524 w 7323233"/>
              <a:gd name="connsiteY78" fmla="*/ 2771366 h 5835507"/>
              <a:gd name="connsiteX79" fmla="*/ 480368 w 7323233"/>
              <a:gd name="connsiteY79" fmla="*/ 2663598 h 5835507"/>
              <a:gd name="connsiteX80" fmla="*/ 525081 w 7323233"/>
              <a:gd name="connsiteY80" fmla="*/ 2542454 h 5835507"/>
              <a:gd name="connsiteX81" fmla="*/ 855264 w 7323233"/>
              <a:gd name="connsiteY81" fmla="*/ 2615829 h 5835507"/>
              <a:gd name="connsiteX82" fmla="*/ 361137 w 7323233"/>
              <a:gd name="connsiteY82" fmla="*/ 2327301 h 5835507"/>
              <a:gd name="connsiteX83" fmla="*/ 444065 w 7323233"/>
              <a:gd name="connsiteY83" fmla="*/ 2312780 h 5835507"/>
              <a:gd name="connsiteX84" fmla="*/ 440625 w 7323233"/>
              <a:gd name="connsiteY84" fmla="*/ 2290233 h 5835507"/>
              <a:gd name="connsiteX85" fmla="*/ 445975 w 7323233"/>
              <a:gd name="connsiteY85" fmla="*/ 2151509 h 5835507"/>
              <a:gd name="connsiteX86" fmla="*/ 459734 w 7323233"/>
              <a:gd name="connsiteY86" fmla="*/ 2087690 h 5835507"/>
              <a:gd name="connsiteX87" fmla="*/ 437950 w 7323233"/>
              <a:gd name="connsiteY87" fmla="*/ 2014315 h 5835507"/>
              <a:gd name="connsiteX88" fmla="*/ 808640 w 7323233"/>
              <a:gd name="connsiteY88" fmla="*/ 2042977 h 5835507"/>
              <a:gd name="connsiteX89" fmla="*/ 969908 w 7323233"/>
              <a:gd name="connsiteY89" fmla="*/ 2026162 h 5835507"/>
              <a:gd name="connsiteX90" fmla="*/ 1251176 w 7323233"/>
              <a:gd name="connsiteY90" fmla="*/ 2021577 h 5835507"/>
              <a:gd name="connsiteX91" fmla="*/ 1381491 w 7323233"/>
              <a:gd name="connsiteY91" fmla="*/ 2035718 h 5835507"/>
              <a:gd name="connsiteX92" fmla="*/ 1492697 w 7323233"/>
              <a:gd name="connsiteY92" fmla="*/ 2017374 h 5835507"/>
              <a:gd name="connsiteX93" fmla="*/ 1386076 w 7323233"/>
              <a:gd name="connsiteY93" fmla="*/ 1931006 h 5835507"/>
              <a:gd name="connsiteX94" fmla="*/ 1235889 w 7323233"/>
              <a:gd name="connsiteY94" fmla="*/ 1932153 h 5835507"/>
              <a:gd name="connsiteX95" fmla="*/ 1128886 w 7323233"/>
              <a:gd name="connsiteY95" fmla="*/ 1875977 h 5835507"/>
              <a:gd name="connsiteX96" fmla="*/ 1026851 w 7323233"/>
              <a:gd name="connsiteY96" fmla="*/ 1774322 h 5835507"/>
              <a:gd name="connsiteX97" fmla="*/ 666861 w 7323233"/>
              <a:gd name="connsiteY97" fmla="*/ 1612290 h 5835507"/>
              <a:gd name="connsiteX98" fmla="*/ 601130 w 7323233"/>
              <a:gd name="connsiteY98" fmla="*/ 1550762 h 5835507"/>
              <a:gd name="connsiteX99" fmla="*/ 1630272 w 7323233"/>
              <a:gd name="connsiteY99" fmla="*/ 1785787 h 5835507"/>
              <a:gd name="connsiteX100" fmla="*/ 1312320 w 7323233"/>
              <a:gd name="connsiteY100" fmla="*/ 1687191 h 5835507"/>
              <a:gd name="connsiteX101" fmla="*/ 1527473 w 7323233"/>
              <a:gd name="connsiteY101" fmla="*/ 1705153 h 5835507"/>
              <a:gd name="connsiteX102" fmla="*/ 1646706 w 7323233"/>
              <a:gd name="connsiteY102" fmla="*/ 1639040 h 5835507"/>
              <a:gd name="connsiteX103" fmla="*/ 1645178 w 7323233"/>
              <a:gd name="connsiteY103" fmla="*/ 1620315 h 5835507"/>
              <a:gd name="connsiteX104" fmla="*/ 1557663 w 7323233"/>
              <a:gd name="connsiteY104" fmla="*/ 1558787 h 5835507"/>
              <a:gd name="connsiteX105" fmla="*/ 1506454 w 7323233"/>
              <a:gd name="connsiteY105" fmla="*/ 1519044 h 5835507"/>
              <a:gd name="connsiteX106" fmla="*/ 1366204 w 7323233"/>
              <a:gd name="connsiteY106" fmla="*/ 1375735 h 5835507"/>
              <a:gd name="connsiteX107" fmla="*/ 1466329 w 7323233"/>
              <a:gd name="connsiteY107" fmla="*/ 1360450 h 5835507"/>
              <a:gd name="connsiteX108" fmla="*/ 1503397 w 7323233"/>
              <a:gd name="connsiteY108" fmla="*/ 1330641 h 5835507"/>
              <a:gd name="connsiteX109" fmla="*/ 1475501 w 7323233"/>
              <a:gd name="connsiteY109" fmla="*/ 1288604 h 5835507"/>
              <a:gd name="connsiteX110" fmla="*/ 1165573 w 7323233"/>
              <a:gd name="connsiteY110" fmla="*/ 1159435 h 5835507"/>
              <a:gd name="connsiteX111" fmla="*/ 1141498 w 7323233"/>
              <a:gd name="connsiteY111" fmla="*/ 1059311 h 5835507"/>
              <a:gd name="connsiteX112" fmla="*/ 1199585 w 7323233"/>
              <a:gd name="connsiteY112" fmla="*/ 1044407 h 5835507"/>
              <a:gd name="connsiteX113" fmla="*/ 1267226 w 7323233"/>
              <a:gd name="connsiteY113" fmla="*/ 1051286 h 5835507"/>
              <a:gd name="connsiteX114" fmla="*/ 1213342 w 7323233"/>
              <a:gd name="connsiteY114" fmla="*/ 972561 h 5835507"/>
              <a:gd name="connsiteX115" fmla="*/ 993986 w 7323233"/>
              <a:gd name="connsiteY115" fmla="*/ 893073 h 5835507"/>
              <a:gd name="connsiteX116" fmla="*/ 1047486 w 7323233"/>
              <a:gd name="connsiteY116" fmla="*/ 820083 h 5835507"/>
              <a:gd name="connsiteX117" fmla="*/ 0 w 7323233"/>
              <a:gd name="connsiteY117" fmla="*/ 488371 h 5835507"/>
              <a:gd name="connsiteX118" fmla="*/ 188403 w 7323233"/>
              <a:gd name="connsiteY118" fmla="*/ 484933 h 5835507"/>
              <a:gd name="connsiteX119" fmla="*/ 584315 w 7323233"/>
              <a:gd name="connsiteY119" fmla="*/ 534230 h 5835507"/>
              <a:gd name="connsiteX120" fmla="*/ 782271 w 7323233"/>
              <a:gd name="connsiteY120" fmla="*/ 525824 h 5835507"/>
              <a:gd name="connsiteX121" fmla="*/ 967998 w 7323233"/>
              <a:gd name="connsiteY121" fmla="*/ 552574 h 5835507"/>
              <a:gd name="connsiteX122" fmla="*/ 1129651 w 7323233"/>
              <a:gd name="connsiteY122" fmla="*/ 552574 h 5835507"/>
              <a:gd name="connsiteX123" fmla="*/ 978317 w 7323233"/>
              <a:gd name="connsiteY123" fmla="*/ 513593 h 5835507"/>
              <a:gd name="connsiteX124" fmla="*/ 1074620 w 7323233"/>
              <a:gd name="connsiteY124" fmla="*/ 478818 h 5835507"/>
              <a:gd name="connsiteX125" fmla="*/ 1091435 w 7323233"/>
              <a:gd name="connsiteY125" fmla="*/ 436781 h 5835507"/>
              <a:gd name="connsiteX126" fmla="*/ 1135383 w 7323233"/>
              <a:gd name="connsiteY126" fmla="*/ 404296 h 5835507"/>
              <a:gd name="connsiteX127" fmla="*/ 1384166 w 7323233"/>
              <a:gd name="connsiteY127" fmla="*/ 420349 h 5835507"/>
              <a:gd name="connsiteX128" fmla="*/ 1219839 w 7323233"/>
              <a:gd name="connsiteY128" fmla="*/ 286593 h 5835507"/>
              <a:gd name="connsiteX129" fmla="*/ 1114364 w 7323233"/>
              <a:gd name="connsiteY129" fmla="*/ 264428 h 5835507"/>
              <a:gd name="connsiteX130" fmla="*/ 1090289 w 7323233"/>
              <a:gd name="connsiteY130" fmla="*/ 207487 h 5835507"/>
              <a:gd name="connsiteX131" fmla="*/ 1139204 w 7323233"/>
              <a:gd name="connsiteY131" fmla="*/ 195259 h 5835507"/>
              <a:gd name="connsiteX132" fmla="*/ 1382254 w 7323233"/>
              <a:gd name="connsiteY132" fmla="*/ 242265 h 5835507"/>
              <a:gd name="connsiteX133" fmla="*/ 1423145 w 7323233"/>
              <a:gd name="connsiteY133" fmla="*/ 223537 h 5835507"/>
              <a:gd name="connsiteX134" fmla="*/ 965705 w 7323233"/>
              <a:gd name="connsiteY134" fmla="*/ 102013 h 5835507"/>
              <a:gd name="connsiteX135" fmla="*/ 972586 w 7323233"/>
              <a:gd name="connsiteY135" fmla="*/ 69912 h 5835507"/>
              <a:gd name="connsiteX136" fmla="*/ 1375376 w 7323233"/>
              <a:gd name="connsiteY136" fmla="*/ 119593 h 5835507"/>
              <a:gd name="connsiteX137" fmla="*/ 1117804 w 7323233"/>
              <a:gd name="connsiteY137" fmla="*/ 25200 h 5835507"/>
              <a:gd name="connsiteX138" fmla="*/ 1164045 w 7323233"/>
              <a:gd name="connsiteY138" fmla="*/ 25 h 58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7323233" h="5835507">
                <a:moveTo>
                  <a:pt x="1164045" y="25"/>
                </a:moveTo>
                <a:cubicBezTo>
                  <a:pt x="1180764" y="455"/>
                  <a:pt x="1198056" y="6474"/>
                  <a:pt x="1213723" y="8385"/>
                </a:cubicBezTo>
                <a:cubicBezTo>
                  <a:pt x="1559575" y="51187"/>
                  <a:pt x="1905425" y="97428"/>
                  <a:pt x="2251656" y="138318"/>
                </a:cubicBezTo>
                <a:cubicBezTo>
                  <a:pt x="2575343" y="176534"/>
                  <a:pt x="2901320" y="185322"/>
                  <a:pt x="3226534" y="205194"/>
                </a:cubicBezTo>
                <a:cubicBezTo>
                  <a:pt x="3620153" y="229271"/>
                  <a:pt x="4013008" y="263284"/>
                  <a:pt x="4404335" y="316784"/>
                </a:cubicBezTo>
                <a:cubicBezTo>
                  <a:pt x="4676048" y="354236"/>
                  <a:pt x="4950435" y="380221"/>
                  <a:pt x="5225968" y="350415"/>
                </a:cubicBezTo>
                <a:cubicBezTo>
                  <a:pt x="5239725" y="348884"/>
                  <a:pt x="5255394" y="343918"/>
                  <a:pt x="5266859" y="348884"/>
                </a:cubicBezTo>
                <a:cubicBezTo>
                  <a:pt x="5400614" y="404680"/>
                  <a:pt x="5546596" y="364553"/>
                  <a:pt x="5685318" y="399712"/>
                </a:cubicBezTo>
                <a:cubicBezTo>
                  <a:pt x="5649777" y="535377"/>
                  <a:pt x="5497299" y="524293"/>
                  <a:pt x="5411315" y="618305"/>
                </a:cubicBezTo>
                <a:cubicBezTo>
                  <a:pt x="5551565" y="655755"/>
                  <a:pt x="5677676" y="693589"/>
                  <a:pt x="5805698" y="721868"/>
                </a:cubicBezTo>
                <a:cubicBezTo>
                  <a:pt x="5941363" y="751677"/>
                  <a:pt x="6056391" y="832311"/>
                  <a:pt x="6188997" y="868233"/>
                </a:cubicBezTo>
                <a:cubicBezTo>
                  <a:pt x="6217279" y="875876"/>
                  <a:pt x="6251291" y="902627"/>
                  <a:pt x="6261225" y="928614"/>
                </a:cubicBezTo>
                <a:cubicBezTo>
                  <a:pt x="6293326" y="1012688"/>
                  <a:pt x="6934199" y="1248479"/>
                  <a:pt x="6858533" y="1323379"/>
                </a:cubicBezTo>
                <a:cubicBezTo>
                  <a:pt x="6827197" y="1354335"/>
                  <a:pt x="6786687" y="1376500"/>
                  <a:pt x="6744269" y="1407072"/>
                </a:cubicBezTo>
                <a:cubicBezTo>
                  <a:pt x="6808090" y="1464778"/>
                  <a:pt x="6879934" y="1490000"/>
                  <a:pt x="6956365" y="1507197"/>
                </a:cubicBezTo>
                <a:cubicBezTo>
                  <a:pt x="6979295" y="1512547"/>
                  <a:pt x="7001843" y="1523247"/>
                  <a:pt x="7004134" y="1549234"/>
                </a:cubicBezTo>
                <a:cubicBezTo>
                  <a:pt x="7006427" y="1576366"/>
                  <a:pt x="6983115" y="1587066"/>
                  <a:pt x="6963627" y="1599678"/>
                </a:cubicBezTo>
                <a:cubicBezTo>
                  <a:pt x="6936493" y="1617256"/>
                  <a:pt x="6910125" y="1632543"/>
                  <a:pt x="6875731" y="1634837"/>
                </a:cubicBezTo>
                <a:cubicBezTo>
                  <a:pt x="6819171" y="1638275"/>
                  <a:pt x="6792040" y="1687191"/>
                  <a:pt x="6759175" y="1723878"/>
                </a:cubicBezTo>
                <a:cubicBezTo>
                  <a:pt x="6740831" y="1744515"/>
                  <a:pt x="6731659" y="1786169"/>
                  <a:pt x="6763759" y="1793431"/>
                </a:cubicBezTo>
                <a:cubicBezTo>
                  <a:pt x="6840955" y="1811009"/>
                  <a:pt x="6834840" y="1861837"/>
                  <a:pt x="6832931" y="1919543"/>
                </a:cubicBezTo>
                <a:cubicBezTo>
                  <a:pt x="6830255" y="1991005"/>
                  <a:pt x="6784777" y="2023871"/>
                  <a:pt x="6728984" y="2051386"/>
                </a:cubicBezTo>
                <a:cubicBezTo>
                  <a:pt x="6709875" y="2060939"/>
                  <a:pt x="6682743" y="2060556"/>
                  <a:pt x="6675481" y="2090365"/>
                </a:cubicBezTo>
                <a:cubicBezTo>
                  <a:pt x="6706819" y="2118645"/>
                  <a:pt x="6745034" y="2095715"/>
                  <a:pt x="6778665" y="2103740"/>
                </a:cubicBezTo>
                <a:cubicBezTo>
                  <a:pt x="6806561" y="2110237"/>
                  <a:pt x="6852802" y="2106799"/>
                  <a:pt x="6814587" y="2158771"/>
                </a:cubicBezTo>
                <a:cubicBezTo>
                  <a:pt x="6803503" y="2173674"/>
                  <a:pt x="6816497" y="2185139"/>
                  <a:pt x="6830637" y="2186286"/>
                </a:cubicBezTo>
                <a:cubicBezTo>
                  <a:pt x="6943755" y="2198133"/>
                  <a:pt x="6891781" y="2303226"/>
                  <a:pt x="6928087" y="2358639"/>
                </a:cubicBezTo>
                <a:cubicBezTo>
                  <a:pt x="6938021" y="2373923"/>
                  <a:pt x="6927321" y="2400292"/>
                  <a:pt x="6911653" y="2406789"/>
                </a:cubicBezTo>
                <a:cubicBezTo>
                  <a:pt x="6811528" y="2449592"/>
                  <a:pt x="6797771" y="2551626"/>
                  <a:pt x="6749237" y="2639522"/>
                </a:cubicBezTo>
                <a:cubicBezTo>
                  <a:pt x="6801975" y="2674298"/>
                  <a:pt x="6865031" y="2681941"/>
                  <a:pt x="6921971" y="2704488"/>
                </a:cubicBezTo>
                <a:cubicBezTo>
                  <a:pt x="6981205" y="2728182"/>
                  <a:pt x="6981205" y="2745760"/>
                  <a:pt x="6932290" y="2814548"/>
                </a:cubicBezTo>
                <a:cubicBezTo>
                  <a:pt x="7059546" y="2829453"/>
                  <a:pt x="7059546" y="2829453"/>
                  <a:pt x="7020186" y="2937603"/>
                </a:cubicBezTo>
                <a:cubicBezTo>
                  <a:pt x="7126808" y="2947538"/>
                  <a:pt x="7197123" y="2998747"/>
                  <a:pt x="7213555" y="3110719"/>
                </a:cubicBezTo>
                <a:cubicBezTo>
                  <a:pt x="7221580" y="3164984"/>
                  <a:pt x="7269733" y="3190588"/>
                  <a:pt x="7323233" y="3226893"/>
                </a:cubicBezTo>
                <a:cubicBezTo>
                  <a:pt x="7256739" y="3262053"/>
                  <a:pt x="7211645" y="3335425"/>
                  <a:pt x="7134067" y="3257847"/>
                </a:cubicBezTo>
                <a:cubicBezTo>
                  <a:pt x="7105789" y="3229569"/>
                  <a:pt x="7108462" y="3265491"/>
                  <a:pt x="7104643" y="3275809"/>
                </a:cubicBezTo>
                <a:cubicBezTo>
                  <a:pt x="7095471" y="3301031"/>
                  <a:pt x="7114577" y="3317846"/>
                  <a:pt x="7127189" y="3336953"/>
                </a:cubicBezTo>
                <a:cubicBezTo>
                  <a:pt x="7139417" y="3356062"/>
                  <a:pt x="7153939" y="3376315"/>
                  <a:pt x="7157379" y="3397718"/>
                </a:cubicBezTo>
                <a:cubicBezTo>
                  <a:pt x="7159671" y="3412621"/>
                  <a:pt x="7148589" y="3434403"/>
                  <a:pt x="7136361" y="3445487"/>
                </a:cubicBezTo>
                <a:cubicBezTo>
                  <a:pt x="7072159" y="3503956"/>
                  <a:pt x="7110374" y="3635418"/>
                  <a:pt x="6988849" y="3652233"/>
                </a:cubicBezTo>
                <a:cubicBezTo>
                  <a:pt x="6934199" y="3659874"/>
                  <a:pt x="6907831" y="3708027"/>
                  <a:pt x="6867705" y="3734395"/>
                </a:cubicBezTo>
                <a:cubicBezTo>
                  <a:pt x="6728219" y="3826495"/>
                  <a:pt x="6634972" y="3944964"/>
                  <a:pt x="6591791" y="4107760"/>
                </a:cubicBezTo>
                <a:cubicBezTo>
                  <a:pt x="6579943" y="4152854"/>
                  <a:pt x="6534466" y="4189160"/>
                  <a:pt x="6505041" y="4228904"/>
                </a:cubicBezTo>
                <a:cubicBezTo>
                  <a:pt x="6519181" y="4257948"/>
                  <a:pt x="6596375" y="4195273"/>
                  <a:pt x="6569243" y="4271704"/>
                </a:cubicBezTo>
                <a:cubicBezTo>
                  <a:pt x="6548606" y="4329029"/>
                  <a:pt x="6495869" y="4364569"/>
                  <a:pt x="6446188" y="4398582"/>
                </a:cubicBezTo>
                <a:cubicBezTo>
                  <a:pt x="6389629" y="4437179"/>
                  <a:pt x="6326957" y="4468132"/>
                  <a:pt x="6301351" y="4539595"/>
                </a:cubicBezTo>
                <a:cubicBezTo>
                  <a:pt x="6296001" y="4554882"/>
                  <a:pt x="6278804" y="4570932"/>
                  <a:pt x="6263519" y="4577047"/>
                </a:cubicBezTo>
                <a:cubicBezTo>
                  <a:pt x="5466343" y="5834719"/>
                  <a:pt x="3503978" y="5843126"/>
                  <a:pt x="3277744" y="5834336"/>
                </a:cubicBezTo>
                <a:cubicBezTo>
                  <a:pt x="3003739" y="5823254"/>
                  <a:pt x="2744636" y="5745676"/>
                  <a:pt x="2490505" y="5648992"/>
                </a:cubicBezTo>
                <a:cubicBezTo>
                  <a:pt x="2383118" y="5608101"/>
                  <a:pt x="2283377" y="5550014"/>
                  <a:pt x="2179046" y="5504920"/>
                </a:cubicBezTo>
                <a:cubicBezTo>
                  <a:pt x="2034975" y="5442627"/>
                  <a:pt x="1923768" y="5323777"/>
                  <a:pt x="1780078" y="5273715"/>
                </a:cubicBezTo>
                <a:cubicBezTo>
                  <a:pt x="1632184" y="5222124"/>
                  <a:pt x="1505691" y="5127731"/>
                  <a:pt x="1353592" y="5087606"/>
                </a:cubicBezTo>
                <a:cubicBezTo>
                  <a:pt x="1273341" y="5066205"/>
                  <a:pt x="1195763" y="5027608"/>
                  <a:pt x="1208373" y="4917165"/>
                </a:cubicBezTo>
                <a:cubicBezTo>
                  <a:pt x="1211813" y="4885828"/>
                  <a:pt x="1190795" y="4860224"/>
                  <a:pt x="1157548" y="4869396"/>
                </a:cubicBezTo>
                <a:cubicBezTo>
                  <a:pt x="1094110" y="4886593"/>
                  <a:pt x="1065448" y="4841115"/>
                  <a:pt x="1030289" y="4807103"/>
                </a:cubicBezTo>
                <a:cubicBezTo>
                  <a:pt x="967617" y="4746725"/>
                  <a:pt x="908001" y="4682522"/>
                  <a:pt x="808258" y="4672585"/>
                </a:cubicBezTo>
                <a:cubicBezTo>
                  <a:pt x="827365" y="4625197"/>
                  <a:pt x="859849" y="4632078"/>
                  <a:pt x="889658" y="4642013"/>
                </a:cubicBezTo>
                <a:cubicBezTo>
                  <a:pt x="967998" y="4668000"/>
                  <a:pt x="1045576" y="4697425"/>
                  <a:pt x="1123917" y="4723412"/>
                </a:cubicBezTo>
                <a:cubicBezTo>
                  <a:pt x="1175126" y="4740228"/>
                  <a:pt x="1225954" y="4763921"/>
                  <a:pt x="1294360" y="4745194"/>
                </a:cubicBezTo>
                <a:cubicBezTo>
                  <a:pt x="1235507" y="4649656"/>
                  <a:pt x="1135383" y="4632459"/>
                  <a:pt x="1054367" y="4603034"/>
                </a:cubicBezTo>
                <a:cubicBezTo>
                  <a:pt x="953095" y="4565966"/>
                  <a:pt x="893480" y="4496029"/>
                  <a:pt x="822015" y="4418070"/>
                </a:cubicBezTo>
                <a:cubicBezTo>
                  <a:pt x="896536" y="4399344"/>
                  <a:pt x="942777" y="4456669"/>
                  <a:pt x="1001246" y="4453610"/>
                </a:cubicBezTo>
                <a:cubicBezTo>
                  <a:pt x="1004304" y="4443675"/>
                  <a:pt x="1009654" y="4429153"/>
                  <a:pt x="1008889" y="4428770"/>
                </a:cubicBezTo>
                <a:cubicBezTo>
                  <a:pt x="913351" y="4385969"/>
                  <a:pt x="868639" y="4305717"/>
                  <a:pt x="853733" y="4208648"/>
                </a:cubicBezTo>
                <a:cubicBezTo>
                  <a:pt x="846092" y="4158588"/>
                  <a:pt x="811315" y="4142920"/>
                  <a:pt x="776921" y="4119989"/>
                </a:cubicBezTo>
                <a:cubicBezTo>
                  <a:pt x="656924" y="4038591"/>
                  <a:pt x="530049" y="3964835"/>
                  <a:pt x="431453" y="3852864"/>
                </a:cubicBezTo>
                <a:cubicBezTo>
                  <a:pt x="545336" y="3867767"/>
                  <a:pt x="636671" y="3940758"/>
                  <a:pt x="759342" y="3972095"/>
                </a:cubicBezTo>
                <a:cubicBezTo>
                  <a:pt x="661893" y="3849042"/>
                  <a:pt x="535781" y="3786751"/>
                  <a:pt x="420753" y="3712230"/>
                </a:cubicBezTo>
                <a:cubicBezTo>
                  <a:pt x="368397" y="3678218"/>
                  <a:pt x="319865" y="3634652"/>
                  <a:pt x="256425" y="3616309"/>
                </a:cubicBezTo>
                <a:cubicBezTo>
                  <a:pt x="233878" y="3609812"/>
                  <a:pt x="196810" y="3596055"/>
                  <a:pt x="214772" y="3559749"/>
                </a:cubicBezTo>
                <a:cubicBezTo>
                  <a:pt x="230057" y="3529561"/>
                  <a:pt x="260247" y="3538731"/>
                  <a:pt x="287762" y="3547521"/>
                </a:cubicBezTo>
                <a:cubicBezTo>
                  <a:pt x="353875" y="3569305"/>
                  <a:pt x="422281" y="3569687"/>
                  <a:pt x="511706" y="3569305"/>
                </a:cubicBezTo>
                <a:cubicBezTo>
                  <a:pt x="436803" y="3469562"/>
                  <a:pt x="299609" y="3499371"/>
                  <a:pt x="235409" y="3394659"/>
                </a:cubicBezTo>
                <a:cubicBezTo>
                  <a:pt x="315659" y="3376315"/>
                  <a:pt x="377569" y="3414149"/>
                  <a:pt x="442537" y="3421409"/>
                </a:cubicBezTo>
                <a:cubicBezTo>
                  <a:pt x="501387" y="3427906"/>
                  <a:pt x="515909" y="3410328"/>
                  <a:pt x="502152" y="3352622"/>
                </a:cubicBezTo>
                <a:cubicBezTo>
                  <a:pt x="480752" y="3262815"/>
                  <a:pt x="512852" y="3216956"/>
                  <a:pt x="598455" y="3241415"/>
                </a:cubicBezTo>
                <a:cubicBezTo>
                  <a:pt x="677943" y="3264344"/>
                  <a:pt x="686349" y="3230715"/>
                  <a:pt x="664949" y="3179506"/>
                </a:cubicBezTo>
                <a:cubicBezTo>
                  <a:pt x="634377" y="3104987"/>
                  <a:pt x="669153" y="3047281"/>
                  <a:pt x="692846" y="2984607"/>
                </a:cubicBezTo>
                <a:cubicBezTo>
                  <a:pt x="729152" y="2889069"/>
                  <a:pt x="713865" y="2842445"/>
                  <a:pt x="635524" y="2771366"/>
                </a:cubicBezTo>
                <a:cubicBezTo>
                  <a:pt x="591577" y="2731620"/>
                  <a:pt x="544190" y="2697991"/>
                  <a:pt x="480368" y="2663598"/>
                </a:cubicBezTo>
                <a:cubicBezTo>
                  <a:pt x="627499" y="2644872"/>
                  <a:pt x="473109" y="2581817"/>
                  <a:pt x="525081" y="2542454"/>
                </a:cubicBezTo>
                <a:cubicBezTo>
                  <a:pt x="629027" y="2526404"/>
                  <a:pt x="713865" y="2651751"/>
                  <a:pt x="855264" y="2615829"/>
                </a:cubicBezTo>
                <a:cubicBezTo>
                  <a:pt x="680618" y="2507295"/>
                  <a:pt x="487630" y="2471755"/>
                  <a:pt x="361137" y="2327301"/>
                </a:cubicBezTo>
                <a:cubicBezTo>
                  <a:pt x="390181" y="2294436"/>
                  <a:pt x="419224" y="2325008"/>
                  <a:pt x="444065" y="2312780"/>
                </a:cubicBezTo>
                <a:cubicBezTo>
                  <a:pt x="443300" y="2305136"/>
                  <a:pt x="445212" y="2293671"/>
                  <a:pt x="440625" y="2290233"/>
                </a:cubicBezTo>
                <a:cubicBezTo>
                  <a:pt x="346234" y="2211508"/>
                  <a:pt x="344703" y="2209598"/>
                  <a:pt x="445975" y="2151509"/>
                </a:cubicBezTo>
                <a:cubicBezTo>
                  <a:pt x="481515" y="2131255"/>
                  <a:pt x="478459" y="2113293"/>
                  <a:pt x="459734" y="2087690"/>
                </a:cubicBezTo>
                <a:cubicBezTo>
                  <a:pt x="446356" y="2069728"/>
                  <a:pt x="430306" y="2053677"/>
                  <a:pt x="437950" y="2014315"/>
                </a:cubicBezTo>
                <a:cubicBezTo>
                  <a:pt x="493362" y="2064761"/>
                  <a:pt x="761252" y="2048327"/>
                  <a:pt x="808640" y="2042977"/>
                </a:cubicBezTo>
                <a:cubicBezTo>
                  <a:pt x="861758" y="2037246"/>
                  <a:pt x="914114" y="2012787"/>
                  <a:pt x="969908" y="2026162"/>
                </a:cubicBezTo>
                <a:cubicBezTo>
                  <a:pt x="1014621" y="2036864"/>
                  <a:pt x="1221748" y="2140427"/>
                  <a:pt x="1251176" y="2021577"/>
                </a:cubicBezTo>
                <a:cubicBezTo>
                  <a:pt x="1252704" y="2015846"/>
                  <a:pt x="1336395" y="2029221"/>
                  <a:pt x="1381491" y="2035718"/>
                </a:cubicBezTo>
                <a:cubicBezTo>
                  <a:pt x="1421235" y="2041068"/>
                  <a:pt x="1465947" y="2064761"/>
                  <a:pt x="1492697" y="2017374"/>
                </a:cubicBezTo>
                <a:cubicBezTo>
                  <a:pt x="1508366" y="1989477"/>
                  <a:pt x="1443782" y="1935593"/>
                  <a:pt x="1386076" y="1931006"/>
                </a:cubicBezTo>
                <a:cubicBezTo>
                  <a:pt x="1336013" y="1926802"/>
                  <a:pt x="1283658" y="1920687"/>
                  <a:pt x="1235889" y="1932153"/>
                </a:cubicBezTo>
                <a:cubicBezTo>
                  <a:pt x="1177038" y="1945911"/>
                  <a:pt x="1145320" y="1923746"/>
                  <a:pt x="1128886" y="1875977"/>
                </a:cubicBezTo>
                <a:cubicBezTo>
                  <a:pt x="1110542" y="1823240"/>
                  <a:pt x="1075383" y="1798781"/>
                  <a:pt x="1026851" y="1774322"/>
                </a:cubicBezTo>
                <a:cubicBezTo>
                  <a:pt x="909146" y="1715090"/>
                  <a:pt x="796030" y="1646684"/>
                  <a:pt x="666861" y="1612290"/>
                </a:cubicBezTo>
                <a:cubicBezTo>
                  <a:pt x="641255" y="1605409"/>
                  <a:pt x="612977" y="1596238"/>
                  <a:pt x="601130" y="1550762"/>
                </a:cubicBezTo>
                <a:cubicBezTo>
                  <a:pt x="950802" y="1618785"/>
                  <a:pt x="1269520" y="1796106"/>
                  <a:pt x="1630272" y="1785787"/>
                </a:cubicBezTo>
                <a:cubicBezTo>
                  <a:pt x="1531678" y="1729610"/>
                  <a:pt x="1417413" y="1726553"/>
                  <a:pt x="1312320" y="1687191"/>
                </a:cubicBezTo>
                <a:cubicBezTo>
                  <a:pt x="1386841" y="1657765"/>
                  <a:pt x="1456775" y="1688337"/>
                  <a:pt x="1527473" y="1705153"/>
                </a:cubicBezTo>
                <a:cubicBezTo>
                  <a:pt x="1586707" y="1718909"/>
                  <a:pt x="1640210" y="1721203"/>
                  <a:pt x="1646706" y="1639040"/>
                </a:cubicBezTo>
                <a:cubicBezTo>
                  <a:pt x="1644413" y="1633690"/>
                  <a:pt x="1644794" y="1626812"/>
                  <a:pt x="1645178" y="1620315"/>
                </a:cubicBezTo>
                <a:cubicBezTo>
                  <a:pt x="1625304" y="1586303"/>
                  <a:pt x="1594350" y="1568725"/>
                  <a:pt x="1557663" y="1558787"/>
                </a:cubicBezTo>
                <a:cubicBezTo>
                  <a:pt x="1535498" y="1552672"/>
                  <a:pt x="1506073" y="1543500"/>
                  <a:pt x="1506454" y="1519044"/>
                </a:cubicBezTo>
                <a:cubicBezTo>
                  <a:pt x="1507601" y="1428472"/>
                  <a:pt x="1436904" y="1402104"/>
                  <a:pt x="1366204" y="1375735"/>
                </a:cubicBezTo>
                <a:cubicBezTo>
                  <a:pt x="1405566" y="1330641"/>
                  <a:pt x="1436520" y="1363888"/>
                  <a:pt x="1466329" y="1360450"/>
                </a:cubicBezTo>
                <a:cubicBezTo>
                  <a:pt x="1485819" y="1358157"/>
                  <a:pt x="1503397" y="1353953"/>
                  <a:pt x="1503397" y="1330641"/>
                </a:cubicBezTo>
                <a:cubicBezTo>
                  <a:pt x="1503779" y="1311151"/>
                  <a:pt x="1494607" y="1288985"/>
                  <a:pt x="1475501" y="1288604"/>
                </a:cubicBezTo>
                <a:cubicBezTo>
                  <a:pt x="1355885" y="1285163"/>
                  <a:pt x="1289773" y="1159817"/>
                  <a:pt x="1165573" y="1159435"/>
                </a:cubicBezTo>
                <a:cubicBezTo>
                  <a:pt x="1091435" y="1159435"/>
                  <a:pt x="1204170" y="1088738"/>
                  <a:pt x="1141498" y="1059311"/>
                </a:cubicBezTo>
                <a:cubicBezTo>
                  <a:pt x="1127739" y="1052814"/>
                  <a:pt x="1177420" y="1042879"/>
                  <a:pt x="1199585" y="1044407"/>
                </a:cubicBezTo>
                <a:cubicBezTo>
                  <a:pt x="1221367" y="1045935"/>
                  <a:pt x="1240857" y="1064661"/>
                  <a:pt x="1267226" y="1051286"/>
                </a:cubicBezTo>
                <a:cubicBezTo>
                  <a:pt x="1281748" y="1003517"/>
                  <a:pt x="1244298" y="985938"/>
                  <a:pt x="1213342" y="972561"/>
                </a:cubicBezTo>
                <a:cubicBezTo>
                  <a:pt x="1141879" y="941607"/>
                  <a:pt x="1072327" y="904157"/>
                  <a:pt x="993986" y="893073"/>
                </a:cubicBezTo>
                <a:cubicBezTo>
                  <a:pt x="966089" y="889252"/>
                  <a:pt x="1034111" y="838042"/>
                  <a:pt x="1047486" y="820083"/>
                </a:cubicBezTo>
                <a:cubicBezTo>
                  <a:pt x="732209" y="631299"/>
                  <a:pt x="353112" y="640852"/>
                  <a:pt x="0" y="488371"/>
                </a:cubicBezTo>
                <a:cubicBezTo>
                  <a:pt x="77960" y="458564"/>
                  <a:pt x="135284" y="480346"/>
                  <a:pt x="188403" y="484933"/>
                </a:cubicBezTo>
                <a:cubicBezTo>
                  <a:pt x="321009" y="496396"/>
                  <a:pt x="452090" y="520090"/>
                  <a:pt x="584315" y="534230"/>
                </a:cubicBezTo>
                <a:cubicBezTo>
                  <a:pt x="649281" y="541108"/>
                  <a:pt x="709662" y="567096"/>
                  <a:pt x="782271" y="525824"/>
                </a:cubicBezTo>
                <a:cubicBezTo>
                  <a:pt x="830805" y="498308"/>
                  <a:pt x="908383" y="528115"/>
                  <a:pt x="967998" y="552574"/>
                </a:cubicBezTo>
                <a:cubicBezTo>
                  <a:pt x="1017296" y="572827"/>
                  <a:pt x="1064301" y="578177"/>
                  <a:pt x="1129651" y="552574"/>
                </a:cubicBezTo>
                <a:cubicBezTo>
                  <a:pt x="1070417" y="536905"/>
                  <a:pt x="1024939" y="523149"/>
                  <a:pt x="978317" y="513593"/>
                </a:cubicBezTo>
                <a:cubicBezTo>
                  <a:pt x="941248" y="505952"/>
                  <a:pt x="1029526" y="474996"/>
                  <a:pt x="1074620" y="478818"/>
                </a:cubicBezTo>
                <a:cubicBezTo>
                  <a:pt x="1137676" y="484168"/>
                  <a:pt x="1102136" y="464296"/>
                  <a:pt x="1091435" y="436781"/>
                </a:cubicBezTo>
                <a:cubicBezTo>
                  <a:pt x="1079970" y="407355"/>
                  <a:pt x="1113982" y="398184"/>
                  <a:pt x="1135383" y="404296"/>
                </a:cubicBezTo>
                <a:cubicBezTo>
                  <a:pt x="1217545" y="428374"/>
                  <a:pt x="1299326" y="385955"/>
                  <a:pt x="1384166" y="420349"/>
                </a:cubicBezTo>
                <a:cubicBezTo>
                  <a:pt x="1362764" y="335509"/>
                  <a:pt x="1316523" y="298440"/>
                  <a:pt x="1219839" y="286593"/>
                </a:cubicBezTo>
                <a:cubicBezTo>
                  <a:pt x="1183533" y="282009"/>
                  <a:pt x="1145701" y="288887"/>
                  <a:pt x="1114364" y="264428"/>
                </a:cubicBezTo>
                <a:cubicBezTo>
                  <a:pt x="1096402" y="250290"/>
                  <a:pt x="1076148" y="233474"/>
                  <a:pt x="1090289" y="207487"/>
                </a:cubicBezTo>
                <a:cubicBezTo>
                  <a:pt x="1100223" y="189144"/>
                  <a:pt x="1121626" y="189144"/>
                  <a:pt x="1139204" y="195259"/>
                </a:cubicBezTo>
                <a:cubicBezTo>
                  <a:pt x="1217929" y="222393"/>
                  <a:pt x="1300091" y="232328"/>
                  <a:pt x="1382254" y="242265"/>
                </a:cubicBezTo>
                <a:cubicBezTo>
                  <a:pt x="1394866" y="243793"/>
                  <a:pt x="1409004" y="248762"/>
                  <a:pt x="1423145" y="223537"/>
                </a:cubicBezTo>
                <a:cubicBezTo>
                  <a:pt x="1269520" y="182647"/>
                  <a:pt x="1123536" y="124559"/>
                  <a:pt x="965705" y="102013"/>
                </a:cubicBezTo>
                <a:cubicBezTo>
                  <a:pt x="967998" y="91312"/>
                  <a:pt x="970292" y="80612"/>
                  <a:pt x="972586" y="69912"/>
                </a:cubicBezTo>
                <a:cubicBezTo>
                  <a:pt x="1096020" y="85197"/>
                  <a:pt x="1219457" y="100484"/>
                  <a:pt x="1375376" y="119593"/>
                </a:cubicBezTo>
                <a:cubicBezTo>
                  <a:pt x="1279454" y="58828"/>
                  <a:pt x="1188885" y="79084"/>
                  <a:pt x="1117804" y="25200"/>
                </a:cubicBezTo>
                <a:cubicBezTo>
                  <a:pt x="1131179" y="4755"/>
                  <a:pt x="1147325" y="-405"/>
                  <a:pt x="1164045" y="25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5473" y="1998925"/>
            <a:ext cx="5541054" cy="2149412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rgbClr val="FFFFFF"/>
                </a:solidFill>
                <a:ea typeface="Calibri Light"/>
                <a:cs typeface="Calibri Light"/>
              </a:rPr>
              <a:t>معدن الحديد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80419" y="4300833"/>
            <a:ext cx="4431162" cy="119187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iron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BA46FE-9410-BDA6-D52B-42BD652B96D6}"/>
              </a:ext>
            </a:extLst>
          </p:cNvPr>
          <p:cNvSpPr txBox="1"/>
          <p:nvPr/>
        </p:nvSpPr>
        <p:spPr>
          <a:xfrm>
            <a:off x="8304487" y="495705"/>
            <a:ext cx="376030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err="1">
                <a:solidFill>
                  <a:schemeClr val="accent1">
                    <a:lumMod val="75000"/>
                  </a:schemeClr>
                </a:solidFill>
              </a:rPr>
              <a:t>الاسم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:</a:t>
            </a:r>
            <a:r>
              <a:rPr lang="en-US" sz="2000" err="1">
                <a:solidFill>
                  <a:schemeClr val="accent1">
                    <a:lumMod val="75000"/>
                  </a:schemeClr>
                </a:solidFill>
              </a:rPr>
              <a:t>نتالي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err="1">
                <a:solidFill>
                  <a:schemeClr val="accent1">
                    <a:lumMod val="75000"/>
                  </a:schemeClr>
                </a:solidFill>
              </a:rPr>
              <a:t>ابو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err="1">
                <a:solidFill>
                  <a:schemeClr val="accent1">
                    <a:lumMod val="75000"/>
                  </a:schemeClr>
                </a:solidFill>
              </a:rPr>
              <a:t>الزلف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B8FEBE-5433-D0AA-9C84-6879A4EE84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085" y="176123"/>
            <a:ext cx="2408207" cy="2408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305D5-A921-5230-793B-07DE9D350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اماكن</a:t>
            </a:r>
            <a:r>
              <a:rPr lang="en-US" dirty="0"/>
              <a:t> </a:t>
            </a:r>
            <a:r>
              <a:rPr lang="en-US" dirty="0" err="1"/>
              <a:t>وجود</a:t>
            </a:r>
            <a:r>
              <a:rPr lang="en-US" dirty="0"/>
              <a:t> </a:t>
            </a:r>
            <a:r>
              <a:rPr lang="en-US" dirty="0" err="1"/>
              <a:t>معدن</a:t>
            </a:r>
            <a:r>
              <a:rPr lang="en-US" dirty="0"/>
              <a:t> </a:t>
            </a:r>
            <a:r>
              <a:rPr lang="en-US" dirty="0" err="1"/>
              <a:t>الحديد</a:t>
            </a:r>
            <a:r>
              <a:rPr lang="en-US" dirty="0"/>
              <a:t> </a:t>
            </a:r>
            <a:r>
              <a:rPr lang="en-US" dirty="0" err="1"/>
              <a:t>في</a:t>
            </a:r>
            <a:r>
              <a:rPr lang="en-US" dirty="0"/>
              <a:t> </a:t>
            </a:r>
            <a:r>
              <a:rPr lang="en-US" dirty="0" err="1"/>
              <a:t>الاردن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9ED92-DBB8-1AB6-BE72-CD541D5E1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3200" err="1">
                <a:solidFill>
                  <a:srgbClr val="202124"/>
                </a:solidFill>
                <a:ea typeface="+mn-lt"/>
                <a:cs typeface="+mn-lt"/>
              </a:rPr>
              <a:t>في</a:t>
            </a:r>
            <a:r>
              <a:rPr lang="en-US" sz="3200" dirty="0">
                <a:solidFill>
                  <a:srgbClr val="202124"/>
                </a:solidFill>
                <a:ea typeface="+mn-lt"/>
                <a:cs typeface="+mn-lt"/>
              </a:rPr>
              <a:t> </a:t>
            </a:r>
            <a:r>
              <a:rPr lang="en-US" sz="3200" err="1">
                <a:solidFill>
                  <a:srgbClr val="040C28"/>
                </a:solidFill>
                <a:ea typeface="+mn-lt"/>
                <a:cs typeface="+mn-lt"/>
              </a:rPr>
              <a:t>مغارة</a:t>
            </a:r>
            <a:r>
              <a:rPr lang="en-US" sz="3200" dirty="0">
                <a:solidFill>
                  <a:srgbClr val="040C28"/>
                </a:solidFill>
                <a:ea typeface="+mn-lt"/>
                <a:cs typeface="+mn-lt"/>
              </a:rPr>
              <a:t> </a:t>
            </a:r>
            <a:r>
              <a:rPr lang="en-US" sz="3200" err="1">
                <a:solidFill>
                  <a:srgbClr val="040C28"/>
                </a:solidFill>
                <a:ea typeface="+mn-lt"/>
                <a:cs typeface="+mn-lt"/>
              </a:rPr>
              <a:t>الوردة</a:t>
            </a:r>
            <a:r>
              <a:rPr lang="en-US" sz="3200" dirty="0">
                <a:solidFill>
                  <a:srgbClr val="202124"/>
                </a:solidFill>
                <a:ea typeface="+mn-lt"/>
                <a:cs typeface="+mn-lt"/>
              </a:rPr>
              <a:t> (</a:t>
            </a:r>
            <a:r>
              <a:rPr lang="en-US" sz="3200" err="1">
                <a:solidFill>
                  <a:srgbClr val="202124"/>
                </a:solidFill>
                <a:ea typeface="+mn-lt"/>
                <a:cs typeface="+mn-lt"/>
              </a:rPr>
              <a:t>أو</a:t>
            </a:r>
            <a:r>
              <a:rPr lang="en-US" sz="3200" dirty="0">
                <a:solidFill>
                  <a:srgbClr val="202124"/>
                </a:solidFill>
                <a:ea typeface="+mn-lt"/>
                <a:cs typeface="+mn-lt"/>
              </a:rPr>
              <a:t> </a:t>
            </a:r>
            <a:r>
              <a:rPr lang="en-US" sz="3200" err="1">
                <a:solidFill>
                  <a:srgbClr val="202124"/>
                </a:solidFill>
                <a:ea typeface="+mn-lt"/>
                <a:cs typeface="+mn-lt"/>
              </a:rPr>
              <a:t>مغارة</a:t>
            </a:r>
            <a:r>
              <a:rPr lang="en-US" sz="3200" dirty="0">
                <a:solidFill>
                  <a:srgbClr val="202124"/>
                </a:solidFill>
                <a:ea typeface="+mn-lt"/>
                <a:cs typeface="+mn-lt"/>
              </a:rPr>
              <a:t> </a:t>
            </a:r>
            <a:r>
              <a:rPr lang="en-US" sz="3200" err="1">
                <a:solidFill>
                  <a:srgbClr val="202124"/>
                </a:solidFill>
                <a:ea typeface="+mn-lt"/>
                <a:cs typeface="+mn-lt"/>
              </a:rPr>
              <a:t>الورنة</a:t>
            </a:r>
            <a:r>
              <a:rPr lang="en-US" sz="3200" dirty="0">
                <a:solidFill>
                  <a:srgbClr val="202124"/>
                </a:solidFill>
                <a:ea typeface="+mn-lt"/>
                <a:cs typeface="+mn-lt"/>
              </a:rPr>
              <a:t> </a:t>
            </a:r>
            <a:r>
              <a:rPr lang="en-US" sz="3200" err="1">
                <a:solidFill>
                  <a:srgbClr val="202124"/>
                </a:solidFill>
                <a:ea typeface="+mn-lt"/>
                <a:cs typeface="+mn-lt"/>
              </a:rPr>
              <a:t>في</a:t>
            </a:r>
            <a:r>
              <a:rPr lang="en-US" sz="3200" dirty="0">
                <a:solidFill>
                  <a:srgbClr val="202124"/>
                </a:solidFill>
                <a:ea typeface="+mn-lt"/>
                <a:cs typeface="+mn-lt"/>
              </a:rPr>
              <a:t> </a:t>
            </a:r>
            <a:r>
              <a:rPr lang="en-US" sz="3200" err="1">
                <a:solidFill>
                  <a:srgbClr val="202124"/>
                </a:solidFill>
                <a:ea typeface="+mn-lt"/>
                <a:cs typeface="+mn-lt"/>
              </a:rPr>
              <a:t>بعض</a:t>
            </a:r>
            <a:r>
              <a:rPr lang="en-US" sz="3200" dirty="0">
                <a:solidFill>
                  <a:srgbClr val="202124"/>
                </a:solidFill>
                <a:ea typeface="+mn-lt"/>
                <a:cs typeface="+mn-lt"/>
              </a:rPr>
              <a:t> </a:t>
            </a:r>
            <a:r>
              <a:rPr lang="en-US" sz="3200" err="1">
                <a:solidFill>
                  <a:srgbClr val="202124"/>
                </a:solidFill>
                <a:ea typeface="+mn-lt"/>
                <a:cs typeface="+mn-lt"/>
              </a:rPr>
              <a:t>المراجع</a:t>
            </a:r>
            <a:r>
              <a:rPr lang="en-US" sz="3200" dirty="0">
                <a:solidFill>
                  <a:srgbClr val="202124"/>
                </a:solidFill>
                <a:ea typeface="+mn-lt"/>
                <a:cs typeface="+mn-lt"/>
              </a:rPr>
              <a:t>) </a:t>
            </a:r>
            <a:r>
              <a:rPr lang="en-US" sz="3200" err="1">
                <a:solidFill>
                  <a:srgbClr val="202124"/>
                </a:solidFill>
                <a:ea typeface="+mn-lt"/>
                <a:cs typeface="+mn-lt"/>
              </a:rPr>
              <a:t>الواقعة</a:t>
            </a:r>
            <a:r>
              <a:rPr lang="en-US" sz="3200" dirty="0">
                <a:solidFill>
                  <a:srgbClr val="202124"/>
                </a:solidFill>
                <a:ea typeface="+mn-lt"/>
                <a:cs typeface="+mn-lt"/>
              </a:rPr>
              <a:t> </a:t>
            </a:r>
            <a:r>
              <a:rPr lang="en-US" sz="3200" err="1">
                <a:solidFill>
                  <a:srgbClr val="202124"/>
                </a:solidFill>
                <a:ea typeface="+mn-lt"/>
                <a:cs typeface="+mn-lt"/>
              </a:rPr>
              <a:t>جنوب</a:t>
            </a:r>
            <a:r>
              <a:rPr lang="en-US" sz="3200" dirty="0">
                <a:solidFill>
                  <a:srgbClr val="202124"/>
                </a:solidFill>
                <a:ea typeface="+mn-lt"/>
                <a:cs typeface="+mn-lt"/>
              </a:rPr>
              <a:t> </a:t>
            </a:r>
            <a:r>
              <a:rPr lang="en-US" sz="3200" err="1">
                <a:solidFill>
                  <a:srgbClr val="202124"/>
                </a:solidFill>
                <a:ea typeface="+mn-lt"/>
                <a:cs typeface="+mn-lt"/>
              </a:rPr>
              <a:t>شرق</a:t>
            </a:r>
            <a:r>
              <a:rPr lang="en-US" sz="3200" dirty="0">
                <a:solidFill>
                  <a:srgbClr val="202124"/>
                </a:solidFill>
                <a:ea typeface="+mn-lt"/>
                <a:cs typeface="+mn-lt"/>
              </a:rPr>
              <a:t> </a:t>
            </a:r>
            <a:r>
              <a:rPr lang="en-US" sz="3200" err="1">
                <a:solidFill>
                  <a:srgbClr val="202124"/>
                </a:solidFill>
                <a:ea typeface="+mn-lt"/>
                <a:cs typeface="+mn-lt"/>
              </a:rPr>
              <a:t>بلدة</a:t>
            </a:r>
            <a:r>
              <a:rPr lang="en-US" sz="3200" dirty="0">
                <a:solidFill>
                  <a:srgbClr val="202124"/>
                </a:solidFill>
                <a:ea typeface="+mn-lt"/>
                <a:cs typeface="+mn-lt"/>
              </a:rPr>
              <a:t> </a:t>
            </a:r>
            <a:r>
              <a:rPr lang="en-US" sz="3200" err="1">
                <a:solidFill>
                  <a:srgbClr val="202124"/>
                </a:solidFill>
                <a:ea typeface="+mn-lt"/>
                <a:cs typeface="+mn-lt"/>
              </a:rPr>
              <a:t>راجب</a:t>
            </a:r>
            <a:r>
              <a:rPr lang="en-US" sz="3200" dirty="0">
                <a:solidFill>
                  <a:srgbClr val="202124"/>
                </a:solidFill>
                <a:ea typeface="+mn-lt"/>
                <a:cs typeface="+mn-lt"/>
              </a:rPr>
              <a:t> </a:t>
            </a:r>
            <a:r>
              <a:rPr lang="en-US" sz="3200" err="1">
                <a:solidFill>
                  <a:srgbClr val="202124"/>
                </a:solidFill>
                <a:ea typeface="+mn-lt"/>
                <a:cs typeface="+mn-lt"/>
              </a:rPr>
              <a:t>في</a:t>
            </a:r>
            <a:r>
              <a:rPr lang="en-US" sz="3200" dirty="0">
                <a:solidFill>
                  <a:srgbClr val="202124"/>
                </a:solidFill>
                <a:ea typeface="+mn-lt"/>
                <a:cs typeface="+mn-lt"/>
              </a:rPr>
              <a:t> </a:t>
            </a:r>
            <a:r>
              <a:rPr lang="en-US" sz="3200" err="1">
                <a:solidFill>
                  <a:srgbClr val="202124"/>
                </a:solidFill>
                <a:ea typeface="+mn-lt"/>
                <a:cs typeface="+mn-lt"/>
              </a:rPr>
              <a:t>عجلون</a:t>
            </a:r>
            <a:r>
              <a:rPr lang="en-US" sz="3200" dirty="0">
                <a:solidFill>
                  <a:srgbClr val="202124"/>
                </a:solidFill>
                <a:ea typeface="+mn-lt"/>
                <a:cs typeface="+mn-lt"/>
              </a:rPr>
              <a:t> </a:t>
            </a:r>
            <a:r>
              <a:rPr lang="en-US" sz="3200" err="1">
                <a:solidFill>
                  <a:srgbClr val="202124"/>
                </a:solidFill>
                <a:ea typeface="+mn-lt"/>
                <a:cs typeface="+mn-lt"/>
              </a:rPr>
              <a:t>بحوالي</a:t>
            </a:r>
            <a:r>
              <a:rPr lang="en-US" sz="3200" dirty="0">
                <a:solidFill>
                  <a:srgbClr val="202124"/>
                </a:solidFill>
                <a:ea typeface="+mn-lt"/>
                <a:cs typeface="+mn-lt"/>
              </a:rPr>
              <a:t> 1.5 </a:t>
            </a:r>
            <a:r>
              <a:rPr lang="en-US" sz="3200" err="1">
                <a:solidFill>
                  <a:srgbClr val="202124"/>
                </a:solidFill>
                <a:ea typeface="+mn-lt"/>
                <a:cs typeface="+mn-lt"/>
              </a:rPr>
              <a:t>ميل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144344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FEC7823C-FDD6-429C-986C-063FDEBF9E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CF7FE1C-8BC5-4B0C-A2BC-93AB72C90F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B0651F5E-0457-4065-ACB2-8B81590C2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050098" flipH="1" flipV="1">
            <a:off x="-160709" y="3977842"/>
            <a:ext cx="7507400" cy="3166385"/>
          </a:xfrm>
          <a:custGeom>
            <a:avLst/>
            <a:gdLst>
              <a:gd name="connsiteX0" fmla="*/ 5497485 w 7507400"/>
              <a:gd name="connsiteY0" fmla="*/ 2912009 h 3166385"/>
              <a:gd name="connsiteX1" fmla="*/ 7034681 w 7507400"/>
              <a:gd name="connsiteY1" fmla="*/ 3151263 h 3166385"/>
              <a:gd name="connsiteX2" fmla="*/ 7137723 w 7507400"/>
              <a:gd name="connsiteY2" fmla="*/ 3166385 h 3166385"/>
              <a:gd name="connsiteX3" fmla="*/ 7507400 w 7507400"/>
              <a:gd name="connsiteY3" fmla="*/ 875071 h 3166385"/>
              <a:gd name="connsiteX4" fmla="*/ 2083578 w 7507400"/>
              <a:gd name="connsiteY4" fmla="*/ 0 h 3166385"/>
              <a:gd name="connsiteX5" fmla="*/ 2023081 w 7507400"/>
              <a:gd name="connsiteY5" fmla="*/ 5468 h 3166385"/>
              <a:gd name="connsiteX6" fmla="*/ 1865374 w 7507400"/>
              <a:gd name="connsiteY6" fmla="*/ 76313 h 3166385"/>
              <a:gd name="connsiteX7" fmla="*/ 1634010 w 7507400"/>
              <a:gd name="connsiteY7" fmla="*/ 119359 h 3166385"/>
              <a:gd name="connsiteX8" fmla="*/ 1388186 w 7507400"/>
              <a:gd name="connsiteY8" fmla="*/ 130121 h 3166385"/>
              <a:gd name="connsiteX9" fmla="*/ 1330344 w 7507400"/>
              <a:gd name="connsiteY9" fmla="*/ 198275 h 3166385"/>
              <a:gd name="connsiteX10" fmla="*/ 1406262 w 7507400"/>
              <a:gd name="connsiteY10" fmla="*/ 270018 h 3166385"/>
              <a:gd name="connsiteX11" fmla="*/ 1521942 w 7507400"/>
              <a:gd name="connsiteY11" fmla="*/ 277191 h 3166385"/>
              <a:gd name="connsiteX12" fmla="*/ 2212420 w 7507400"/>
              <a:gd name="connsiteY12" fmla="*/ 295128 h 3166385"/>
              <a:gd name="connsiteX13" fmla="*/ 0 w 7507400"/>
              <a:gd name="connsiteY13" fmla="*/ 452960 h 3166385"/>
              <a:gd name="connsiteX14" fmla="*/ 300051 w 7507400"/>
              <a:gd name="connsiteY14" fmla="*/ 549813 h 3166385"/>
              <a:gd name="connsiteX15" fmla="*/ 401272 w 7507400"/>
              <a:gd name="connsiteY15" fmla="*/ 815258 h 3166385"/>
              <a:gd name="connsiteX16" fmla="*/ 770008 w 7507400"/>
              <a:gd name="connsiteY16" fmla="*/ 965917 h 3166385"/>
              <a:gd name="connsiteX17" fmla="*/ 1008605 w 7507400"/>
              <a:gd name="connsiteY17" fmla="*/ 1019724 h 3166385"/>
              <a:gd name="connsiteX18" fmla="*/ 1554478 w 7507400"/>
              <a:gd name="connsiteY18" fmla="*/ 1098641 h 3166385"/>
              <a:gd name="connsiteX19" fmla="*/ 1634010 w 7507400"/>
              <a:gd name="connsiteY19" fmla="*/ 1227777 h 3166385"/>
              <a:gd name="connsiteX20" fmla="*/ 1702696 w 7507400"/>
              <a:gd name="connsiteY20" fmla="*/ 1371261 h 3166385"/>
              <a:gd name="connsiteX21" fmla="*/ 1847299 w 7507400"/>
              <a:gd name="connsiteY21" fmla="*/ 1464526 h 3166385"/>
              <a:gd name="connsiteX22" fmla="*/ 723015 w 7507400"/>
              <a:gd name="connsiteY22" fmla="*/ 1450177 h 3166385"/>
              <a:gd name="connsiteX23" fmla="*/ 1991901 w 7507400"/>
              <a:gd name="connsiteY23" fmla="*/ 1751495 h 3166385"/>
              <a:gd name="connsiteX24" fmla="*/ 1879835 w 7507400"/>
              <a:gd name="connsiteY24" fmla="*/ 1869870 h 3166385"/>
              <a:gd name="connsiteX25" fmla="*/ 2573927 w 7507400"/>
              <a:gd name="connsiteY25" fmla="*/ 2031290 h 3166385"/>
              <a:gd name="connsiteX26" fmla="*/ 2201575 w 7507400"/>
              <a:gd name="connsiteY26" fmla="*/ 2049225 h 3166385"/>
              <a:gd name="connsiteX27" fmla="*/ 4367000 w 7507400"/>
              <a:gd name="connsiteY27" fmla="*/ 2723602 h 3166385"/>
              <a:gd name="connsiteX28" fmla="*/ 5497485 w 7507400"/>
              <a:gd name="connsiteY28" fmla="*/ 2912009 h 3166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7507400" h="3166385">
                <a:moveTo>
                  <a:pt x="5497485" y="2912009"/>
                </a:moveTo>
                <a:cubicBezTo>
                  <a:pt x="6033497" y="2998226"/>
                  <a:pt x="6619155" y="3089592"/>
                  <a:pt x="7034681" y="3151263"/>
                </a:cubicBezTo>
                <a:lnTo>
                  <a:pt x="7137723" y="3166385"/>
                </a:lnTo>
                <a:lnTo>
                  <a:pt x="7507400" y="875071"/>
                </a:lnTo>
                <a:lnTo>
                  <a:pt x="2083578" y="0"/>
                </a:lnTo>
                <a:lnTo>
                  <a:pt x="2023081" y="5468"/>
                </a:lnTo>
                <a:cubicBezTo>
                  <a:pt x="1965692" y="12642"/>
                  <a:pt x="1910562" y="27887"/>
                  <a:pt x="1865374" y="76313"/>
                </a:cubicBezTo>
                <a:cubicBezTo>
                  <a:pt x="1796688" y="151642"/>
                  <a:pt x="1724387" y="162404"/>
                  <a:pt x="1634010" y="119359"/>
                </a:cubicBezTo>
                <a:cubicBezTo>
                  <a:pt x="1554478" y="79900"/>
                  <a:pt x="1467718" y="90662"/>
                  <a:pt x="1388186" y="130121"/>
                </a:cubicBezTo>
                <a:cubicBezTo>
                  <a:pt x="1359266" y="144469"/>
                  <a:pt x="1330344" y="162404"/>
                  <a:pt x="1330344" y="198275"/>
                </a:cubicBezTo>
                <a:cubicBezTo>
                  <a:pt x="1330344" y="248495"/>
                  <a:pt x="1366496" y="262843"/>
                  <a:pt x="1406262" y="270018"/>
                </a:cubicBezTo>
                <a:cubicBezTo>
                  <a:pt x="1442412" y="277191"/>
                  <a:pt x="1485792" y="284366"/>
                  <a:pt x="1521942" y="277191"/>
                </a:cubicBezTo>
                <a:cubicBezTo>
                  <a:pt x="1753307" y="237734"/>
                  <a:pt x="1981057" y="302301"/>
                  <a:pt x="2212420" y="295128"/>
                </a:cubicBezTo>
                <a:cubicBezTo>
                  <a:pt x="1485792" y="449373"/>
                  <a:pt x="751934" y="399154"/>
                  <a:pt x="0" y="452960"/>
                </a:cubicBezTo>
                <a:cubicBezTo>
                  <a:pt x="97608" y="560573"/>
                  <a:pt x="224135" y="470896"/>
                  <a:pt x="300051" y="549813"/>
                </a:cubicBezTo>
                <a:cubicBezTo>
                  <a:pt x="227750" y="714820"/>
                  <a:pt x="256671" y="804497"/>
                  <a:pt x="401272" y="815258"/>
                </a:cubicBezTo>
                <a:cubicBezTo>
                  <a:pt x="542261" y="826019"/>
                  <a:pt x="694093" y="768625"/>
                  <a:pt x="770008" y="965917"/>
                </a:cubicBezTo>
                <a:cubicBezTo>
                  <a:pt x="791699" y="1026898"/>
                  <a:pt x="925458" y="1008963"/>
                  <a:pt x="1008605" y="1019724"/>
                </a:cubicBezTo>
                <a:cubicBezTo>
                  <a:pt x="1189357" y="1044833"/>
                  <a:pt x="1380957" y="1019724"/>
                  <a:pt x="1554478" y="1098641"/>
                </a:cubicBezTo>
                <a:cubicBezTo>
                  <a:pt x="1623165" y="1127337"/>
                  <a:pt x="1670160" y="1148860"/>
                  <a:pt x="1634010" y="1227777"/>
                </a:cubicBezTo>
                <a:cubicBezTo>
                  <a:pt x="1597859" y="1310280"/>
                  <a:pt x="1644855" y="1338976"/>
                  <a:pt x="1702696" y="1371261"/>
                </a:cubicBezTo>
                <a:cubicBezTo>
                  <a:pt x="1746077" y="1396370"/>
                  <a:pt x="1811148" y="1389197"/>
                  <a:pt x="1847299" y="1464526"/>
                </a:cubicBezTo>
                <a:cubicBezTo>
                  <a:pt x="1467717" y="1453764"/>
                  <a:pt x="1098981" y="1392783"/>
                  <a:pt x="723015" y="1450177"/>
                </a:cubicBezTo>
                <a:cubicBezTo>
                  <a:pt x="1135131" y="1593662"/>
                  <a:pt x="1587014" y="1586487"/>
                  <a:pt x="1991901" y="1751495"/>
                </a:cubicBezTo>
                <a:cubicBezTo>
                  <a:pt x="1977441" y="1808889"/>
                  <a:pt x="1883449" y="1783778"/>
                  <a:pt x="1879835" y="1869870"/>
                </a:cubicBezTo>
                <a:cubicBezTo>
                  <a:pt x="2093123" y="1959548"/>
                  <a:pt x="2349794" y="1898566"/>
                  <a:pt x="2573927" y="2031290"/>
                </a:cubicBezTo>
                <a:cubicBezTo>
                  <a:pt x="2443785" y="2092271"/>
                  <a:pt x="2324488" y="1991831"/>
                  <a:pt x="2201575" y="2049225"/>
                </a:cubicBezTo>
                <a:cubicBezTo>
                  <a:pt x="2241342" y="2135316"/>
                  <a:pt x="4041644" y="2666208"/>
                  <a:pt x="4367000" y="2723602"/>
                </a:cubicBezTo>
                <a:cubicBezTo>
                  <a:pt x="4615085" y="2767993"/>
                  <a:pt x="5038048" y="2838109"/>
                  <a:pt x="5497485" y="291200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D171C1-DA20-E3E8-C8DF-B98F0D534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1094" y="1058780"/>
            <a:ext cx="5602705" cy="30921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i="1" dirty="0" err="1"/>
              <a:t>بعض</a:t>
            </a:r>
            <a:r>
              <a:rPr lang="en-US" sz="6000" i="1" dirty="0"/>
              <a:t> </a:t>
            </a:r>
            <a:r>
              <a:rPr lang="en-US" sz="6000" i="1" dirty="0" err="1"/>
              <a:t>الصور</a:t>
            </a:r>
            <a:r>
              <a:rPr lang="en-US" sz="6000" i="1" dirty="0"/>
              <a:t> </a:t>
            </a:r>
            <a:r>
              <a:rPr lang="en-US" sz="6000" i="1" dirty="0" err="1"/>
              <a:t>لمعدن</a:t>
            </a:r>
            <a:r>
              <a:rPr lang="en-US" sz="6000" i="1" dirty="0"/>
              <a:t> </a:t>
            </a:r>
            <a:r>
              <a:rPr lang="en-US" sz="6000" i="1" dirty="0" err="1"/>
              <a:t>الحديد</a:t>
            </a:r>
            <a:endParaRPr lang="en-US" dirty="0" err="1"/>
          </a:p>
        </p:txBody>
      </p:sp>
      <p:pic>
        <p:nvPicPr>
          <p:cNvPr id="5" name="Picture 4" descr="A close-up of a rock&#10;&#10;Description automatically generated">
            <a:extLst>
              <a:ext uri="{FF2B5EF4-FFF2-40B4-BE49-F238E27FC236}">
                <a16:creationId xmlns:a16="http://schemas.microsoft.com/office/drawing/2014/main" id="{A7C006C3-178D-3C71-1A79-9DF78D4C4D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76" y="821306"/>
            <a:ext cx="4620523" cy="2512443"/>
          </a:xfrm>
          <a:prstGeom prst="rect">
            <a:avLst/>
          </a:prstGeom>
        </p:spPr>
      </p:pic>
      <p:pic>
        <p:nvPicPr>
          <p:cNvPr id="7" name="Picture 6" descr="A close-up of a piece of metal&#10;&#10;Description automatically generated">
            <a:extLst>
              <a:ext uri="{FF2B5EF4-FFF2-40B4-BE49-F238E27FC236}">
                <a16:creationId xmlns:a16="http://schemas.microsoft.com/office/drawing/2014/main" id="{5AF06E90-1A1B-4BF2-69BB-316FCB9663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696" y="3569719"/>
            <a:ext cx="2438041" cy="2665922"/>
          </a:xfrm>
          <a:prstGeom prst="rect">
            <a:avLst/>
          </a:prstGeom>
        </p:spPr>
      </p:pic>
      <p:pic>
        <p:nvPicPr>
          <p:cNvPr id="9" name="Picture 8" descr="A group of black rocks&#10;&#10;Description automatically generated">
            <a:extLst>
              <a:ext uri="{FF2B5EF4-FFF2-40B4-BE49-F238E27FC236}">
                <a16:creationId xmlns:a16="http://schemas.microsoft.com/office/drawing/2014/main" id="{B23E414E-817B-BB4F-1D7A-443FEC40C0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5021" y="3567383"/>
            <a:ext cx="3570978" cy="264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754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D894347-C9A9-4BFD-8A6D-05A2B0CDD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84ED281-4082-46F9-86EE-D78901367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"/>
            <a:ext cx="9379192" cy="4251280"/>
          </a:xfrm>
          <a:custGeom>
            <a:avLst/>
            <a:gdLst>
              <a:gd name="connsiteX0" fmla="*/ 9379192 w 9379192"/>
              <a:gd name="connsiteY0" fmla="*/ 3752527 h 3752527"/>
              <a:gd name="connsiteX1" fmla="*/ 3293459 w 9379192"/>
              <a:gd name="connsiteY1" fmla="*/ 3752527 h 3752527"/>
              <a:gd name="connsiteX2" fmla="*/ 3297156 w 9379192"/>
              <a:gd name="connsiteY2" fmla="*/ 3752055 h 3752527"/>
              <a:gd name="connsiteX3" fmla="*/ 3642095 w 9379192"/>
              <a:gd name="connsiteY3" fmla="*/ 3690141 h 3752527"/>
              <a:gd name="connsiteX4" fmla="*/ 2307659 w 9379192"/>
              <a:gd name="connsiteY4" fmla="*/ 3500267 h 3752527"/>
              <a:gd name="connsiteX5" fmla="*/ 2383194 w 9379192"/>
              <a:gd name="connsiteY5" fmla="*/ 3475501 h 3752527"/>
              <a:gd name="connsiteX6" fmla="*/ 2237161 w 9379192"/>
              <a:gd name="connsiteY6" fmla="*/ 3376437 h 3752527"/>
              <a:gd name="connsiteX7" fmla="*/ 1637924 w 9379192"/>
              <a:gd name="connsiteY7" fmla="*/ 3219585 h 3752527"/>
              <a:gd name="connsiteX8" fmla="*/ 2383194 w 9379192"/>
              <a:gd name="connsiteY8" fmla="*/ 2955415 h 3752527"/>
              <a:gd name="connsiteX9" fmla="*/ 1542249 w 9379192"/>
              <a:gd name="connsiteY9" fmla="*/ 2596307 h 3752527"/>
              <a:gd name="connsiteX10" fmla="*/ 1114221 w 9379192"/>
              <a:gd name="connsiteY10" fmla="*/ 2509625 h 3752527"/>
              <a:gd name="connsiteX11" fmla="*/ 2524191 w 9379192"/>
              <a:gd name="connsiteY11" fmla="*/ 2059708 h 3752527"/>
              <a:gd name="connsiteX12" fmla="*/ 238027 w 9379192"/>
              <a:gd name="connsiteY12" fmla="*/ 1836815 h 3752527"/>
              <a:gd name="connsiteX13" fmla="*/ 424343 w 9379192"/>
              <a:gd name="connsiteY13" fmla="*/ 1746006 h 3752527"/>
              <a:gd name="connsiteX14" fmla="*/ 1844384 w 9379192"/>
              <a:gd name="connsiteY14" fmla="*/ 1770772 h 3752527"/>
              <a:gd name="connsiteX15" fmla="*/ 2081058 w 9379192"/>
              <a:gd name="connsiteY15" fmla="*/ 1700602 h 3752527"/>
              <a:gd name="connsiteX16" fmla="*/ 1844384 w 9379192"/>
              <a:gd name="connsiteY16" fmla="*/ 1589154 h 3752527"/>
              <a:gd name="connsiteX17" fmla="*/ 922869 w 9379192"/>
              <a:gd name="connsiteY17" fmla="*/ 1506601 h 3752527"/>
              <a:gd name="connsiteX18" fmla="*/ 681160 w 9379192"/>
              <a:gd name="connsiteY18" fmla="*/ 1320855 h 3752527"/>
              <a:gd name="connsiteX19" fmla="*/ 273276 w 9379192"/>
              <a:gd name="connsiteY19" fmla="*/ 1106216 h 3752527"/>
              <a:gd name="connsiteX20" fmla="*/ 555269 w 9379192"/>
              <a:gd name="connsiteY20" fmla="*/ 928727 h 3752527"/>
              <a:gd name="connsiteX21" fmla="*/ 97029 w 9379192"/>
              <a:gd name="connsiteY21" fmla="*/ 664555 h 3752527"/>
              <a:gd name="connsiteX22" fmla="*/ 227955 w 9379192"/>
              <a:gd name="connsiteY22" fmla="*/ 317831 h 3752527"/>
              <a:gd name="connsiteX23" fmla="*/ 998402 w 9379192"/>
              <a:gd name="connsiteY23" fmla="*/ 235277 h 3752527"/>
              <a:gd name="connsiteX24" fmla="*/ 2030701 w 9379192"/>
              <a:gd name="connsiteY24" fmla="*/ 115575 h 3752527"/>
              <a:gd name="connsiteX25" fmla="*/ 3068036 w 9379192"/>
              <a:gd name="connsiteY25" fmla="*/ 12383 h 3752527"/>
              <a:gd name="connsiteX26" fmla="*/ 4105370 w 9379192"/>
              <a:gd name="connsiteY26" fmla="*/ 12383 h 3752527"/>
              <a:gd name="connsiteX27" fmla="*/ 4402472 w 9379192"/>
              <a:gd name="connsiteY27" fmla="*/ 20638 h 3752527"/>
              <a:gd name="connsiteX28" fmla="*/ 4407507 w 9379192"/>
              <a:gd name="connsiteY28" fmla="*/ 20638 h 3752527"/>
              <a:gd name="connsiteX29" fmla="*/ 5696622 w 9379192"/>
              <a:gd name="connsiteY29" fmla="*/ 57788 h 3752527"/>
              <a:gd name="connsiteX30" fmla="*/ 6175004 w 9379192"/>
              <a:gd name="connsiteY30" fmla="*/ 61915 h 3752527"/>
              <a:gd name="connsiteX31" fmla="*/ 7212339 w 9379192"/>
              <a:gd name="connsiteY31" fmla="*/ 66042 h 3752527"/>
              <a:gd name="connsiteX32" fmla="*/ 8244638 w 9379192"/>
              <a:gd name="connsiteY32" fmla="*/ 49532 h 3752527"/>
              <a:gd name="connsiteX33" fmla="*/ 9292044 w 9379192"/>
              <a:gd name="connsiteY33" fmla="*/ 0 h 3752527"/>
              <a:gd name="connsiteX34" fmla="*/ 9379192 w 9379192"/>
              <a:gd name="connsiteY34" fmla="*/ 2762 h 3752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379192" h="3752527">
                <a:moveTo>
                  <a:pt x="9379192" y="3752527"/>
                </a:moveTo>
                <a:lnTo>
                  <a:pt x="3293459" y="3752527"/>
                </a:lnTo>
                <a:lnTo>
                  <a:pt x="3297156" y="3752055"/>
                </a:lnTo>
                <a:cubicBezTo>
                  <a:pt x="3412975" y="3736577"/>
                  <a:pt x="3551454" y="3714906"/>
                  <a:pt x="3642095" y="3690141"/>
                </a:cubicBezTo>
                <a:cubicBezTo>
                  <a:pt x="3380244" y="3686012"/>
                  <a:pt x="2347945" y="3529162"/>
                  <a:pt x="2307659" y="3500267"/>
                </a:cubicBezTo>
                <a:cubicBezTo>
                  <a:pt x="2327803" y="3492012"/>
                  <a:pt x="2358017" y="3483757"/>
                  <a:pt x="2383194" y="3475501"/>
                </a:cubicBezTo>
                <a:cubicBezTo>
                  <a:pt x="2327803" y="3450736"/>
                  <a:pt x="2282482" y="3421842"/>
                  <a:pt x="2237161" y="3376437"/>
                </a:cubicBezTo>
                <a:cubicBezTo>
                  <a:pt x="2091129" y="3223714"/>
                  <a:pt x="1844384" y="3277374"/>
                  <a:pt x="1637924" y="3219585"/>
                </a:cubicBezTo>
                <a:cubicBezTo>
                  <a:pt x="1768850" y="2897627"/>
                  <a:pt x="2116307" y="3017329"/>
                  <a:pt x="2383194" y="2955415"/>
                </a:cubicBezTo>
                <a:cubicBezTo>
                  <a:pt x="1683245" y="2765541"/>
                  <a:pt x="1819207" y="2666477"/>
                  <a:pt x="1542249" y="2596307"/>
                </a:cubicBezTo>
                <a:cubicBezTo>
                  <a:pt x="1194791" y="2509625"/>
                  <a:pt x="1114221" y="2509625"/>
                  <a:pt x="1114221" y="2509625"/>
                </a:cubicBezTo>
                <a:cubicBezTo>
                  <a:pt x="1522105" y="2245455"/>
                  <a:pt x="2010559" y="2530264"/>
                  <a:pt x="2524191" y="2059708"/>
                </a:cubicBezTo>
                <a:cubicBezTo>
                  <a:pt x="2030701" y="1993667"/>
                  <a:pt x="555269" y="1960645"/>
                  <a:pt x="238027" y="1836815"/>
                </a:cubicBezTo>
                <a:cubicBezTo>
                  <a:pt x="358880" y="1882219"/>
                  <a:pt x="368952" y="1746006"/>
                  <a:pt x="424343" y="1746006"/>
                </a:cubicBezTo>
                <a:cubicBezTo>
                  <a:pt x="892655" y="1741879"/>
                  <a:pt x="1371037" y="1820305"/>
                  <a:pt x="1844384" y="1770772"/>
                </a:cubicBezTo>
                <a:cubicBezTo>
                  <a:pt x="1929989" y="1766645"/>
                  <a:pt x="2065951" y="1803793"/>
                  <a:pt x="2081058" y="1700602"/>
                </a:cubicBezTo>
                <a:cubicBezTo>
                  <a:pt x="2096164" y="1572644"/>
                  <a:pt x="1919919" y="1601537"/>
                  <a:pt x="1844384" y="1589154"/>
                </a:cubicBezTo>
                <a:cubicBezTo>
                  <a:pt x="1537212" y="1547877"/>
                  <a:pt x="1235076" y="1531367"/>
                  <a:pt x="922869" y="1506601"/>
                </a:cubicBezTo>
                <a:cubicBezTo>
                  <a:pt x="791943" y="1494218"/>
                  <a:pt x="630804" y="1518984"/>
                  <a:pt x="681160" y="1320855"/>
                </a:cubicBezTo>
                <a:cubicBezTo>
                  <a:pt x="640874" y="1130983"/>
                  <a:pt x="399166" y="1197025"/>
                  <a:pt x="273276" y="1106216"/>
                </a:cubicBezTo>
                <a:cubicBezTo>
                  <a:pt x="333703" y="998897"/>
                  <a:pt x="504913" y="1073196"/>
                  <a:pt x="555269" y="928727"/>
                </a:cubicBezTo>
                <a:cubicBezTo>
                  <a:pt x="313560" y="974131"/>
                  <a:pt x="338738" y="660428"/>
                  <a:pt x="97029" y="664555"/>
                </a:cubicBezTo>
                <a:cubicBezTo>
                  <a:pt x="-104395" y="478810"/>
                  <a:pt x="41638" y="388001"/>
                  <a:pt x="227955" y="317831"/>
                </a:cubicBezTo>
                <a:cubicBezTo>
                  <a:pt x="469664" y="231150"/>
                  <a:pt x="736551" y="251788"/>
                  <a:pt x="998402" y="235277"/>
                </a:cubicBezTo>
                <a:cubicBezTo>
                  <a:pt x="1345860" y="198128"/>
                  <a:pt x="1678209" y="111447"/>
                  <a:pt x="2030701" y="115575"/>
                </a:cubicBezTo>
                <a:cubicBezTo>
                  <a:pt x="2363052" y="28893"/>
                  <a:pt x="2730650" y="123829"/>
                  <a:pt x="3068036" y="12383"/>
                </a:cubicBezTo>
                <a:cubicBezTo>
                  <a:pt x="3410457" y="12383"/>
                  <a:pt x="3757914" y="12383"/>
                  <a:pt x="4105370" y="12383"/>
                </a:cubicBezTo>
                <a:cubicBezTo>
                  <a:pt x="4206084" y="16510"/>
                  <a:pt x="4301759" y="16510"/>
                  <a:pt x="4402472" y="20638"/>
                </a:cubicBezTo>
                <a:cubicBezTo>
                  <a:pt x="4402472" y="20638"/>
                  <a:pt x="4407507" y="20638"/>
                  <a:pt x="4407507" y="20638"/>
                </a:cubicBezTo>
                <a:cubicBezTo>
                  <a:pt x="4840570" y="33022"/>
                  <a:pt x="5268596" y="41276"/>
                  <a:pt x="5696622" y="57788"/>
                </a:cubicBezTo>
                <a:cubicBezTo>
                  <a:pt x="5857761" y="57788"/>
                  <a:pt x="6013864" y="61915"/>
                  <a:pt x="6175004" y="61915"/>
                </a:cubicBezTo>
                <a:cubicBezTo>
                  <a:pt x="6517425" y="82553"/>
                  <a:pt x="6864883" y="94936"/>
                  <a:pt x="7212339" y="66042"/>
                </a:cubicBezTo>
                <a:cubicBezTo>
                  <a:pt x="7559796" y="90809"/>
                  <a:pt x="7897182" y="74298"/>
                  <a:pt x="8244638" y="49532"/>
                </a:cubicBezTo>
                <a:cubicBezTo>
                  <a:pt x="8597130" y="78426"/>
                  <a:pt x="8944587" y="37149"/>
                  <a:pt x="9292044" y="0"/>
                </a:cubicBezTo>
                <a:lnTo>
                  <a:pt x="9379192" y="2762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31D9B7-48AB-4407-A9E8-13391FCB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9902" flipV="1">
            <a:off x="5210629" y="4242714"/>
            <a:ext cx="7104297" cy="3137347"/>
          </a:xfrm>
          <a:custGeom>
            <a:avLst/>
            <a:gdLst>
              <a:gd name="connsiteX0" fmla="*/ 6772629 w 7104297"/>
              <a:gd name="connsiteY0" fmla="*/ 3137347 h 3137347"/>
              <a:gd name="connsiteX1" fmla="*/ 7104297 w 7104297"/>
              <a:gd name="connsiteY1" fmla="*/ 1081624 h 3137347"/>
              <a:gd name="connsiteX2" fmla="*/ 400225 w 7104297"/>
              <a:gd name="connsiteY2" fmla="*/ 0 h 3137347"/>
              <a:gd name="connsiteX3" fmla="*/ 277738 w 7104297"/>
              <a:gd name="connsiteY3" fmla="*/ 5048 h 3137347"/>
              <a:gd name="connsiteX4" fmla="*/ 0 w 7104297"/>
              <a:gd name="connsiteY4" fmla="*/ 23585 h 3137347"/>
              <a:gd name="connsiteX5" fmla="*/ 296410 w 7104297"/>
              <a:gd name="connsiteY5" fmla="*/ 136472 h 3137347"/>
              <a:gd name="connsiteX6" fmla="*/ 396403 w 7104297"/>
              <a:gd name="connsiteY6" fmla="*/ 445861 h 3137347"/>
              <a:gd name="connsiteX7" fmla="*/ 760665 w 7104297"/>
              <a:gd name="connsiteY7" fmla="*/ 621461 h 3137347"/>
              <a:gd name="connsiteX8" fmla="*/ 996368 w 7104297"/>
              <a:gd name="connsiteY8" fmla="*/ 684176 h 3137347"/>
              <a:gd name="connsiteX9" fmla="*/ 1535617 w 7104297"/>
              <a:gd name="connsiteY9" fmla="*/ 776157 h 3137347"/>
              <a:gd name="connsiteX10" fmla="*/ 1614185 w 7104297"/>
              <a:gd name="connsiteY10" fmla="*/ 926671 h 3137347"/>
              <a:gd name="connsiteX11" fmla="*/ 1682037 w 7104297"/>
              <a:gd name="connsiteY11" fmla="*/ 1093909 h 3137347"/>
              <a:gd name="connsiteX12" fmla="*/ 1824886 w 7104297"/>
              <a:gd name="connsiteY12" fmla="*/ 1202614 h 3137347"/>
              <a:gd name="connsiteX13" fmla="*/ 714243 w 7104297"/>
              <a:gd name="connsiteY13" fmla="*/ 1185890 h 3137347"/>
              <a:gd name="connsiteX14" fmla="*/ 1967733 w 7104297"/>
              <a:gd name="connsiteY14" fmla="*/ 1537090 h 3137347"/>
              <a:gd name="connsiteX15" fmla="*/ 1857026 w 7104297"/>
              <a:gd name="connsiteY15" fmla="*/ 1675062 h 3137347"/>
              <a:gd name="connsiteX16" fmla="*/ 2542697 w 7104297"/>
              <a:gd name="connsiteY16" fmla="*/ 1863205 h 3137347"/>
              <a:gd name="connsiteX17" fmla="*/ 2174863 w 7104297"/>
              <a:gd name="connsiteY17" fmla="*/ 1884109 h 3137347"/>
              <a:gd name="connsiteX18" fmla="*/ 4314015 w 7104297"/>
              <a:gd name="connsiteY18" fmla="*/ 2670128 h 3137347"/>
              <a:gd name="connsiteX19" fmla="*/ 5430784 w 7104297"/>
              <a:gd name="connsiteY19" fmla="*/ 2889725 h 3137347"/>
              <a:gd name="connsiteX20" fmla="*/ 6613344 w 7104297"/>
              <a:gd name="connsiteY20" fmla="*/ 3108822 h 3137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104297" h="3137347">
                <a:moveTo>
                  <a:pt x="6772629" y="3137347"/>
                </a:moveTo>
                <a:lnTo>
                  <a:pt x="7104297" y="1081624"/>
                </a:lnTo>
                <a:lnTo>
                  <a:pt x="400225" y="0"/>
                </a:lnTo>
                <a:lnTo>
                  <a:pt x="277738" y="5048"/>
                </a:lnTo>
                <a:cubicBezTo>
                  <a:pt x="185423" y="9801"/>
                  <a:pt x="92851" y="15745"/>
                  <a:pt x="0" y="23585"/>
                </a:cubicBezTo>
                <a:cubicBezTo>
                  <a:pt x="96424" y="149013"/>
                  <a:pt x="221416" y="44490"/>
                  <a:pt x="296410" y="136472"/>
                </a:cubicBezTo>
                <a:cubicBezTo>
                  <a:pt x="224986" y="328795"/>
                  <a:pt x="253557" y="433318"/>
                  <a:pt x="396403" y="445861"/>
                </a:cubicBezTo>
                <a:cubicBezTo>
                  <a:pt x="535682" y="458403"/>
                  <a:pt x="685672" y="391507"/>
                  <a:pt x="760665" y="621461"/>
                </a:cubicBezTo>
                <a:cubicBezTo>
                  <a:pt x="782093" y="692537"/>
                  <a:pt x="914229" y="671633"/>
                  <a:pt x="996368" y="684176"/>
                </a:cubicBezTo>
                <a:cubicBezTo>
                  <a:pt x="1174926" y="713442"/>
                  <a:pt x="1364202" y="684176"/>
                  <a:pt x="1535617" y="776157"/>
                </a:cubicBezTo>
                <a:cubicBezTo>
                  <a:pt x="1603471" y="809604"/>
                  <a:pt x="1649896" y="834690"/>
                  <a:pt x="1614185" y="926671"/>
                </a:cubicBezTo>
                <a:cubicBezTo>
                  <a:pt x="1578472" y="1022833"/>
                  <a:pt x="1624898" y="1056279"/>
                  <a:pt x="1682037" y="1093909"/>
                </a:cubicBezTo>
                <a:cubicBezTo>
                  <a:pt x="1724892" y="1123175"/>
                  <a:pt x="1789173" y="1114814"/>
                  <a:pt x="1824886" y="1202614"/>
                </a:cubicBezTo>
                <a:cubicBezTo>
                  <a:pt x="1449909" y="1190070"/>
                  <a:pt x="1085647" y="1118994"/>
                  <a:pt x="714243" y="1185890"/>
                </a:cubicBezTo>
                <a:cubicBezTo>
                  <a:pt x="1121358" y="1353128"/>
                  <a:pt x="1567759" y="1344765"/>
                  <a:pt x="1967733" y="1537090"/>
                </a:cubicBezTo>
                <a:cubicBezTo>
                  <a:pt x="1953448" y="1603986"/>
                  <a:pt x="1860597" y="1574718"/>
                  <a:pt x="1857026" y="1675062"/>
                </a:cubicBezTo>
                <a:cubicBezTo>
                  <a:pt x="2067727" y="1779586"/>
                  <a:pt x="2321284" y="1708508"/>
                  <a:pt x="2542697" y="1863205"/>
                </a:cubicBezTo>
                <a:cubicBezTo>
                  <a:pt x="2414134" y="1934281"/>
                  <a:pt x="2296285" y="1817213"/>
                  <a:pt x="2174863" y="1884109"/>
                </a:cubicBezTo>
                <a:cubicBezTo>
                  <a:pt x="2214147" y="1984452"/>
                  <a:pt x="3992607" y="2603233"/>
                  <a:pt x="4314015" y="2670128"/>
                </a:cubicBezTo>
                <a:cubicBezTo>
                  <a:pt x="4559090" y="2721868"/>
                  <a:pt x="4976921" y="2803592"/>
                  <a:pt x="5430784" y="2889725"/>
                </a:cubicBezTo>
                <a:cubicBezTo>
                  <a:pt x="5827914" y="2965093"/>
                  <a:pt x="6252633" y="3043836"/>
                  <a:pt x="6613344" y="3108822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5AA5BB-23A1-DC7C-11BD-026E2326C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06" y="880335"/>
            <a:ext cx="4209170" cy="219156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err="1">
                <a:solidFill>
                  <a:srgbClr val="333333"/>
                </a:solidFill>
                <a:ea typeface="+mj-lt"/>
                <a:cs typeface="+mj-lt"/>
              </a:rPr>
              <a:t>يعرف</a:t>
            </a:r>
            <a:r>
              <a:rPr lang="en-US" sz="3600" dirty="0">
                <a:solidFill>
                  <a:srgbClr val="333333"/>
                </a:solidFill>
                <a:ea typeface="+mj-lt"/>
                <a:cs typeface="+mj-lt"/>
              </a:rPr>
              <a:t> </a:t>
            </a:r>
            <a:r>
              <a:rPr lang="en-US" sz="3600" err="1">
                <a:solidFill>
                  <a:srgbClr val="333333"/>
                </a:solidFill>
                <a:ea typeface="+mj-lt"/>
                <a:cs typeface="+mj-lt"/>
              </a:rPr>
              <a:t>الحديد</a:t>
            </a:r>
            <a:endParaRPr lang="en-US" sz="3600" err="1">
              <a:ea typeface="+mj-lt"/>
              <a:cs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06A051-268F-7C8C-5294-9463EF6878A2}"/>
              </a:ext>
            </a:extLst>
          </p:cNvPr>
          <p:cNvSpPr txBox="1"/>
          <p:nvPr/>
        </p:nvSpPr>
        <p:spPr>
          <a:xfrm>
            <a:off x="5083333" y="3429624"/>
            <a:ext cx="6659217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ar-AE" sz="2400" dirty="0"/>
              <a:t>احد عناصر الدورة الرابعة في الجدول الدوري، كما انه   معدن الامع و قابل للسحب و الطرق و ايضا الحديد هو العنصر العاشر الاكثر وفرة في الكون</a:t>
            </a:r>
            <a:br>
              <a:rPr lang="ar-AE" dirty="0"/>
            </a:br>
            <a:endParaRPr lang="ar-AE" dirty="0"/>
          </a:p>
        </p:txBody>
      </p:sp>
    </p:spTree>
    <p:extLst>
      <p:ext uri="{BB962C8B-B14F-4D97-AF65-F5344CB8AC3E}">
        <p14:creationId xmlns:p14="http://schemas.microsoft.com/office/powerpoint/2010/main" val="1577586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C46C91F-AFF3-BEA8-C831-6B9A9BB1AF04}"/>
              </a:ext>
            </a:extLst>
          </p:cNvPr>
          <p:cNvSpPr/>
          <p:nvPr/>
        </p:nvSpPr>
        <p:spPr>
          <a:xfrm>
            <a:off x="745434" y="695738"/>
            <a:ext cx="10883660" cy="566467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8D4A11-6694-D8F6-269C-96D271E0DE29}"/>
              </a:ext>
            </a:extLst>
          </p:cNvPr>
          <p:cNvSpPr txBox="1"/>
          <p:nvPr/>
        </p:nvSpPr>
        <p:spPr>
          <a:xfrm>
            <a:off x="1161753" y="1190507"/>
            <a:ext cx="10055086" cy="485360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F1CDB7-D126-32C6-2BA1-24D84F152030}"/>
              </a:ext>
            </a:extLst>
          </p:cNvPr>
          <p:cNvSpPr/>
          <p:nvPr/>
        </p:nvSpPr>
        <p:spPr>
          <a:xfrm>
            <a:off x="1040170" y="1180505"/>
            <a:ext cx="10078528" cy="485954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20E212-1905-D427-02BA-6B3A897044A2}"/>
              </a:ext>
            </a:extLst>
          </p:cNvPr>
          <p:cNvSpPr txBox="1"/>
          <p:nvPr/>
        </p:nvSpPr>
        <p:spPr>
          <a:xfrm>
            <a:off x="1122996" y="782940"/>
            <a:ext cx="99060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 err="1"/>
              <a:t>كيف</a:t>
            </a:r>
            <a:r>
              <a:rPr lang="en-US" sz="2000" dirty="0"/>
              <a:t> </a:t>
            </a:r>
            <a:r>
              <a:rPr lang="en-US" sz="2000" dirty="0" err="1"/>
              <a:t>يستغل</a:t>
            </a:r>
            <a:r>
              <a:rPr lang="en-US" sz="2000" dirty="0"/>
              <a:t> </a:t>
            </a:r>
            <a:r>
              <a:rPr lang="en-US" sz="2000" dirty="0" err="1"/>
              <a:t>وماذا</a:t>
            </a:r>
            <a:r>
              <a:rPr lang="en-US" sz="2000" dirty="0"/>
              <a:t> </a:t>
            </a:r>
            <a:r>
              <a:rPr lang="en-US" sz="2000" dirty="0" err="1"/>
              <a:t>نستفاد</a:t>
            </a:r>
            <a:r>
              <a:rPr lang="en-US" sz="2000" dirty="0"/>
              <a:t> </a:t>
            </a:r>
            <a:r>
              <a:rPr lang="en-US" sz="2000" dirty="0" err="1"/>
              <a:t>منه</a:t>
            </a:r>
            <a:r>
              <a:rPr lang="en-US" sz="2000" dirty="0"/>
              <a:t>؟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94B945-6975-AEC5-D431-18B8ACF31EA9}"/>
              </a:ext>
            </a:extLst>
          </p:cNvPr>
          <p:cNvSpPr/>
          <p:nvPr/>
        </p:nvSpPr>
        <p:spPr>
          <a:xfrm>
            <a:off x="7360873" y="1577163"/>
            <a:ext cx="2817962" cy="12795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A5E7ED6-3EF5-6A1C-8954-46129046D885}"/>
              </a:ext>
            </a:extLst>
          </p:cNvPr>
          <p:cNvSpPr/>
          <p:nvPr/>
        </p:nvSpPr>
        <p:spPr>
          <a:xfrm>
            <a:off x="2601632" y="1575156"/>
            <a:ext cx="2803584" cy="12795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BAE5E4-1688-00E9-A78D-06213BD9DB31}"/>
              </a:ext>
            </a:extLst>
          </p:cNvPr>
          <p:cNvSpPr txBox="1"/>
          <p:nvPr/>
        </p:nvSpPr>
        <p:spPr>
          <a:xfrm>
            <a:off x="2837965" y="2021269"/>
            <a:ext cx="2484782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sz="2000" err="1"/>
              <a:t>ماذا</a:t>
            </a:r>
            <a:r>
              <a:rPr lang="en-US" sz="2000" dirty="0"/>
              <a:t> </a:t>
            </a:r>
            <a:r>
              <a:rPr lang="en-US" sz="2000" err="1"/>
              <a:t>نستفاد</a:t>
            </a:r>
            <a:r>
              <a:rPr lang="en-US" sz="2000" dirty="0"/>
              <a:t> </a:t>
            </a:r>
            <a:r>
              <a:rPr lang="en-US" sz="2000" err="1"/>
              <a:t>من</a:t>
            </a:r>
            <a:r>
              <a:rPr lang="en-US" sz="2000" dirty="0"/>
              <a:t> </a:t>
            </a:r>
            <a:r>
              <a:rPr lang="en-US" sz="2000" err="1"/>
              <a:t>معدن</a:t>
            </a:r>
            <a:r>
              <a:rPr lang="en-US" sz="2000" dirty="0"/>
              <a:t> </a:t>
            </a:r>
            <a:r>
              <a:rPr lang="en-US" sz="2000" err="1"/>
              <a:t>الحديد</a:t>
            </a:r>
            <a:endParaRPr lang="en-US" sz="20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470CB1-66CA-3CCC-6B4D-9130103FAD59}"/>
              </a:ext>
            </a:extLst>
          </p:cNvPr>
          <p:cNvSpPr txBox="1"/>
          <p:nvPr/>
        </p:nvSpPr>
        <p:spPr>
          <a:xfrm>
            <a:off x="7487478" y="1987826"/>
            <a:ext cx="263386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dirty="0" err="1"/>
              <a:t>كيف</a:t>
            </a:r>
            <a:r>
              <a:rPr lang="en-US" dirty="0"/>
              <a:t> </a:t>
            </a:r>
            <a:r>
              <a:rPr lang="en-US" dirty="0" err="1"/>
              <a:t>نستغل</a:t>
            </a:r>
            <a:r>
              <a:rPr lang="en-US" dirty="0"/>
              <a:t> </a:t>
            </a:r>
            <a:r>
              <a:rPr lang="en-US" dirty="0" err="1"/>
              <a:t>معدن</a:t>
            </a:r>
            <a:r>
              <a:rPr lang="en-US" dirty="0"/>
              <a:t> </a:t>
            </a:r>
            <a:r>
              <a:rPr lang="en-US" dirty="0" err="1"/>
              <a:t>الحديد</a:t>
            </a: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7EE57EFE-BFE3-8F28-E3A0-8CF368622BEB}"/>
              </a:ext>
            </a:extLst>
          </p:cNvPr>
          <p:cNvSpPr/>
          <p:nvPr/>
        </p:nvSpPr>
        <p:spPr>
          <a:xfrm>
            <a:off x="8701114" y="2857969"/>
            <a:ext cx="589471" cy="87701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4914BCBB-CC50-4023-8B5D-ACE223BE397F}"/>
              </a:ext>
            </a:extLst>
          </p:cNvPr>
          <p:cNvSpPr/>
          <p:nvPr/>
        </p:nvSpPr>
        <p:spPr>
          <a:xfrm>
            <a:off x="3716234" y="2861094"/>
            <a:ext cx="632603" cy="92015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87F8E0-1F7E-3FF5-110D-7BB01B642291}"/>
              </a:ext>
            </a:extLst>
          </p:cNvPr>
          <p:cNvSpPr txBox="1"/>
          <p:nvPr/>
        </p:nvSpPr>
        <p:spPr>
          <a:xfrm>
            <a:off x="1954695" y="3826564"/>
            <a:ext cx="4207565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sz="2400" dirty="0" err="1"/>
              <a:t>نستفاد</a:t>
            </a:r>
            <a:r>
              <a:rPr lang="en-US" sz="2400" dirty="0"/>
              <a:t> </a:t>
            </a:r>
            <a:r>
              <a:rPr lang="en-US" sz="2400" dirty="0" err="1"/>
              <a:t>منها</a:t>
            </a:r>
            <a:r>
              <a:rPr lang="en-US" sz="2400" dirty="0"/>
              <a:t> </a:t>
            </a:r>
            <a:r>
              <a:rPr lang="en-US" sz="2400" dirty="0" err="1"/>
              <a:t>في</a:t>
            </a:r>
            <a:r>
              <a:rPr lang="en-US" sz="2400" dirty="0"/>
              <a:t> </a:t>
            </a:r>
            <a:r>
              <a:rPr lang="en-US" sz="2400" dirty="0" err="1"/>
              <a:t>بناء</a:t>
            </a:r>
            <a:r>
              <a:rPr lang="en-US" sz="2400" dirty="0"/>
              <a:t> </a:t>
            </a:r>
            <a:r>
              <a:rPr lang="en-US" sz="2400" dirty="0" err="1"/>
              <a:t>المنازل</a:t>
            </a:r>
            <a:r>
              <a:rPr lang="en-US" sz="2400" dirty="0"/>
              <a:t> و </a:t>
            </a:r>
            <a:r>
              <a:rPr lang="en-US" sz="2400" dirty="0" err="1"/>
              <a:t>الشركات</a:t>
            </a:r>
            <a:r>
              <a:rPr lang="en-US" sz="2400" dirty="0"/>
              <a:t> و </a:t>
            </a:r>
            <a:r>
              <a:rPr lang="en-US" sz="2400" dirty="0" err="1"/>
              <a:t>الدوات</a:t>
            </a:r>
            <a:r>
              <a:rPr lang="en-US" sz="2400" dirty="0"/>
              <a:t> </a:t>
            </a:r>
            <a:r>
              <a:rPr lang="en-US" sz="2400" dirty="0" err="1"/>
              <a:t>المنزلية</a:t>
            </a:r>
            <a:r>
              <a:rPr lang="en-US" sz="2400" dirty="0"/>
              <a:t> و </a:t>
            </a:r>
            <a:r>
              <a:rPr lang="en-US" sz="2400" dirty="0" err="1"/>
              <a:t>ابراج</a:t>
            </a:r>
            <a:r>
              <a:rPr lang="en-US" sz="2400" dirty="0"/>
              <a:t> </a:t>
            </a:r>
            <a:r>
              <a:rPr lang="en-US" sz="2400" dirty="0" err="1"/>
              <a:t>الكهرباء</a:t>
            </a:r>
            <a:r>
              <a:rPr lang="en-US" sz="2400" dirty="0"/>
              <a:t> و </a:t>
            </a:r>
            <a:r>
              <a:rPr lang="en-US" sz="2400" dirty="0" err="1"/>
              <a:t>الانابيب</a:t>
            </a:r>
            <a:r>
              <a:rPr lang="en-US" sz="2400" dirty="0"/>
              <a:t> و </a:t>
            </a:r>
            <a:r>
              <a:rPr lang="en-US" sz="2400" dirty="0" err="1"/>
              <a:t>بناء</a:t>
            </a:r>
            <a:r>
              <a:rPr lang="en-US" sz="2400" dirty="0"/>
              <a:t> </a:t>
            </a:r>
            <a:r>
              <a:rPr lang="en-US" sz="2400" dirty="0" err="1"/>
              <a:t>الجسور</a:t>
            </a:r>
            <a:r>
              <a:rPr lang="en-US" sz="2400" dirty="0"/>
              <a:t> و </a:t>
            </a:r>
            <a:r>
              <a:rPr lang="en-US" sz="2400" dirty="0" err="1"/>
              <a:t>الافران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07A4450-EF8C-7D39-5EF2-643E8CB8C8F6}"/>
              </a:ext>
            </a:extLst>
          </p:cNvPr>
          <p:cNvSpPr txBox="1"/>
          <p:nvPr/>
        </p:nvSpPr>
        <p:spPr>
          <a:xfrm>
            <a:off x="7139608" y="3826565"/>
            <a:ext cx="3660913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sz="2400" err="1"/>
              <a:t>نستغله</a:t>
            </a:r>
            <a:r>
              <a:rPr lang="en-US" sz="2400" dirty="0"/>
              <a:t> </a:t>
            </a:r>
            <a:r>
              <a:rPr lang="en-US" sz="2400" err="1"/>
              <a:t>عندما</a:t>
            </a:r>
            <a:r>
              <a:rPr lang="en-US" sz="2400" dirty="0"/>
              <a:t> </a:t>
            </a:r>
            <a:r>
              <a:rPr lang="en-US" sz="2400" err="1"/>
              <a:t>لا</a:t>
            </a:r>
            <a:r>
              <a:rPr lang="en-US" sz="2400" dirty="0"/>
              <a:t> </a:t>
            </a:r>
            <a:r>
              <a:rPr lang="en-US" sz="2400" err="1"/>
              <a:t>نستخدمه</a:t>
            </a:r>
            <a:r>
              <a:rPr lang="en-US" sz="2400" dirty="0"/>
              <a:t> </a:t>
            </a:r>
            <a:r>
              <a:rPr lang="en-US" sz="2400" err="1"/>
              <a:t>في</a:t>
            </a:r>
            <a:r>
              <a:rPr lang="en-US" sz="2400" dirty="0"/>
              <a:t> </a:t>
            </a:r>
            <a:r>
              <a:rPr lang="en-US" sz="2400" err="1"/>
              <a:t>امور</a:t>
            </a:r>
            <a:r>
              <a:rPr lang="en-US" sz="2400" dirty="0"/>
              <a:t> </a:t>
            </a:r>
            <a:r>
              <a:rPr lang="en-US" sz="2400" err="1"/>
              <a:t>ليس</a:t>
            </a:r>
            <a:r>
              <a:rPr lang="en-US" sz="2400" dirty="0"/>
              <a:t> </a:t>
            </a:r>
            <a:r>
              <a:rPr lang="en-US" sz="2400" err="1"/>
              <a:t>لها</a:t>
            </a:r>
            <a:r>
              <a:rPr lang="en-US" sz="2400" dirty="0"/>
              <a:t> </a:t>
            </a:r>
            <a:r>
              <a:rPr lang="en-US" sz="2400" err="1"/>
              <a:t>فأدة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70848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A8886A6-5426-494B-96D8-D962D2BA08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AA3ED336-C09E-46E8-9774-B977D15FC5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2347"/>
            <a:ext cx="12191999" cy="6105653"/>
          </a:xfrm>
          <a:custGeom>
            <a:avLst/>
            <a:gdLst>
              <a:gd name="connsiteX0" fmla="*/ 7538181 w 12191999"/>
              <a:gd name="connsiteY0" fmla="*/ 484 h 6105653"/>
              <a:gd name="connsiteX1" fmla="*/ 7569993 w 12191999"/>
              <a:gd name="connsiteY1" fmla="*/ 5527 h 6105653"/>
              <a:gd name="connsiteX2" fmla="*/ 7587853 w 12191999"/>
              <a:gd name="connsiteY2" fmla="*/ 84028 h 6105653"/>
              <a:gd name="connsiteX3" fmla="*/ 7559278 w 12191999"/>
              <a:gd name="connsiteY3" fmla="*/ 325347 h 6105653"/>
              <a:gd name="connsiteX4" fmla="*/ 7795021 w 12191999"/>
              <a:gd name="connsiteY4" fmla="*/ 25878 h 6105653"/>
              <a:gd name="connsiteX5" fmla="*/ 7759302 w 12191999"/>
              <a:gd name="connsiteY5" fmla="*/ 249752 h 6105653"/>
              <a:gd name="connsiteX6" fmla="*/ 7852171 w 12191999"/>
              <a:gd name="connsiteY6" fmla="*/ 313717 h 6105653"/>
              <a:gd name="connsiteX7" fmla="*/ 8002190 w 12191999"/>
              <a:gd name="connsiteY7" fmla="*/ 418385 h 6105653"/>
              <a:gd name="connsiteX8" fmla="*/ 8084343 w 12191999"/>
              <a:gd name="connsiteY8" fmla="*/ 491072 h 6105653"/>
              <a:gd name="connsiteX9" fmla="*/ 8348662 w 12191999"/>
              <a:gd name="connsiteY9" fmla="*/ 520146 h 6105653"/>
              <a:gd name="connsiteX10" fmla="*/ 8637984 w 12191999"/>
              <a:gd name="connsiteY10" fmla="*/ 459090 h 6105653"/>
              <a:gd name="connsiteX11" fmla="*/ 8784431 w 12191999"/>
              <a:gd name="connsiteY11" fmla="*/ 290457 h 6105653"/>
              <a:gd name="connsiteX12" fmla="*/ 8948737 w 12191999"/>
              <a:gd name="connsiteY12" fmla="*/ 339884 h 6105653"/>
              <a:gd name="connsiteX13" fmla="*/ 8848725 w 12191999"/>
              <a:gd name="connsiteY13" fmla="*/ 697501 h 6105653"/>
              <a:gd name="connsiteX14" fmla="*/ 9238059 w 12191999"/>
              <a:gd name="connsiteY14" fmla="*/ 165437 h 6105653"/>
              <a:gd name="connsiteX15" fmla="*/ 9255919 w 12191999"/>
              <a:gd name="connsiteY15" fmla="*/ 255567 h 6105653"/>
              <a:gd name="connsiteX16" fmla="*/ 9477374 w 12191999"/>
              <a:gd name="connsiteY16" fmla="*/ 578295 h 6105653"/>
              <a:gd name="connsiteX17" fmla="*/ 9488091 w 12191999"/>
              <a:gd name="connsiteY17" fmla="*/ 595740 h 6105653"/>
              <a:gd name="connsiteX18" fmla="*/ 9627393 w 12191999"/>
              <a:gd name="connsiteY18" fmla="*/ 650981 h 6105653"/>
              <a:gd name="connsiteX19" fmla="*/ 9648824 w 12191999"/>
              <a:gd name="connsiteY19" fmla="*/ 825429 h 6105653"/>
              <a:gd name="connsiteX20" fmla="*/ 9616678 w 12191999"/>
              <a:gd name="connsiteY20" fmla="*/ 970802 h 6105653"/>
              <a:gd name="connsiteX21" fmla="*/ 9655968 w 12191999"/>
              <a:gd name="connsiteY21" fmla="*/ 1127805 h 6105653"/>
              <a:gd name="connsiteX22" fmla="*/ 9638109 w 12191999"/>
              <a:gd name="connsiteY22" fmla="*/ 1267362 h 6105653"/>
              <a:gd name="connsiteX23" fmla="*/ 9663111 w 12191999"/>
              <a:gd name="connsiteY23" fmla="*/ 1386568 h 6105653"/>
              <a:gd name="connsiteX24" fmla="*/ 9780984 w 12191999"/>
              <a:gd name="connsiteY24" fmla="*/ 1270269 h 6105653"/>
              <a:gd name="connsiteX25" fmla="*/ 9780984 w 12191999"/>
              <a:gd name="connsiteY25" fmla="*/ 1107452 h 6105653"/>
              <a:gd name="connsiteX26" fmla="*/ 9855993 w 12191999"/>
              <a:gd name="connsiteY26" fmla="*/ 991154 h 6105653"/>
              <a:gd name="connsiteX27" fmla="*/ 9991724 w 12191999"/>
              <a:gd name="connsiteY27" fmla="*/ 880670 h 6105653"/>
              <a:gd name="connsiteX28" fmla="*/ 10209609 w 12191999"/>
              <a:gd name="connsiteY28" fmla="*/ 491071 h 6105653"/>
              <a:gd name="connsiteX29" fmla="*/ 10291762 w 12191999"/>
              <a:gd name="connsiteY29" fmla="*/ 421292 h 6105653"/>
              <a:gd name="connsiteX30" fmla="*/ 9973865 w 12191999"/>
              <a:gd name="connsiteY30" fmla="*/ 1531941 h 6105653"/>
              <a:gd name="connsiteX31" fmla="*/ 10106024 w 12191999"/>
              <a:gd name="connsiteY31" fmla="*/ 1188861 h 6105653"/>
              <a:gd name="connsiteX32" fmla="*/ 10081022 w 12191999"/>
              <a:gd name="connsiteY32" fmla="*/ 1421458 h 6105653"/>
              <a:gd name="connsiteX33" fmla="*/ 10170318 w 12191999"/>
              <a:gd name="connsiteY33" fmla="*/ 1549385 h 6105653"/>
              <a:gd name="connsiteX34" fmla="*/ 10198893 w 12191999"/>
              <a:gd name="connsiteY34" fmla="*/ 1549385 h 6105653"/>
              <a:gd name="connsiteX35" fmla="*/ 10281046 w 12191999"/>
              <a:gd name="connsiteY35" fmla="*/ 1453439 h 6105653"/>
              <a:gd name="connsiteX36" fmla="*/ 10334625 w 12191999"/>
              <a:gd name="connsiteY36" fmla="*/ 1398198 h 6105653"/>
              <a:gd name="connsiteX37" fmla="*/ 10527506 w 12191999"/>
              <a:gd name="connsiteY37" fmla="*/ 1247010 h 6105653"/>
              <a:gd name="connsiteX38" fmla="*/ 10548937 w 12191999"/>
              <a:gd name="connsiteY38" fmla="*/ 1354586 h 6105653"/>
              <a:gd name="connsiteX39" fmla="*/ 10588228 w 12191999"/>
              <a:gd name="connsiteY39" fmla="*/ 1395290 h 6105653"/>
              <a:gd name="connsiteX40" fmla="*/ 10645378 w 12191999"/>
              <a:gd name="connsiteY40" fmla="*/ 1366216 h 6105653"/>
              <a:gd name="connsiteX41" fmla="*/ 10820400 w 12191999"/>
              <a:gd name="connsiteY41" fmla="*/ 1031858 h 6105653"/>
              <a:gd name="connsiteX42" fmla="*/ 10956131 w 12191999"/>
              <a:gd name="connsiteY42" fmla="*/ 1005691 h 6105653"/>
              <a:gd name="connsiteX43" fmla="*/ 10977562 w 12191999"/>
              <a:gd name="connsiteY43" fmla="*/ 1069655 h 6105653"/>
              <a:gd name="connsiteX44" fmla="*/ 10966847 w 12191999"/>
              <a:gd name="connsiteY44" fmla="*/ 1142341 h 6105653"/>
              <a:gd name="connsiteX45" fmla="*/ 11074003 w 12191999"/>
              <a:gd name="connsiteY45" fmla="*/ 1084192 h 6105653"/>
              <a:gd name="connsiteX46" fmla="*/ 11181159 w 12191999"/>
              <a:gd name="connsiteY46" fmla="*/ 848688 h 6105653"/>
              <a:gd name="connsiteX47" fmla="*/ 11238309 w 12191999"/>
              <a:gd name="connsiteY47" fmla="*/ 805077 h 6105653"/>
              <a:gd name="connsiteX48" fmla="*/ 11266884 w 12191999"/>
              <a:gd name="connsiteY48" fmla="*/ 863226 h 6105653"/>
              <a:gd name="connsiteX49" fmla="*/ 11277600 w 12191999"/>
              <a:gd name="connsiteY49" fmla="*/ 906838 h 6105653"/>
              <a:gd name="connsiteX50" fmla="*/ 11724084 w 12191999"/>
              <a:gd name="connsiteY50" fmla="*/ 5527 h 6105653"/>
              <a:gd name="connsiteX51" fmla="*/ 11727656 w 12191999"/>
              <a:gd name="connsiteY51" fmla="*/ 209048 h 6105653"/>
              <a:gd name="connsiteX52" fmla="*/ 11656218 w 12191999"/>
              <a:gd name="connsiteY52" fmla="*/ 409663 h 6105653"/>
              <a:gd name="connsiteX53" fmla="*/ 11666934 w 12191999"/>
              <a:gd name="connsiteY53" fmla="*/ 621907 h 6105653"/>
              <a:gd name="connsiteX54" fmla="*/ 11631215 w 12191999"/>
              <a:gd name="connsiteY54" fmla="*/ 822521 h 6105653"/>
              <a:gd name="connsiteX55" fmla="*/ 11631215 w 12191999"/>
              <a:gd name="connsiteY55" fmla="*/ 996969 h 6105653"/>
              <a:gd name="connsiteX56" fmla="*/ 11684793 w 12191999"/>
              <a:gd name="connsiteY56" fmla="*/ 834151 h 6105653"/>
              <a:gd name="connsiteX57" fmla="*/ 11774090 w 12191999"/>
              <a:gd name="connsiteY57" fmla="*/ 773095 h 6105653"/>
              <a:gd name="connsiteX58" fmla="*/ 11856243 w 12191999"/>
              <a:gd name="connsiteY58" fmla="*/ 793447 h 6105653"/>
              <a:gd name="connsiteX59" fmla="*/ 11831240 w 12191999"/>
              <a:gd name="connsiteY59" fmla="*/ 860319 h 6105653"/>
              <a:gd name="connsiteX60" fmla="*/ 11738371 w 12191999"/>
              <a:gd name="connsiteY60" fmla="*/ 938820 h 6105653"/>
              <a:gd name="connsiteX61" fmla="*/ 11795521 w 12191999"/>
              <a:gd name="connsiteY61" fmla="*/ 956264 h 6105653"/>
              <a:gd name="connsiteX62" fmla="*/ 11838384 w 12191999"/>
              <a:gd name="connsiteY62" fmla="*/ 1002784 h 6105653"/>
              <a:gd name="connsiteX63" fmla="*/ 11816952 w 12191999"/>
              <a:gd name="connsiteY63" fmla="*/ 1270269 h 6105653"/>
              <a:gd name="connsiteX64" fmla="*/ 11999118 w 12191999"/>
              <a:gd name="connsiteY64" fmla="*/ 1092915 h 6105653"/>
              <a:gd name="connsiteX65" fmla="*/ 12027693 w 12191999"/>
              <a:gd name="connsiteY65" fmla="*/ 979524 h 6105653"/>
              <a:gd name="connsiteX66" fmla="*/ 12102703 w 12191999"/>
              <a:gd name="connsiteY66" fmla="*/ 953357 h 6105653"/>
              <a:gd name="connsiteX67" fmla="*/ 12120562 w 12191999"/>
              <a:gd name="connsiteY67" fmla="*/ 1005691 h 6105653"/>
              <a:gd name="connsiteX68" fmla="*/ 12056268 w 12191999"/>
              <a:gd name="connsiteY68" fmla="*/ 1267362 h 6105653"/>
              <a:gd name="connsiteX69" fmla="*/ 12081272 w 12191999"/>
              <a:gd name="connsiteY69" fmla="*/ 1310974 h 6105653"/>
              <a:gd name="connsiteX70" fmla="*/ 12191999 w 12191999"/>
              <a:gd name="connsiteY70" fmla="*/ 1008598 h 6105653"/>
              <a:gd name="connsiteX71" fmla="*/ 12191999 w 12191999"/>
              <a:gd name="connsiteY71" fmla="*/ 6105653 h 6105653"/>
              <a:gd name="connsiteX72" fmla="*/ 0 w 12191999"/>
              <a:gd name="connsiteY72" fmla="*/ 6105653 h 6105653"/>
              <a:gd name="connsiteX73" fmla="*/ 0 w 12191999"/>
              <a:gd name="connsiteY73" fmla="*/ 927116 h 6105653"/>
              <a:gd name="connsiteX74" fmla="*/ 61930 w 12191999"/>
              <a:gd name="connsiteY74" fmla="*/ 902578 h 6105653"/>
              <a:gd name="connsiteX75" fmla="*/ 155971 w 12191999"/>
              <a:gd name="connsiteY75" fmla="*/ 883588 h 6105653"/>
              <a:gd name="connsiteX76" fmla="*/ 277414 w 12191999"/>
              <a:gd name="connsiteY76" fmla="*/ 802179 h 6105653"/>
              <a:gd name="connsiteX77" fmla="*/ 638174 w 12191999"/>
              <a:gd name="connsiteY77" fmla="*/ 430025 h 6105653"/>
              <a:gd name="connsiteX78" fmla="*/ 477440 w 12191999"/>
              <a:gd name="connsiteY78" fmla="*/ 784735 h 6105653"/>
              <a:gd name="connsiteX79" fmla="*/ 827483 w 12191999"/>
              <a:gd name="connsiteY79" fmla="*/ 418395 h 6105653"/>
              <a:gd name="connsiteX80" fmla="*/ 956071 w 12191999"/>
              <a:gd name="connsiteY80" fmla="*/ 241040 h 6105653"/>
              <a:gd name="connsiteX81" fmla="*/ 999268 w 12191999"/>
              <a:gd name="connsiteY81" fmla="*/ 192386 h 6105653"/>
              <a:gd name="connsiteX82" fmla="*/ 1031080 w 12191999"/>
              <a:gd name="connsiteY82" fmla="*/ 197429 h 6105653"/>
              <a:gd name="connsiteX83" fmla="*/ 1048940 w 12191999"/>
              <a:gd name="connsiteY83" fmla="*/ 275930 h 6105653"/>
              <a:gd name="connsiteX84" fmla="*/ 1020365 w 12191999"/>
              <a:gd name="connsiteY84" fmla="*/ 517249 h 6105653"/>
              <a:gd name="connsiteX85" fmla="*/ 1256108 w 12191999"/>
              <a:gd name="connsiteY85" fmla="*/ 217780 h 6105653"/>
              <a:gd name="connsiteX86" fmla="*/ 1220389 w 12191999"/>
              <a:gd name="connsiteY86" fmla="*/ 441654 h 6105653"/>
              <a:gd name="connsiteX87" fmla="*/ 1313258 w 12191999"/>
              <a:gd name="connsiteY87" fmla="*/ 505619 h 6105653"/>
              <a:gd name="connsiteX88" fmla="*/ 1463277 w 12191999"/>
              <a:gd name="connsiteY88" fmla="*/ 610287 h 6105653"/>
              <a:gd name="connsiteX89" fmla="*/ 1545430 w 12191999"/>
              <a:gd name="connsiteY89" fmla="*/ 682974 h 6105653"/>
              <a:gd name="connsiteX90" fmla="*/ 1809749 w 12191999"/>
              <a:gd name="connsiteY90" fmla="*/ 712048 h 6105653"/>
              <a:gd name="connsiteX91" fmla="*/ 2099071 w 12191999"/>
              <a:gd name="connsiteY91" fmla="*/ 650992 h 6105653"/>
              <a:gd name="connsiteX92" fmla="*/ 2245518 w 12191999"/>
              <a:gd name="connsiteY92" fmla="*/ 482359 h 6105653"/>
              <a:gd name="connsiteX93" fmla="*/ 2409824 w 12191999"/>
              <a:gd name="connsiteY93" fmla="*/ 531786 h 6105653"/>
              <a:gd name="connsiteX94" fmla="*/ 2309812 w 12191999"/>
              <a:gd name="connsiteY94" fmla="*/ 889403 h 6105653"/>
              <a:gd name="connsiteX95" fmla="*/ 2699146 w 12191999"/>
              <a:gd name="connsiteY95" fmla="*/ 357339 h 6105653"/>
              <a:gd name="connsiteX96" fmla="*/ 2717006 w 12191999"/>
              <a:gd name="connsiteY96" fmla="*/ 447469 h 6105653"/>
              <a:gd name="connsiteX97" fmla="*/ 2938461 w 12191999"/>
              <a:gd name="connsiteY97" fmla="*/ 770197 h 6105653"/>
              <a:gd name="connsiteX98" fmla="*/ 2949178 w 12191999"/>
              <a:gd name="connsiteY98" fmla="*/ 787642 h 6105653"/>
              <a:gd name="connsiteX99" fmla="*/ 3088480 w 12191999"/>
              <a:gd name="connsiteY99" fmla="*/ 842883 h 6105653"/>
              <a:gd name="connsiteX100" fmla="*/ 3109911 w 12191999"/>
              <a:gd name="connsiteY100" fmla="*/ 1017331 h 6105653"/>
              <a:gd name="connsiteX101" fmla="*/ 3077765 w 12191999"/>
              <a:gd name="connsiteY101" fmla="*/ 1162704 h 6105653"/>
              <a:gd name="connsiteX102" fmla="*/ 3117055 w 12191999"/>
              <a:gd name="connsiteY102" fmla="*/ 1319707 h 6105653"/>
              <a:gd name="connsiteX103" fmla="*/ 3099196 w 12191999"/>
              <a:gd name="connsiteY103" fmla="*/ 1459264 h 6105653"/>
              <a:gd name="connsiteX104" fmla="*/ 3124198 w 12191999"/>
              <a:gd name="connsiteY104" fmla="*/ 1578470 h 6105653"/>
              <a:gd name="connsiteX105" fmla="*/ 3242071 w 12191999"/>
              <a:gd name="connsiteY105" fmla="*/ 1462171 h 6105653"/>
              <a:gd name="connsiteX106" fmla="*/ 3242071 w 12191999"/>
              <a:gd name="connsiteY106" fmla="*/ 1299354 h 6105653"/>
              <a:gd name="connsiteX107" fmla="*/ 3317080 w 12191999"/>
              <a:gd name="connsiteY107" fmla="*/ 1183056 h 6105653"/>
              <a:gd name="connsiteX108" fmla="*/ 3452811 w 12191999"/>
              <a:gd name="connsiteY108" fmla="*/ 1072572 h 6105653"/>
              <a:gd name="connsiteX109" fmla="*/ 3670696 w 12191999"/>
              <a:gd name="connsiteY109" fmla="*/ 682973 h 6105653"/>
              <a:gd name="connsiteX110" fmla="*/ 3752849 w 12191999"/>
              <a:gd name="connsiteY110" fmla="*/ 613194 h 6105653"/>
              <a:gd name="connsiteX111" fmla="*/ 3434952 w 12191999"/>
              <a:gd name="connsiteY111" fmla="*/ 1723843 h 6105653"/>
              <a:gd name="connsiteX112" fmla="*/ 3567111 w 12191999"/>
              <a:gd name="connsiteY112" fmla="*/ 1380763 h 6105653"/>
              <a:gd name="connsiteX113" fmla="*/ 3542109 w 12191999"/>
              <a:gd name="connsiteY113" fmla="*/ 1613360 h 6105653"/>
              <a:gd name="connsiteX114" fmla="*/ 3631405 w 12191999"/>
              <a:gd name="connsiteY114" fmla="*/ 1741287 h 6105653"/>
              <a:gd name="connsiteX115" fmla="*/ 3659980 w 12191999"/>
              <a:gd name="connsiteY115" fmla="*/ 1741287 h 6105653"/>
              <a:gd name="connsiteX116" fmla="*/ 3742133 w 12191999"/>
              <a:gd name="connsiteY116" fmla="*/ 1645341 h 6105653"/>
              <a:gd name="connsiteX117" fmla="*/ 3795712 w 12191999"/>
              <a:gd name="connsiteY117" fmla="*/ 1590100 h 6105653"/>
              <a:gd name="connsiteX118" fmla="*/ 3988593 w 12191999"/>
              <a:gd name="connsiteY118" fmla="*/ 1438912 h 6105653"/>
              <a:gd name="connsiteX119" fmla="*/ 4010024 w 12191999"/>
              <a:gd name="connsiteY119" fmla="*/ 1546488 h 6105653"/>
              <a:gd name="connsiteX120" fmla="*/ 4049315 w 12191999"/>
              <a:gd name="connsiteY120" fmla="*/ 1587192 h 6105653"/>
              <a:gd name="connsiteX121" fmla="*/ 4106465 w 12191999"/>
              <a:gd name="connsiteY121" fmla="*/ 1558118 h 6105653"/>
              <a:gd name="connsiteX122" fmla="*/ 4281487 w 12191999"/>
              <a:gd name="connsiteY122" fmla="*/ 1223760 h 6105653"/>
              <a:gd name="connsiteX123" fmla="*/ 4417219 w 12191999"/>
              <a:gd name="connsiteY123" fmla="*/ 1197593 h 6105653"/>
              <a:gd name="connsiteX124" fmla="*/ 4438649 w 12191999"/>
              <a:gd name="connsiteY124" fmla="*/ 1261557 h 6105653"/>
              <a:gd name="connsiteX125" fmla="*/ 4427935 w 12191999"/>
              <a:gd name="connsiteY125" fmla="*/ 1334243 h 6105653"/>
              <a:gd name="connsiteX126" fmla="*/ 4535090 w 12191999"/>
              <a:gd name="connsiteY126" fmla="*/ 1276094 h 6105653"/>
              <a:gd name="connsiteX127" fmla="*/ 4642246 w 12191999"/>
              <a:gd name="connsiteY127" fmla="*/ 1040590 h 6105653"/>
              <a:gd name="connsiteX128" fmla="*/ 4699396 w 12191999"/>
              <a:gd name="connsiteY128" fmla="*/ 996979 h 6105653"/>
              <a:gd name="connsiteX129" fmla="*/ 4727971 w 12191999"/>
              <a:gd name="connsiteY129" fmla="*/ 1055128 h 6105653"/>
              <a:gd name="connsiteX130" fmla="*/ 4738688 w 12191999"/>
              <a:gd name="connsiteY130" fmla="*/ 1098740 h 6105653"/>
              <a:gd name="connsiteX131" fmla="*/ 5185172 w 12191999"/>
              <a:gd name="connsiteY131" fmla="*/ 197429 h 6105653"/>
              <a:gd name="connsiteX132" fmla="*/ 5188744 w 12191999"/>
              <a:gd name="connsiteY132" fmla="*/ 400950 h 6105653"/>
              <a:gd name="connsiteX133" fmla="*/ 5117306 w 12191999"/>
              <a:gd name="connsiteY133" fmla="*/ 601565 h 6105653"/>
              <a:gd name="connsiteX134" fmla="*/ 5128021 w 12191999"/>
              <a:gd name="connsiteY134" fmla="*/ 813809 h 6105653"/>
              <a:gd name="connsiteX135" fmla="*/ 5092302 w 12191999"/>
              <a:gd name="connsiteY135" fmla="*/ 1014423 h 6105653"/>
              <a:gd name="connsiteX136" fmla="*/ 5092302 w 12191999"/>
              <a:gd name="connsiteY136" fmla="*/ 1188871 h 6105653"/>
              <a:gd name="connsiteX137" fmla="*/ 5145880 w 12191999"/>
              <a:gd name="connsiteY137" fmla="*/ 1026053 h 6105653"/>
              <a:gd name="connsiteX138" fmla="*/ 5235177 w 12191999"/>
              <a:gd name="connsiteY138" fmla="*/ 964997 h 6105653"/>
              <a:gd name="connsiteX139" fmla="*/ 5317331 w 12191999"/>
              <a:gd name="connsiteY139" fmla="*/ 985349 h 6105653"/>
              <a:gd name="connsiteX140" fmla="*/ 5292327 w 12191999"/>
              <a:gd name="connsiteY140" fmla="*/ 1052221 h 6105653"/>
              <a:gd name="connsiteX141" fmla="*/ 5199458 w 12191999"/>
              <a:gd name="connsiteY141" fmla="*/ 1130722 h 6105653"/>
              <a:gd name="connsiteX142" fmla="*/ 5256608 w 12191999"/>
              <a:gd name="connsiteY142" fmla="*/ 1148166 h 6105653"/>
              <a:gd name="connsiteX143" fmla="*/ 5299471 w 12191999"/>
              <a:gd name="connsiteY143" fmla="*/ 1194686 h 6105653"/>
              <a:gd name="connsiteX144" fmla="*/ 5278039 w 12191999"/>
              <a:gd name="connsiteY144" fmla="*/ 1462171 h 6105653"/>
              <a:gd name="connsiteX145" fmla="*/ 5460205 w 12191999"/>
              <a:gd name="connsiteY145" fmla="*/ 1284817 h 6105653"/>
              <a:gd name="connsiteX146" fmla="*/ 5488780 w 12191999"/>
              <a:gd name="connsiteY146" fmla="*/ 1171426 h 6105653"/>
              <a:gd name="connsiteX147" fmla="*/ 5539513 w 12191999"/>
              <a:gd name="connsiteY147" fmla="*/ 1140353 h 6105653"/>
              <a:gd name="connsiteX148" fmla="*/ 5552720 w 12191999"/>
              <a:gd name="connsiteY148" fmla="*/ 1143022 h 6105653"/>
              <a:gd name="connsiteX149" fmla="*/ 5574208 w 12191999"/>
              <a:gd name="connsiteY149" fmla="*/ 1115811 h 6105653"/>
              <a:gd name="connsiteX150" fmla="*/ 5734050 w 12191999"/>
              <a:gd name="connsiteY150" fmla="*/ 1075470 h 6105653"/>
              <a:gd name="connsiteX151" fmla="*/ 5798343 w 12191999"/>
              <a:gd name="connsiteY151" fmla="*/ 1020228 h 6105653"/>
              <a:gd name="connsiteX152" fmla="*/ 5884068 w 12191999"/>
              <a:gd name="connsiteY152" fmla="*/ 883578 h 6105653"/>
              <a:gd name="connsiteX153" fmla="*/ 6066234 w 12191999"/>
              <a:gd name="connsiteY153" fmla="*/ 645166 h 6105653"/>
              <a:gd name="connsiteX154" fmla="*/ 6109096 w 12191999"/>
              <a:gd name="connsiteY154" fmla="*/ 732391 h 6105653"/>
              <a:gd name="connsiteX155" fmla="*/ 5998368 w 12191999"/>
              <a:gd name="connsiteY155" fmla="*/ 985338 h 6105653"/>
              <a:gd name="connsiteX156" fmla="*/ 5969793 w 12191999"/>
              <a:gd name="connsiteY156" fmla="*/ 1168509 h 6105653"/>
              <a:gd name="connsiteX157" fmla="*/ 6162674 w 12191999"/>
              <a:gd name="connsiteY157" fmla="*/ 909745 h 6105653"/>
              <a:gd name="connsiteX158" fmla="*/ 6412705 w 12191999"/>
              <a:gd name="connsiteY158" fmla="*/ 659704 h 6105653"/>
              <a:gd name="connsiteX159" fmla="*/ 6366271 w 12191999"/>
              <a:gd name="connsiteY159" fmla="*/ 851596 h 6105653"/>
              <a:gd name="connsiteX160" fmla="*/ 6398418 w 12191999"/>
              <a:gd name="connsiteY160" fmla="*/ 860319 h 6105653"/>
              <a:gd name="connsiteX161" fmla="*/ 6694884 w 12191999"/>
              <a:gd name="connsiteY161" fmla="*/ 691686 h 6105653"/>
              <a:gd name="connsiteX162" fmla="*/ 6816327 w 12191999"/>
              <a:gd name="connsiteY162" fmla="*/ 610277 h 6105653"/>
              <a:gd name="connsiteX163" fmla="*/ 7177087 w 12191999"/>
              <a:gd name="connsiteY163" fmla="*/ 238123 h 6105653"/>
              <a:gd name="connsiteX164" fmla="*/ 7016353 w 12191999"/>
              <a:gd name="connsiteY164" fmla="*/ 592833 h 6105653"/>
              <a:gd name="connsiteX165" fmla="*/ 7366396 w 12191999"/>
              <a:gd name="connsiteY165" fmla="*/ 226493 h 6105653"/>
              <a:gd name="connsiteX166" fmla="*/ 7494984 w 12191999"/>
              <a:gd name="connsiteY166" fmla="*/ 49138 h 6105653"/>
              <a:gd name="connsiteX167" fmla="*/ 7538181 w 12191999"/>
              <a:gd name="connsiteY167" fmla="*/ 484 h 610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</a:cxnLst>
            <a:rect l="l" t="t" r="r" b="b"/>
            <a:pathLst>
              <a:path w="12191999" h="6105653">
                <a:moveTo>
                  <a:pt x="7538181" y="484"/>
                </a:moveTo>
                <a:cubicBezTo>
                  <a:pt x="7546999" y="-833"/>
                  <a:pt x="7557492" y="439"/>
                  <a:pt x="7569993" y="5527"/>
                </a:cubicBezTo>
                <a:cubicBezTo>
                  <a:pt x="7612855" y="22971"/>
                  <a:pt x="7598567" y="54953"/>
                  <a:pt x="7587853" y="84028"/>
                </a:cubicBezTo>
                <a:cubicBezTo>
                  <a:pt x="7559278" y="153806"/>
                  <a:pt x="7559278" y="229401"/>
                  <a:pt x="7559278" y="325347"/>
                </a:cubicBezTo>
                <a:cubicBezTo>
                  <a:pt x="7695009" y="243938"/>
                  <a:pt x="7652146" y="95658"/>
                  <a:pt x="7795021" y="25878"/>
                </a:cubicBezTo>
                <a:cubicBezTo>
                  <a:pt x="7820024" y="113102"/>
                  <a:pt x="7770018" y="179974"/>
                  <a:pt x="7759302" y="249752"/>
                </a:cubicBezTo>
                <a:cubicBezTo>
                  <a:pt x="7748587" y="313717"/>
                  <a:pt x="7773590" y="328254"/>
                  <a:pt x="7852171" y="313717"/>
                </a:cubicBezTo>
                <a:cubicBezTo>
                  <a:pt x="7973615" y="290457"/>
                  <a:pt x="8034337" y="325347"/>
                  <a:pt x="8002190" y="418385"/>
                </a:cubicBezTo>
                <a:cubicBezTo>
                  <a:pt x="7970043" y="505609"/>
                  <a:pt x="8016478" y="514331"/>
                  <a:pt x="8084343" y="491072"/>
                </a:cubicBezTo>
                <a:cubicBezTo>
                  <a:pt x="8184355" y="456182"/>
                  <a:pt x="8262937" y="493979"/>
                  <a:pt x="8348662" y="520146"/>
                </a:cubicBezTo>
                <a:cubicBezTo>
                  <a:pt x="8477249" y="560851"/>
                  <a:pt x="8541543" y="543406"/>
                  <a:pt x="8637984" y="459090"/>
                </a:cubicBezTo>
                <a:cubicBezTo>
                  <a:pt x="8691561" y="409663"/>
                  <a:pt x="8737996" y="360236"/>
                  <a:pt x="8784431" y="290457"/>
                </a:cubicBezTo>
                <a:cubicBezTo>
                  <a:pt x="8809434" y="450367"/>
                  <a:pt x="8895158" y="284642"/>
                  <a:pt x="8948737" y="339884"/>
                </a:cubicBezTo>
                <a:cubicBezTo>
                  <a:pt x="8970168" y="453274"/>
                  <a:pt x="8798717" y="543406"/>
                  <a:pt x="8848725" y="697501"/>
                </a:cubicBezTo>
                <a:cubicBezTo>
                  <a:pt x="8995171" y="511424"/>
                  <a:pt x="9041606" y="302087"/>
                  <a:pt x="9238059" y="165437"/>
                </a:cubicBezTo>
                <a:cubicBezTo>
                  <a:pt x="9280921" y="197419"/>
                  <a:pt x="9238059" y="229401"/>
                  <a:pt x="9255919" y="255567"/>
                </a:cubicBezTo>
                <a:cubicBezTo>
                  <a:pt x="9266634" y="255567"/>
                  <a:pt x="9198767" y="560851"/>
                  <a:pt x="9477374" y="578295"/>
                </a:cubicBezTo>
                <a:cubicBezTo>
                  <a:pt x="9477374" y="584110"/>
                  <a:pt x="9477374" y="589925"/>
                  <a:pt x="9488091" y="595740"/>
                </a:cubicBezTo>
                <a:cubicBezTo>
                  <a:pt x="9527380" y="627722"/>
                  <a:pt x="9620249" y="598648"/>
                  <a:pt x="9627393" y="650981"/>
                </a:cubicBezTo>
                <a:cubicBezTo>
                  <a:pt x="9634537" y="709131"/>
                  <a:pt x="9666684" y="764373"/>
                  <a:pt x="9648824" y="825429"/>
                </a:cubicBezTo>
                <a:cubicBezTo>
                  <a:pt x="9634537" y="871948"/>
                  <a:pt x="9616678" y="921374"/>
                  <a:pt x="9616678" y="970802"/>
                </a:cubicBezTo>
                <a:cubicBezTo>
                  <a:pt x="9616678" y="1023136"/>
                  <a:pt x="9495233" y="1095822"/>
                  <a:pt x="9655968" y="1127805"/>
                </a:cubicBezTo>
                <a:cubicBezTo>
                  <a:pt x="9663111" y="1127805"/>
                  <a:pt x="9645252" y="1217935"/>
                  <a:pt x="9638109" y="1267362"/>
                </a:cubicBezTo>
                <a:cubicBezTo>
                  <a:pt x="9630965" y="1308066"/>
                  <a:pt x="9598818" y="1357494"/>
                  <a:pt x="9663111" y="1386568"/>
                </a:cubicBezTo>
                <a:cubicBezTo>
                  <a:pt x="9702403" y="1401105"/>
                  <a:pt x="9773840" y="1331326"/>
                  <a:pt x="9780984" y="1270269"/>
                </a:cubicBezTo>
                <a:cubicBezTo>
                  <a:pt x="9788127" y="1215028"/>
                  <a:pt x="9795271" y="1159787"/>
                  <a:pt x="9780984" y="1107452"/>
                </a:cubicBezTo>
                <a:cubicBezTo>
                  <a:pt x="9763125" y="1043488"/>
                  <a:pt x="9791699" y="1008598"/>
                  <a:pt x="9855993" y="991154"/>
                </a:cubicBezTo>
                <a:cubicBezTo>
                  <a:pt x="9923858" y="970802"/>
                  <a:pt x="9959577" y="933005"/>
                  <a:pt x="9991724" y="880670"/>
                </a:cubicBezTo>
                <a:cubicBezTo>
                  <a:pt x="10070305" y="752742"/>
                  <a:pt x="10163174" y="630630"/>
                  <a:pt x="10209609" y="491071"/>
                </a:cubicBezTo>
                <a:cubicBezTo>
                  <a:pt x="10216753" y="464905"/>
                  <a:pt x="10231040" y="432923"/>
                  <a:pt x="10291762" y="421292"/>
                </a:cubicBezTo>
                <a:cubicBezTo>
                  <a:pt x="10198893" y="799262"/>
                  <a:pt x="9959577" y="1142341"/>
                  <a:pt x="9973865" y="1531941"/>
                </a:cubicBezTo>
                <a:cubicBezTo>
                  <a:pt x="10048874" y="1427272"/>
                  <a:pt x="10052446" y="1302252"/>
                  <a:pt x="10106024" y="1188861"/>
                </a:cubicBezTo>
                <a:cubicBezTo>
                  <a:pt x="10145315" y="1270269"/>
                  <a:pt x="10102453" y="1345863"/>
                  <a:pt x="10081022" y="1421458"/>
                </a:cubicBezTo>
                <a:cubicBezTo>
                  <a:pt x="10063162" y="1485421"/>
                  <a:pt x="10059590" y="1543570"/>
                  <a:pt x="10170318" y="1549385"/>
                </a:cubicBezTo>
                <a:cubicBezTo>
                  <a:pt x="10181034" y="1549385"/>
                  <a:pt x="10188178" y="1549385"/>
                  <a:pt x="10198893" y="1549385"/>
                </a:cubicBezTo>
                <a:cubicBezTo>
                  <a:pt x="10245327" y="1526126"/>
                  <a:pt x="10266759" y="1494144"/>
                  <a:pt x="10281046" y="1453439"/>
                </a:cubicBezTo>
                <a:cubicBezTo>
                  <a:pt x="10288190" y="1430180"/>
                  <a:pt x="10302477" y="1398198"/>
                  <a:pt x="10334625" y="1398198"/>
                </a:cubicBezTo>
                <a:cubicBezTo>
                  <a:pt x="10456068" y="1401105"/>
                  <a:pt x="10491787" y="1322604"/>
                  <a:pt x="10527506" y="1247010"/>
                </a:cubicBezTo>
                <a:cubicBezTo>
                  <a:pt x="10588228" y="1287714"/>
                  <a:pt x="10545365" y="1322604"/>
                  <a:pt x="10548937" y="1354586"/>
                </a:cubicBezTo>
                <a:cubicBezTo>
                  <a:pt x="10552509" y="1374938"/>
                  <a:pt x="10556080" y="1395290"/>
                  <a:pt x="10588228" y="1395290"/>
                </a:cubicBezTo>
                <a:cubicBezTo>
                  <a:pt x="10613230" y="1395290"/>
                  <a:pt x="10645378" y="1386568"/>
                  <a:pt x="10645378" y="1366216"/>
                </a:cubicBezTo>
                <a:cubicBezTo>
                  <a:pt x="10648949" y="1238288"/>
                  <a:pt x="10820400" y="1165601"/>
                  <a:pt x="10820400" y="1031858"/>
                </a:cubicBezTo>
                <a:cubicBezTo>
                  <a:pt x="10820400" y="950449"/>
                  <a:pt x="10916840" y="1072563"/>
                  <a:pt x="10956131" y="1005691"/>
                </a:cubicBezTo>
                <a:cubicBezTo>
                  <a:pt x="10966847" y="991154"/>
                  <a:pt x="10981133" y="1046395"/>
                  <a:pt x="10977562" y="1069655"/>
                </a:cubicBezTo>
                <a:cubicBezTo>
                  <a:pt x="10973991" y="1092915"/>
                  <a:pt x="10948987" y="1113267"/>
                  <a:pt x="10966847" y="1142341"/>
                </a:cubicBezTo>
                <a:cubicBezTo>
                  <a:pt x="11031140" y="1156879"/>
                  <a:pt x="11056143" y="1119081"/>
                  <a:pt x="11074003" y="1084192"/>
                </a:cubicBezTo>
                <a:cubicBezTo>
                  <a:pt x="11116865" y="1008598"/>
                  <a:pt x="11166871" y="933005"/>
                  <a:pt x="11181159" y="848688"/>
                </a:cubicBezTo>
                <a:cubicBezTo>
                  <a:pt x="11184730" y="819614"/>
                  <a:pt x="11202590" y="802169"/>
                  <a:pt x="11238309" y="805077"/>
                </a:cubicBezTo>
                <a:cubicBezTo>
                  <a:pt x="11284744" y="810891"/>
                  <a:pt x="11270456" y="839966"/>
                  <a:pt x="11266884" y="863226"/>
                </a:cubicBezTo>
                <a:cubicBezTo>
                  <a:pt x="11263312" y="877763"/>
                  <a:pt x="11252596" y="892300"/>
                  <a:pt x="11277600" y="906838"/>
                </a:cubicBezTo>
                <a:cubicBezTo>
                  <a:pt x="11531203" y="566666"/>
                  <a:pt x="11516915" y="386403"/>
                  <a:pt x="11724084" y="5527"/>
                </a:cubicBezTo>
                <a:cubicBezTo>
                  <a:pt x="11763375" y="89842"/>
                  <a:pt x="11734800" y="150899"/>
                  <a:pt x="11727656" y="209048"/>
                </a:cubicBezTo>
                <a:cubicBezTo>
                  <a:pt x="11709796" y="354421"/>
                  <a:pt x="11677649" y="264290"/>
                  <a:pt x="11656218" y="409663"/>
                </a:cubicBezTo>
                <a:cubicBezTo>
                  <a:pt x="11645503" y="479442"/>
                  <a:pt x="11609784" y="543406"/>
                  <a:pt x="11666934" y="621907"/>
                </a:cubicBezTo>
                <a:cubicBezTo>
                  <a:pt x="11706225" y="674241"/>
                  <a:pt x="11663362" y="758557"/>
                  <a:pt x="11631215" y="822521"/>
                </a:cubicBezTo>
                <a:cubicBezTo>
                  <a:pt x="11602640" y="874856"/>
                  <a:pt x="11595497" y="927190"/>
                  <a:pt x="11631215" y="996969"/>
                </a:cubicBezTo>
                <a:cubicBezTo>
                  <a:pt x="11652646" y="933005"/>
                  <a:pt x="11670505" y="883578"/>
                  <a:pt x="11684793" y="834151"/>
                </a:cubicBezTo>
                <a:cubicBezTo>
                  <a:pt x="11695509" y="793447"/>
                  <a:pt x="11720512" y="770187"/>
                  <a:pt x="11774090" y="773095"/>
                </a:cubicBezTo>
                <a:cubicBezTo>
                  <a:pt x="11802665" y="773095"/>
                  <a:pt x="11841956" y="764373"/>
                  <a:pt x="11856243" y="793447"/>
                </a:cubicBezTo>
                <a:cubicBezTo>
                  <a:pt x="11870531" y="816706"/>
                  <a:pt x="11856243" y="848688"/>
                  <a:pt x="11831240" y="860319"/>
                </a:cubicBezTo>
                <a:cubicBezTo>
                  <a:pt x="11784806" y="874856"/>
                  <a:pt x="11741944" y="889393"/>
                  <a:pt x="11738371" y="938820"/>
                </a:cubicBezTo>
                <a:cubicBezTo>
                  <a:pt x="11731228" y="1005691"/>
                  <a:pt x="11759802" y="967894"/>
                  <a:pt x="11795521" y="956264"/>
                </a:cubicBezTo>
                <a:cubicBezTo>
                  <a:pt x="11834812" y="944634"/>
                  <a:pt x="11845527" y="979524"/>
                  <a:pt x="11838384" y="1002784"/>
                </a:cubicBezTo>
                <a:cubicBezTo>
                  <a:pt x="11806237" y="1090007"/>
                  <a:pt x="11863387" y="1180138"/>
                  <a:pt x="11816952" y="1270269"/>
                </a:cubicBezTo>
                <a:cubicBezTo>
                  <a:pt x="11931252" y="1247010"/>
                  <a:pt x="11981259" y="1197583"/>
                  <a:pt x="11999118" y="1092915"/>
                </a:cubicBezTo>
                <a:cubicBezTo>
                  <a:pt x="12002690" y="1055118"/>
                  <a:pt x="11995547" y="1014413"/>
                  <a:pt x="12027693" y="979524"/>
                </a:cubicBezTo>
                <a:cubicBezTo>
                  <a:pt x="12045553" y="959172"/>
                  <a:pt x="12066984" y="938820"/>
                  <a:pt x="12102703" y="953357"/>
                </a:cubicBezTo>
                <a:cubicBezTo>
                  <a:pt x="12127705" y="962080"/>
                  <a:pt x="12127705" y="985338"/>
                  <a:pt x="12120562" y="1005691"/>
                </a:cubicBezTo>
                <a:cubicBezTo>
                  <a:pt x="12081272" y="1090007"/>
                  <a:pt x="12070555" y="1180138"/>
                  <a:pt x="12056268" y="1267362"/>
                </a:cubicBezTo>
                <a:cubicBezTo>
                  <a:pt x="12052697" y="1281899"/>
                  <a:pt x="12045553" y="1296437"/>
                  <a:pt x="12081272" y="1310974"/>
                </a:cubicBezTo>
                <a:cubicBezTo>
                  <a:pt x="12113418" y="1209213"/>
                  <a:pt x="12156280" y="1110359"/>
                  <a:pt x="12191999" y="1008598"/>
                </a:cubicBezTo>
                <a:lnTo>
                  <a:pt x="12191999" y="6105653"/>
                </a:lnTo>
                <a:lnTo>
                  <a:pt x="0" y="6105653"/>
                </a:lnTo>
                <a:lnTo>
                  <a:pt x="0" y="927116"/>
                </a:lnTo>
                <a:lnTo>
                  <a:pt x="61930" y="902578"/>
                </a:lnTo>
                <a:cubicBezTo>
                  <a:pt x="91454" y="894128"/>
                  <a:pt x="122931" y="887949"/>
                  <a:pt x="155971" y="883588"/>
                </a:cubicBezTo>
                <a:cubicBezTo>
                  <a:pt x="223837" y="877773"/>
                  <a:pt x="245268" y="839976"/>
                  <a:pt x="277414" y="802179"/>
                </a:cubicBezTo>
                <a:cubicBezTo>
                  <a:pt x="388143" y="674251"/>
                  <a:pt x="488155" y="537601"/>
                  <a:pt x="638174" y="430025"/>
                </a:cubicBezTo>
                <a:cubicBezTo>
                  <a:pt x="620315" y="555046"/>
                  <a:pt x="520302" y="653899"/>
                  <a:pt x="477440" y="784735"/>
                </a:cubicBezTo>
                <a:cubicBezTo>
                  <a:pt x="641746" y="680066"/>
                  <a:pt x="727471" y="543415"/>
                  <a:pt x="827483" y="418395"/>
                </a:cubicBezTo>
                <a:cubicBezTo>
                  <a:pt x="873917" y="360246"/>
                  <a:pt x="931068" y="307912"/>
                  <a:pt x="956071" y="241040"/>
                </a:cubicBezTo>
                <a:cubicBezTo>
                  <a:pt x="961429" y="223595"/>
                  <a:pt x="972814" y="196338"/>
                  <a:pt x="999268" y="192386"/>
                </a:cubicBezTo>
                <a:cubicBezTo>
                  <a:pt x="1008086" y="191069"/>
                  <a:pt x="1018579" y="192341"/>
                  <a:pt x="1031080" y="197429"/>
                </a:cubicBezTo>
                <a:cubicBezTo>
                  <a:pt x="1073942" y="214873"/>
                  <a:pt x="1059654" y="246855"/>
                  <a:pt x="1048940" y="275930"/>
                </a:cubicBezTo>
                <a:cubicBezTo>
                  <a:pt x="1020365" y="345708"/>
                  <a:pt x="1020365" y="421303"/>
                  <a:pt x="1020365" y="517249"/>
                </a:cubicBezTo>
                <a:cubicBezTo>
                  <a:pt x="1156096" y="435840"/>
                  <a:pt x="1113233" y="287560"/>
                  <a:pt x="1256108" y="217780"/>
                </a:cubicBezTo>
                <a:cubicBezTo>
                  <a:pt x="1281111" y="305004"/>
                  <a:pt x="1231105" y="371876"/>
                  <a:pt x="1220389" y="441654"/>
                </a:cubicBezTo>
                <a:cubicBezTo>
                  <a:pt x="1209674" y="505619"/>
                  <a:pt x="1234677" y="520156"/>
                  <a:pt x="1313258" y="505619"/>
                </a:cubicBezTo>
                <a:cubicBezTo>
                  <a:pt x="1434702" y="482359"/>
                  <a:pt x="1495424" y="517249"/>
                  <a:pt x="1463277" y="610287"/>
                </a:cubicBezTo>
                <a:cubicBezTo>
                  <a:pt x="1431130" y="697511"/>
                  <a:pt x="1477565" y="706233"/>
                  <a:pt x="1545430" y="682974"/>
                </a:cubicBezTo>
                <a:cubicBezTo>
                  <a:pt x="1645442" y="648084"/>
                  <a:pt x="1724024" y="685881"/>
                  <a:pt x="1809749" y="712048"/>
                </a:cubicBezTo>
                <a:cubicBezTo>
                  <a:pt x="1938336" y="752753"/>
                  <a:pt x="2002630" y="735308"/>
                  <a:pt x="2099071" y="650992"/>
                </a:cubicBezTo>
                <a:cubicBezTo>
                  <a:pt x="2152648" y="601565"/>
                  <a:pt x="2199083" y="552138"/>
                  <a:pt x="2245518" y="482359"/>
                </a:cubicBezTo>
                <a:cubicBezTo>
                  <a:pt x="2270521" y="642269"/>
                  <a:pt x="2356245" y="476544"/>
                  <a:pt x="2409824" y="531786"/>
                </a:cubicBezTo>
                <a:cubicBezTo>
                  <a:pt x="2431255" y="645176"/>
                  <a:pt x="2259804" y="735308"/>
                  <a:pt x="2309812" y="889403"/>
                </a:cubicBezTo>
                <a:cubicBezTo>
                  <a:pt x="2456258" y="703326"/>
                  <a:pt x="2502693" y="493989"/>
                  <a:pt x="2699146" y="357339"/>
                </a:cubicBezTo>
                <a:cubicBezTo>
                  <a:pt x="2742008" y="389321"/>
                  <a:pt x="2699146" y="421303"/>
                  <a:pt x="2717006" y="447469"/>
                </a:cubicBezTo>
                <a:cubicBezTo>
                  <a:pt x="2727721" y="447469"/>
                  <a:pt x="2659854" y="752753"/>
                  <a:pt x="2938461" y="770197"/>
                </a:cubicBezTo>
                <a:cubicBezTo>
                  <a:pt x="2938461" y="776012"/>
                  <a:pt x="2938461" y="781827"/>
                  <a:pt x="2949178" y="787642"/>
                </a:cubicBezTo>
                <a:cubicBezTo>
                  <a:pt x="2988467" y="819624"/>
                  <a:pt x="3081336" y="790550"/>
                  <a:pt x="3088480" y="842883"/>
                </a:cubicBezTo>
                <a:cubicBezTo>
                  <a:pt x="3095624" y="901033"/>
                  <a:pt x="3127771" y="956275"/>
                  <a:pt x="3109911" y="1017331"/>
                </a:cubicBezTo>
                <a:cubicBezTo>
                  <a:pt x="3095624" y="1063850"/>
                  <a:pt x="3077765" y="1113276"/>
                  <a:pt x="3077765" y="1162704"/>
                </a:cubicBezTo>
                <a:cubicBezTo>
                  <a:pt x="3077765" y="1215038"/>
                  <a:pt x="2956320" y="1287724"/>
                  <a:pt x="3117055" y="1319707"/>
                </a:cubicBezTo>
                <a:cubicBezTo>
                  <a:pt x="3124198" y="1319707"/>
                  <a:pt x="3106339" y="1409837"/>
                  <a:pt x="3099196" y="1459264"/>
                </a:cubicBezTo>
                <a:cubicBezTo>
                  <a:pt x="3092052" y="1499968"/>
                  <a:pt x="3059905" y="1549396"/>
                  <a:pt x="3124198" y="1578470"/>
                </a:cubicBezTo>
                <a:cubicBezTo>
                  <a:pt x="3163490" y="1593007"/>
                  <a:pt x="3234927" y="1523228"/>
                  <a:pt x="3242071" y="1462171"/>
                </a:cubicBezTo>
                <a:cubicBezTo>
                  <a:pt x="3249214" y="1406930"/>
                  <a:pt x="3256358" y="1351689"/>
                  <a:pt x="3242071" y="1299354"/>
                </a:cubicBezTo>
                <a:cubicBezTo>
                  <a:pt x="3224212" y="1235390"/>
                  <a:pt x="3252786" y="1200500"/>
                  <a:pt x="3317080" y="1183056"/>
                </a:cubicBezTo>
                <a:cubicBezTo>
                  <a:pt x="3384945" y="1162704"/>
                  <a:pt x="3420664" y="1124907"/>
                  <a:pt x="3452811" y="1072572"/>
                </a:cubicBezTo>
                <a:cubicBezTo>
                  <a:pt x="3531392" y="944644"/>
                  <a:pt x="3624261" y="822532"/>
                  <a:pt x="3670696" y="682973"/>
                </a:cubicBezTo>
                <a:cubicBezTo>
                  <a:pt x="3677840" y="656807"/>
                  <a:pt x="3692127" y="624825"/>
                  <a:pt x="3752849" y="613194"/>
                </a:cubicBezTo>
                <a:cubicBezTo>
                  <a:pt x="3659980" y="991164"/>
                  <a:pt x="3420664" y="1334243"/>
                  <a:pt x="3434952" y="1723843"/>
                </a:cubicBezTo>
                <a:cubicBezTo>
                  <a:pt x="3509961" y="1619174"/>
                  <a:pt x="3513533" y="1494154"/>
                  <a:pt x="3567111" y="1380763"/>
                </a:cubicBezTo>
                <a:cubicBezTo>
                  <a:pt x="3606402" y="1462171"/>
                  <a:pt x="3563540" y="1537765"/>
                  <a:pt x="3542109" y="1613360"/>
                </a:cubicBezTo>
                <a:cubicBezTo>
                  <a:pt x="3524249" y="1677323"/>
                  <a:pt x="3520677" y="1735472"/>
                  <a:pt x="3631405" y="1741287"/>
                </a:cubicBezTo>
                <a:cubicBezTo>
                  <a:pt x="3642121" y="1741287"/>
                  <a:pt x="3649265" y="1741287"/>
                  <a:pt x="3659980" y="1741287"/>
                </a:cubicBezTo>
                <a:cubicBezTo>
                  <a:pt x="3706414" y="1718028"/>
                  <a:pt x="3727846" y="1686046"/>
                  <a:pt x="3742133" y="1645341"/>
                </a:cubicBezTo>
                <a:cubicBezTo>
                  <a:pt x="3749277" y="1622082"/>
                  <a:pt x="3763564" y="1590100"/>
                  <a:pt x="3795712" y="1590100"/>
                </a:cubicBezTo>
                <a:cubicBezTo>
                  <a:pt x="3917155" y="1593007"/>
                  <a:pt x="3952874" y="1514506"/>
                  <a:pt x="3988593" y="1438912"/>
                </a:cubicBezTo>
                <a:cubicBezTo>
                  <a:pt x="4049315" y="1479616"/>
                  <a:pt x="4006452" y="1514506"/>
                  <a:pt x="4010024" y="1546488"/>
                </a:cubicBezTo>
                <a:cubicBezTo>
                  <a:pt x="4013596" y="1566840"/>
                  <a:pt x="4017167" y="1587192"/>
                  <a:pt x="4049315" y="1587192"/>
                </a:cubicBezTo>
                <a:cubicBezTo>
                  <a:pt x="4074317" y="1587192"/>
                  <a:pt x="4106465" y="1578470"/>
                  <a:pt x="4106465" y="1558118"/>
                </a:cubicBezTo>
                <a:cubicBezTo>
                  <a:pt x="4110036" y="1430190"/>
                  <a:pt x="4281487" y="1357503"/>
                  <a:pt x="4281487" y="1223760"/>
                </a:cubicBezTo>
                <a:cubicBezTo>
                  <a:pt x="4281487" y="1142351"/>
                  <a:pt x="4377927" y="1264465"/>
                  <a:pt x="4417219" y="1197593"/>
                </a:cubicBezTo>
                <a:cubicBezTo>
                  <a:pt x="4427935" y="1183056"/>
                  <a:pt x="4442220" y="1238297"/>
                  <a:pt x="4438649" y="1261557"/>
                </a:cubicBezTo>
                <a:cubicBezTo>
                  <a:pt x="4435078" y="1284817"/>
                  <a:pt x="4410074" y="1305169"/>
                  <a:pt x="4427935" y="1334243"/>
                </a:cubicBezTo>
                <a:cubicBezTo>
                  <a:pt x="4492228" y="1348781"/>
                  <a:pt x="4517230" y="1310983"/>
                  <a:pt x="4535090" y="1276094"/>
                </a:cubicBezTo>
                <a:cubicBezTo>
                  <a:pt x="4577952" y="1200500"/>
                  <a:pt x="4627958" y="1124907"/>
                  <a:pt x="4642246" y="1040590"/>
                </a:cubicBezTo>
                <a:cubicBezTo>
                  <a:pt x="4645817" y="1011516"/>
                  <a:pt x="4663677" y="994071"/>
                  <a:pt x="4699396" y="996979"/>
                </a:cubicBezTo>
                <a:cubicBezTo>
                  <a:pt x="4745832" y="1002793"/>
                  <a:pt x="4731544" y="1031868"/>
                  <a:pt x="4727971" y="1055128"/>
                </a:cubicBezTo>
                <a:cubicBezTo>
                  <a:pt x="4724399" y="1069665"/>
                  <a:pt x="4713683" y="1084202"/>
                  <a:pt x="4738688" y="1098740"/>
                </a:cubicBezTo>
                <a:cubicBezTo>
                  <a:pt x="4992291" y="758568"/>
                  <a:pt x="4978002" y="578305"/>
                  <a:pt x="5185172" y="197429"/>
                </a:cubicBezTo>
                <a:cubicBezTo>
                  <a:pt x="5224462" y="281744"/>
                  <a:pt x="5195887" y="342801"/>
                  <a:pt x="5188744" y="400950"/>
                </a:cubicBezTo>
                <a:cubicBezTo>
                  <a:pt x="5170883" y="546323"/>
                  <a:pt x="5138736" y="456192"/>
                  <a:pt x="5117306" y="601565"/>
                </a:cubicBezTo>
                <a:cubicBezTo>
                  <a:pt x="5106590" y="671344"/>
                  <a:pt x="5070871" y="735308"/>
                  <a:pt x="5128021" y="813809"/>
                </a:cubicBezTo>
                <a:cubicBezTo>
                  <a:pt x="5167312" y="866143"/>
                  <a:pt x="5124450" y="950459"/>
                  <a:pt x="5092302" y="1014423"/>
                </a:cubicBezTo>
                <a:cubicBezTo>
                  <a:pt x="5063727" y="1066758"/>
                  <a:pt x="5056585" y="1119092"/>
                  <a:pt x="5092302" y="1188871"/>
                </a:cubicBezTo>
                <a:cubicBezTo>
                  <a:pt x="5113734" y="1124907"/>
                  <a:pt x="5131592" y="1075480"/>
                  <a:pt x="5145880" y="1026053"/>
                </a:cubicBezTo>
                <a:cubicBezTo>
                  <a:pt x="5156596" y="985349"/>
                  <a:pt x="5181600" y="962089"/>
                  <a:pt x="5235177" y="964997"/>
                </a:cubicBezTo>
                <a:cubicBezTo>
                  <a:pt x="5263752" y="964997"/>
                  <a:pt x="5303044" y="956275"/>
                  <a:pt x="5317331" y="985349"/>
                </a:cubicBezTo>
                <a:cubicBezTo>
                  <a:pt x="5331618" y="1008608"/>
                  <a:pt x="5317331" y="1040590"/>
                  <a:pt x="5292327" y="1052221"/>
                </a:cubicBezTo>
                <a:cubicBezTo>
                  <a:pt x="5245894" y="1066758"/>
                  <a:pt x="5203031" y="1081295"/>
                  <a:pt x="5199458" y="1130722"/>
                </a:cubicBezTo>
                <a:cubicBezTo>
                  <a:pt x="5192315" y="1197593"/>
                  <a:pt x="5220889" y="1159796"/>
                  <a:pt x="5256608" y="1148166"/>
                </a:cubicBezTo>
                <a:cubicBezTo>
                  <a:pt x="5295899" y="1136536"/>
                  <a:pt x="5306616" y="1171426"/>
                  <a:pt x="5299471" y="1194686"/>
                </a:cubicBezTo>
                <a:cubicBezTo>
                  <a:pt x="5267324" y="1281909"/>
                  <a:pt x="5324474" y="1372040"/>
                  <a:pt x="5278039" y="1462171"/>
                </a:cubicBezTo>
                <a:cubicBezTo>
                  <a:pt x="5392339" y="1438912"/>
                  <a:pt x="5442347" y="1389485"/>
                  <a:pt x="5460205" y="1284817"/>
                </a:cubicBezTo>
                <a:cubicBezTo>
                  <a:pt x="5463777" y="1247020"/>
                  <a:pt x="5456634" y="1206315"/>
                  <a:pt x="5488780" y="1171426"/>
                </a:cubicBezTo>
                <a:cubicBezTo>
                  <a:pt x="5502175" y="1156162"/>
                  <a:pt x="5517579" y="1140898"/>
                  <a:pt x="5539513" y="1140353"/>
                </a:cubicBezTo>
                <a:lnTo>
                  <a:pt x="5552720" y="1143022"/>
                </a:lnTo>
                <a:lnTo>
                  <a:pt x="5574208" y="1115811"/>
                </a:lnTo>
                <a:cubicBezTo>
                  <a:pt x="5609034" y="1085646"/>
                  <a:pt x="5659040" y="1068202"/>
                  <a:pt x="5734050" y="1075470"/>
                </a:cubicBezTo>
                <a:cubicBezTo>
                  <a:pt x="5776912" y="1078377"/>
                  <a:pt x="5809058" y="1055118"/>
                  <a:pt x="5798343" y="1020228"/>
                </a:cubicBezTo>
                <a:cubicBezTo>
                  <a:pt x="5776912" y="953357"/>
                  <a:pt x="5837634" y="921375"/>
                  <a:pt x="5884068" y="883578"/>
                </a:cubicBezTo>
                <a:cubicBezTo>
                  <a:pt x="5966221" y="816706"/>
                  <a:pt x="6051947" y="752742"/>
                  <a:pt x="6066234" y="645166"/>
                </a:cubicBezTo>
                <a:cubicBezTo>
                  <a:pt x="6130528" y="665519"/>
                  <a:pt x="6123384" y="700408"/>
                  <a:pt x="6109096" y="732391"/>
                </a:cubicBezTo>
                <a:cubicBezTo>
                  <a:pt x="6073377" y="816706"/>
                  <a:pt x="6034087" y="901023"/>
                  <a:pt x="5998368" y="985338"/>
                </a:cubicBezTo>
                <a:cubicBezTo>
                  <a:pt x="5976937" y="1040581"/>
                  <a:pt x="5944790" y="1095822"/>
                  <a:pt x="5969793" y="1168509"/>
                </a:cubicBezTo>
                <a:cubicBezTo>
                  <a:pt x="6098380" y="1104545"/>
                  <a:pt x="6123384" y="996969"/>
                  <a:pt x="6162674" y="909745"/>
                </a:cubicBezTo>
                <a:cubicBezTo>
                  <a:pt x="6212681" y="802169"/>
                  <a:pt x="6305549" y="738205"/>
                  <a:pt x="6412705" y="659704"/>
                </a:cubicBezTo>
                <a:cubicBezTo>
                  <a:pt x="6441280" y="738205"/>
                  <a:pt x="6362699" y="787632"/>
                  <a:pt x="6366271" y="851596"/>
                </a:cubicBezTo>
                <a:cubicBezTo>
                  <a:pt x="6376987" y="854503"/>
                  <a:pt x="6398418" y="860319"/>
                  <a:pt x="6398418" y="860319"/>
                </a:cubicBezTo>
                <a:cubicBezTo>
                  <a:pt x="6455568" y="755650"/>
                  <a:pt x="6562724" y="709131"/>
                  <a:pt x="6694884" y="691686"/>
                </a:cubicBezTo>
                <a:cubicBezTo>
                  <a:pt x="6762750" y="685871"/>
                  <a:pt x="6784181" y="648074"/>
                  <a:pt x="6816327" y="610277"/>
                </a:cubicBezTo>
                <a:cubicBezTo>
                  <a:pt x="6927056" y="482349"/>
                  <a:pt x="7027068" y="345699"/>
                  <a:pt x="7177087" y="238123"/>
                </a:cubicBezTo>
                <a:cubicBezTo>
                  <a:pt x="7159228" y="363144"/>
                  <a:pt x="7059215" y="461997"/>
                  <a:pt x="7016353" y="592833"/>
                </a:cubicBezTo>
                <a:cubicBezTo>
                  <a:pt x="7180659" y="488164"/>
                  <a:pt x="7266384" y="351513"/>
                  <a:pt x="7366396" y="226493"/>
                </a:cubicBezTo>
                <a:cubicBezTo>
                  <a:pt x="7412830" y="168344"/>
                  <a:pt x="7469981" y="116010"/>
                  <a:pt x="7494984" y="49138"/>
                </a:cubicBezTo>
                <a:cubicBezTo>
                  <a:pt x="7500342" y="31693"/>
                  <a:pt x="7511727" y="4436"/>
                  <a:pt x="7538181" y="484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9E9E30-8CEF-41A4-4CBF-98C788388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err="1"/>
              <a:t>الاهمية</a:t>
            </a:r>
            <a:r>
              <a:rPr lang="en-US" dirty="0"/>
              <a:t> </a:t>
            </a:r>
            <a:r>
              <a:rPr lang="en-US" err="1"/>
              <a:t>الاقتصادية</a:t>
            </a:r>
            <a:r>
              <a:rPr lang="en-US" dirty="0"/>
              <a:t> </a:t>
            </a:r>
            <a:r>
              <a:rPr lang="en-US" err="1"/>
              <a:t>لمعدن</a:t>
            </a:r>
            <a:r>
              <a:rPr lang="en-US" dirty="0"/>
              <a:t> </a:t>
            </a:r>
            <a:r>
              <a:rPr lang="en-US" err="1"/>
              <a:t>الحديد</a:t>
            </a:r>
            <a:r>
              <a:rPr lang="en-US" dirty="0"/>
              <a:t> </a:t>
            </a:r>
            <a:r>
              <a:rPr lang="en-US" err="1"/>
              <a:t>في</a:t>
            </a:r>
            <a:r>
              <a:rPr lang="en-US" dirty="0"/>
              <a:t> </a:t>
            </a:r>
            <a:r>
              <a:rPr lang="en-US" err="1"/>
              <a:t>الاردن</a:t>
            </a: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34AE0D3-26FE-A186-2A55-352D25F7F7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943587"/>
              </p:ext>
            </p:extLst>
          </p:nvPr>
        </p:nvGraphicFramePr>
        <p:xfrm>
          <a:off x="838200" y="2011363"/>
          <a:ext cx="10515600" cy="4160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884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0EED73-1494-4E89-869B-E501A02B24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9D7A3A2-205A-4FD7-89D2-24FA8A54E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4934" y="0"/>
            <a:ext cx="11377066" cy="4001047"/>
          </a:xfrm>
          <a:custGeom>
            <a:avLst/>
            <a:gdLst>
              <a:gd name="connsiteX0" fmla="*/ 914840 w 11377066"/>
              <a:gd name="connsiteY0" fmla="*/ 0 h 3343806"/>
              <a:gd name="connsiteX1" fmla="*/ 11365513 w 11377066"/>
              <a:gd name="connsiteY1" fmla="*/ 0 h 3343806"/>
              <a:gd name="connsiteX2" fmla="*/ 11365513 w 11377066"/>
              <a:gd name="connsiteY2" fmla="*/ 846735 h 3343806"/>
              <a:gd name="connsiteX3" fmla="*/ 11050704 w 11377066"/>
              <a:gd name="connsiteY3" fmla="*/ 1046017 h 3343806"/>
              <a:gd name="connsiteX4" fmla="*/ 11195112 w 11377066"/>
              <a:gd name="connsiteY4" fmla="*/ 1103780 h 3343806"/>
              <a:gd name="connsiteX5" fmla="*/ 10553944 w 11377066"/>
              <a:gd name="connsiteY5" fmla="*/ 1441695 h 3343806"/>
              <a:gd name="connsiteX6" fmla="*/ 11148902 w 11377066"/>
              <a:gd name="connsiteY6" fmla="*/ 1383932 h 3343806"/>
              <a:gd name="connsiteX7" fmla="*/ 11117132 w 11377066"/>
              <a:gd name="connsiteY7" fmla="*/ 1430142 h 3343806"/>
              <a:gd name="connsiteX8" fmla="*/ 11085363 w 11377066"/>
              <a:gd name="connsiteY8" fmla="*/ 1476352 h 3343806"/>
              <a:gd name="connsiteX9" fmla="*/ 11365513 w 11377066"/>
              <a:gd name="connsiteY9" fmla="*/ 1447471 h 3343806"/>
              <a:gd name="connsiteX10" fmla="*/ 11365513 w 11377066"/>
              <a:gd name="connsiteY10" fmla="*/ 1496569 h 3343806"/>
              <a:gd name="connsiteX11" fmla="*/ 11278869 w 11377066"/>
              <a:gd name="connsiteY11" fmla="*/ 1554332 h 3343806"/>
              <a:gd name="connsiteX12" fmla="*/ 11365513 w 11377066"/>
              <a:gd name="connsiteY12" fmla="*/ 1539891 h 3343806"/>
              <a:gd name="connsiteX13" fmla="*/ 11377066 w 11377066"/>
              <a:gd name="connsiteY13" fmla="*/ 1539891 h 3343806"/>
              <a:gd name="connsiteX14" fmla="*/ 11377066 w 11377066"/>
              <a:gd name="connsiteY14" fmla="*/ 1765167 h 3343806"/>
              <a:gd name="connsiteX15" fmla="*/ 4624577 w 11377066"/>
              <a:gd name="connsiteY15" fmla="*/ 3342096 h 3343806"/>
              <a:gd name="connsiteX16" fmla="*/ 4000738 w 11377066"/>
              <a:gd name="connsiteY16" fmla="*/ 3313214 h 3343806"/>
              <a:gd name="connsiteX17" fmla="*/ 3853443 w 11377066"/>
              <a:gd name="connsiteY17" fmla="*/ 3217905 h 3343806"/>
              <a:gd name="connsiteX18" fmla="*/ 4003625 w 11377066"/>
              <a:gd name="connsiteY18" fmla="*/ 3171695 h 3343806"/>
              <a:gd name="connsiteX19" fmla="*/ 4465729 w 11377066"/>
              <a:gd name="connsiteY19" fmla="*/ 3024399 h 3343806"/>
              <a:gd name="connsiteX20" fmla="*/ 4015179 w 11377066"/>
              <a:gd name="connsiteY20" fmla="*/ 3047505 h 3343806"/>
              <a:gd name="connsiteX21" fmla="*/ 4656346 w 11377066"/>
              <a:gd name="connsiteY21" fmla="*/ 2926202 h 3343806"/>
              <a:gd name="connsiteX22" fmla="*/ 4841188 w 11377066"/>
              <a:gd name="connsiteY22" fmla="*/ 2862663 h 3343806"/>
              <a:gd name="connsiteX23" fmla="*/ 4659236 w 11377066"/>
              <a:gd name="connsiteY23" fmla="*/ 2836670 h 3343806"/>
              <a:gd name="connsiteX24" fmla="*/ 3778351 w 11377066"/>
              <a:gd name="connsiteY24" fmla="*/ 2914650 h 3343806"/>
              <a:gd name="connsiteX25" fmla="*/ 3694595 w 11377066"/>
              <a:gd name="connsiteY25" fmla="*/ 2923314 h 3343806"/>
              <a:gd name="connsiteX26" fmla="*/ 3119852 w 11377066"/>
              <a:gd name="connsiteY26" fmla="*/ 2862663 h 3343806"/>
              <a:gd name="connsiteX27" fmla="*/ 3440437 w 11377066"/>
              <a:gd name="connsiteY27" fmla="*/ 2799124 h 3343806"/>
              <a:gd name="connsiteX28" fmla="*/ 3070753 w 11377066"/>
              <a:gd name="connsiteY28" fmla="*/ 2761578 h 3343806"/>
              <a:gd name="connsiteX29" fmla="*/ 2623091 w 11377066"/>
              <a:gd name="connsiteY29" fmla="*/ 2726920 h 3343806"/>
              <a:gd name="connsiteX30" fmla="*/ 2160987 w 11377066"/>
              <a:gd name="connsiteY30" fmla="*/ 2611394 h 3343806"/>
              <a:gd name="connsiteX31" fmla="*/ 1837515 w 11377066"/>
              <a:gd name="connsiteY31" fmla="*/ 2573848 h 3343806"/>
              <a:gd name="connsiteX32" fmla="*/ 1869284 w 11377066"/>
              <a:gd name="connsiteY32" fmla="*/ 2472763 h 3343806"/>
              <a:gd name="connsiteX33" fmla="*/ 1808633 w 11377066"/>
              <a:gd name="connsiteY33" fmla="*/ 2386119 h 3343806"/>
              <a:gd name="connsiteX34" fmla="*/ 2354493 w 11377066"/>
              <a:gd name="connsiteY34" fmla="*/ 2342797 h 3343806"/>
              <a:gd name="connsiteX35" fmla="*/ 2146546 w 11377066"/>
              <a:gd name="connsiteY35" fmla="*/ 2328356 h 3343806"/>
              <a:gd name="connsiteX36" fmla="*/ 2054126 w 11377066"/>
              <a:gd name="connsiteY36" fmla="*/ 2285034 h 3343806"/>
              <a:gd name="connsiteX37" fmla="*/ 2132106 w 11377066"/>
              <a:gd name="connsiteY37" fmla="*/ 2238823 h 3343806"/>
              <a:gd name="connsiteX38" fmla="*/ 2478684 w 11377066"/>
              <a:gd name="connsiteY38" fmla="*/ 2085751 h 3343806"/>
              <a:gd name="connsiteX39" fmla="*/ 1511154 w 11377066"/>
              <a:gd name="connsiteY39" fmla="*/ 2094416 h 3343806"/>
              <a:gd name="connsiteX40" fmla="*/ 1638232 w 11377066"/>
              <a:gd name="connsiteY40" fmla="*/ 2042429 h 3343806"/>
              <a:gd name="connsiteX41" fmla="*/ 2972556 w 11377066"/>
              <a:gd name="connsiteY41" fmla="*/ 1718957 h 3343806"/>
              <a:gd name="connsiteX42" fmla="*/ 3238266 w 11377066"/>
              <a:gd name="connsiteY42" fmla="*/ 1678523 h 3343806"/>
              <a:gd name="connsiteX43" fmla="*/ 2522005 w 11377066"/>
              <a:gd name="connsiteY43" fmla="*/ 1664082 h 3343806"/>
              <a:gd name="connsiteX44" fmla="*/ 1421621 w 11377066"/>
              <a:gd name="connsiteY44" fmla="*/ 1522563 h 3343806"/>
              <a:gd name="connsiteX45" fmla="*/ 1525595 w 11377066"/>
              <a:gd name="connsiteY45" fmla="*/ 1392596 h 3343806"/>
              <a:gd name="connsiteX46" fmla="*/ 982623 w 11377066"/>
              <a:gd name="connsiteY46" fmla="*/ 1415701 h 3343806"/>
              <a:gd name="connsiteX47" fmla="*/ 1231003 w 11377066"/>
              <a:gd name="connsiteY47" fmla="*/ 1314616 h 3343806"/>
              <a:gd name="connsiteX48" fmla="*/ 1025945 w 11377066"/>
              <a:gd name="connsiteY48" fmla="*/ 1297287 h 3343806"/>
              <a:gd name="connsiteX49" fmla="*/ 841104 w 11377066"/>
              <a:gd name="connsiteY49" fmla="*/ 1225083 h 3343806"/>
              <a:gd name="connsiteX50" fmla="*/ 1612239 w 11377066"/>
              <a:gd name="connsiteY50" fmla="*/ 1112445 h 3343806"/>
              <a:gd name="connsiteX51" fmla="*/ 1814409 w 11377066"/>
              <a:gd name="connsiteY51" fmla="*/ 1008471 h 3343806"/>
              <a:gd name="connsiteX52" fmla="*/ 1932824 w 11377066"/>
              <a:gd name="connsiteY52" fmla="*/ 979590 h 3343806"/>
              <a:gd name="connsiteX53" fmla="*/ 2083007 w 11377066"/>
              <a:gd name="connsiteY53" fmla="*/ 936268 h 3343806"/>
              <a:gd name="connsiteX54" fmla="*/ 1947265 w 11377066"/>
              <a:gd name="connsiteY54" fmla="*/ 924715 h 3343806"/>
              <a:gd name="connsiteX55" fmla="*/ 1271438 w 11377066"/>
              <a:gd name="connsiteY55" fmla="*/ 895834 h 3343806"/>
              <a:gd name="connsiteX56" fmla="*/ 659150 w 11377066"/>
              <a:gd name="connsiteY56" fmla="*/ 907386 h 3343806"/>
              <a:gd name="connsiteX57" fmla="*/ 780453 w 11377066"/>
              <a:gd name="connsiteY57" fmla="*/ 846735 h 3343806"/>
              <a:gd name="connsiteX58" fmla="*/ 841104 w 11377066"/>
              <a:gd name="connsiteY58" fmla="*/ 788972 h 3343806"/>
              <a:gd name="connsiteX59" fmla="*/ 448316 w 11377066"/>
              <a:gd name="connsiteY59" fmla="*/ 659006 h 3343806"/>
              <a:gd name="connsiteX60" fmla="*/ 910419 w 11377066"/>
              <a:gd name="connsiteY60" fmla="*/ 569473 h 3343806"/>
              <a:gd name="connsiteX61" fmla="*/ 604275 w 11377066"/>
              <a:gd name="connsiteY61" fmla="*/ 514598 h 3343806"/>
              <a:gd name="connsiteX62" fmla="*/ 15093 w 11377066"/>
              <a:gd name="connsiteY62" fmla="*/ 352862 h 3343806"/>
              <a:gd name="connsiteX63" fmla="*/ 430987 w 11377066"/>
              <a:gd name="connsiteY63" fmla="*/ 136251 h 3343806"/>
              <a:gd name="connsiteX64" fmla="*/ 874092 w 11377066"/>
              <a:gd name="connsiteY64" fmla="*/ 17656 h 3343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11377066" h="3343806">
                <a:moveTo>
                  <a:pt x="914840" y="0"/>
                </a:moveTo>
                <a:lnTo>
                  <a:pt x="11365513" y="0"/>
                </a:lnTo>
                <a:lnTo>
                  <a:pt x="11365513" y="846735"/>
                </a:lnTo>
                <a:cubicBezTo>
                  <a:pt x="11273092" y="924715"/>
                  <a:pt x="11163343" y="985366"/>
                  <a:pt x="11050704" y="1046017"/>
                </a:cubicBezTo>
                <a:cubicBezTo>
                  <a:pt x="11088251" y="1089339"/>
                  <a:pt x="11169119" y="1037353"/>
                  <a:pt x="11195112" y="1103780"/>
                </a:cubicBezTo>
                <a:cubicBezTo>
                  <a:pt x="10987166" y="1216419"/>
                  <a:pt x="10796548" y="1357938"/>
                  <a:pt x="10553944" y="1441695"/>
                </a:cubicBezTo>
                <a:cubicBezTo>
                  <a:pt x="10753226" y="1381043"/>
                  <a:pt x="10952508" y="1409925"/>
                  <a:pt x="11148902" y="1383932"/>
                </a:cubicBezTo>
                <a:cubicBezTo>
                  <a:pt x="11174895" y="1418589"/>
                  <a:pt x="11131573" y="1418589"/>
                  <a:pt x="11117132" y="1430142"/>
                </a:cubicBezTo>
                <a:cubicBezTo>
                  <a:pt x="11102692" y="1441695"/>
                  <a:pt x="11082474" y="1450359"/>
                  <a:pt x="11085363" y="1476352"/>
                </a:cubicBezTo>
                <a:cubicBezTo>
                  <a:pt x="11174895" y="1487905"/>
                  <a:pt x="11273092" y="1447471"/>
                  <a:pt x="11365513" y="1447471"/>
                </a:cubicBezTo>
                <a:lnTo>
                  <a:pt x="11365513" y="1496569"/>
                </a:lnTo>
                <a:cubicBezTo>
                  <a:pt x="11333743" y="1513898"/>
                  <a:pt x="11293310" y="1519674"/>
                  <a:pt x="11278869" y="1554332"/>
                </a:cubicBezTo>
                <a:cubicBezTo>
                  <a:pt x="11307750" y="1548556"/>
                  <a:pt x="11336632" y="1545668"/>
                  <a:pt x="11365513" y="1539891"/>
                </a:cubicBezTo>
                <a:lnTo>
                  <a:pt x="11377066" y="1539891"/>
                </a:lnTo>
                <a:lnTo>
                  <a:pt x="11377066" y="1765167"/>
                </a:lnTo>
                <a:cubicBezTo>
                  <a:pt x="9482441" y="3362313"/>
                  <a:pt x="4945162" y="3324767"/>
                  <a:pt x="4624577" y="3342096"/>
                </a:cubicBezTo>
                <a:cubicBezTo>
                  <a:pt x="4523492" y="3347872"/>
                  <a:pt x="4098935" y="3339207"/>
                  <a:pt x="4000738" y="3313214"/>
                </a:cubicBezTo>
                <a:cubicBezTo>
                  <a:pt x="3867883" y="3281444"/>
                  <a:pt x="3853443" y="3217905"/>
                  <a:pt x="3853443" y="3217905"/>
                </a:cubicBezTo>
                <a:cubicBezTo>
                  <a:pt x="3853443" y="3217905"/>
                  <a:pt x="3919869" y="3191912"/>
                  <a:pt x="4003625" y="3171695"/>
                </a:cubicBezTo>
                <a:cubicBezTo>
                  <a:pt x="4165361" y="3131261"/>
                  <a:pt x="4298217" y="3056169"/>
                  <a:pt x="4465729" y="3024399"/>
                </a:cubicBezTo>
                <a:cubicBezTo>
                  <a:pt x="4315546" y="3033064"/>
                  <a:pt x="4165361" y="3038840"/>
                  <a:pt x="4015179" y="3047505"/>
                </a:cubicBezTo>
                <a:cubicBezTo>
                  <a:pt x="4223124" y="2969524"/>
                  <a:pt x="4442625" y="2957972"/>
                  <a:pt x="4656346" y="2926202"/>
                </a:cubicBezTo>
                <a:cubicBezTo>
                  <a:pt x="4725662" y="2917538"/>
                  <a:pt x="4841188" y="2943531"/>
                  <a:pt x="4841188" y="2862663"/>
                </a:cubicBezTo>
                <a:cubicBezTo>
                  <a:pt x="4838300" y="2810676"/>
                  <a:pt x="4725662" y="2833782"/>
                  <a:pt x="4659236" y="2836670"/>
                </a:cubicBezTo>
                <a:cubicBezTo>
                  <a:pt x="4364644" y="2845334"/>
                  <a:pt x="4072941" y="2882880"/>
                  <a:pt x="3778351" y="2914650"/>
                </a:cubicBezTo>
                <a:cubicBezTo>
                  <a:pt x="3749468" y="2917538"/>
                  <a:pt x="3714811" y="2931979"/>
                  <a:pt x="3694595" y="2923314"/>
                </a:cubicBezTo>
                <a:cubicBezTo>
                  <a:pt x="3527082" y="2865551"/>
                  <a:pt x="3336463" y="2879992"/>
                  <a:pt x="3119852" y="2862663"/>
                </a:cubicBezTo>
                <a:cubicBezTo>
                  <a:pt x="3238266" y="2796236"/>
                  <a:pt x="3339351" y="2842446"/>
                  <a:pt x="3440437" y="2799124"/>
                </a:cubicBezTo>
                <a:cubicBezTo>
                  <a:pt x="3316246" y="2752913"/>
                  <a:pt x="3189168" y="2773131"/>
                  <a:pt x="3070753" y="2761578"/>
                </a:cubicBezTo>
                <a:cubicBezTo>
                  <a:pt x="2984109" y="2752913"/>
                  <a:pt x="2672189" y="2741361"/>
                  <a:pt x="2623091" y="2726920"/>
                </a:cubicBezTo>
                <a:cubicBezTo>
                  <a:pt x="2472907" y="2683598"/>
                  <a:pt x="2293842" y="2689374"/>
                  <a:pt x="2160987" y="2611394"/>
                </a:cubicBezTo>
                <a:cubicBezTo>
                  <a:pt x="2065678" y="2556519"/>
                  <a:pt x="1938600" y="2602730"/>
                  <a:pt x="1837515" y="2573848"/>
                </a:cubicBezTo>
                <a:cubicBezTo>
                  <a:pt x="1794192" y="2533414"/>
                  <a:pt x="1854843" y="2504533"/>
                  <a:pt x="1869284" y="2472763"/>
                </a:cubicBezTo>
                <a:cubicBezTo>
                  <a:pt x="1889502" y="2432329"/>
                  <a:pt x="1834626" y="2423665"/>
                  <a:pt x="1808633" y="2386119"/>
                </a:cubicBezTo>
                <a:cubicBezTo>
                  <a:pt x="1987698" y="2389007"/>
                  <a:pt x="2158099" y="2377454"/>
                  <a:pt x="2354493" y="2342797"/>
                </a:cubicBezTo>
                <a:cubicBezTo>
                  <a:pt x="2273625" y="2290810"/>
                  <a:pt x="2204309" y="2339908"/>
                  <a:pt x="2146546" y="2328356"/>
                </a:cubicBezTo>
                <a:cubicBezTo>
                  <a:pt x="2106113" y="2319691"/>
                  <a:pt x="2054126" y="2328356"/>
                  <a:pt x="2054126" y="2285034"/>
                </a:cubicBezTo>
                <a:cubicBezTo>
                  <a:pt x="2054126" y="2250376"/>
                  <a:pt x="2100336" y="2244599"/>
                  <a:pt x="2132106" y="2238823"/>
                </a:cubicBezTo>
                <a:cubicBezTo>
                  <a:pt x="2256296" y="2218606"/>
                  <a:pt x="2377599" y="2192613"/>
                  <a:pt x="2478684" y="2085751"/>
                </a:cubicBezTo>
                <a:cubicBezTo>
                  <a:pt x="2152323" y="2051094"/>
                  <a:pt x="1817297" y="2186837"/>
                  <a:pt x="1511154" y="2094416"/>
                </a:cubicBezTo>
                <a:cubicBezTo>
                  <a:pt x="1537147" y="2033765"/>
                  <a:pt x="1597798" y="2045317"/>
                  <a:pt x="1638232" y="2042429"/>
                </a:cubicBezTo>
                <a:cubicBezTo>
                  <a:pt x="1909718" y="2016436"/>
                  <a:pt x="2825261" y="1701628"/>
                  <a:pt x="2972556" y="1718957"/>
                </a:cubicBezTo>
                <a:cubicBezTo>
                  <a:pt x="3062089" y="1727621"/>
                  <a:pt x="3154510" y="1721845"/>
                  <a:pt x="3238266" y="1678523"/>
                </a:cubicBezTo>
                <a:cubicBezTo>
                  <a:pt x="3339351" y="1626536"/>
                  <a:pt x="2695295" y="1736286"/>
                  <a:pt x="2522005" y="1664082"/>
                </a:cubicBezTo>
                <a:cubicBezTo>
                  <a:pt x="2438249" y="1629424"/>
                  <a:pt x="1730654" y="1528339"/>
                  <a:pt x="1421621" y="1522563"/>
                </a:cubicBezTo>
                <a:cubicBezTo>
                  <a:pt x="1450503" y="1467688"/>
                  <a:pt x="1557364" y="1470576"/>
                  <a:pt x="1525595" y="1392596"/>
                </a:cubicBezTo>
                <a:cubicBezTo>
                  <a:pt x="1358082" y="1386820"/>
                  <a:pt x="1179017" y="1435918"/>
                  <a:pt x="982623" y="1415701"/>
                </a:cubicBezTo>
                <a:cubicBezTo>
                  <a:pt x="1051938" y="1346386"/>
                  <a:pt x="1153023" y="1352162"/>
                  <a:pt x="1231003" y="1314616"/>
                </a:cubicBezTo>
                <a:cubicBezTo>
                  <a:pt x="1170352" y="1262629"/>
                  <a:pt x="1095261" y="1294399"/>
                  <a:pt x="1025945" y="1297287"/>
                </a:cubicBezTo>
                <a:cubicBezTo>
                  <a:pt x="965294" y="1300175"/>
                  <a:pt x="812222" y="1227972"/>
                  <a:pt x="841104" y="1225083"/>
                </a:cubicBezTo>
                <a:cubicBezTo>
                  <a:pt x="1101037" y="1207755"/>
                  <a:pt x="1352306" y="1129775"/>
                  <a:pt x="1612239" y="1112445"/>
                </a:cubicBezTo>
                <a:cubicBezTo>
                  <a:pt x="1698883" y="1106668"/>
                  <a:pt x="1797081" y="1112445"/>
                  <a:pt x="1814409" y="1008471"/>
                </a:cubicBezTo>
                <a:cubicBezTo>
                  <a:pt x="1817297" y="979590"/>
                  <a:pt x="1808633" y="973814"/>
                  <a:pt x="1932824" y="979590"/>
                </a:cubicBezTo>
                <a:cubicBezTo>
                  <a:pt x="1981922" y="982478"/>
                  <a:pt x="2045461" y="982478"/>
                  <a:pt x="2083007" y="936268"/>
                </a:cubicBezTo>
                <a:cubicBezTo>
                  <a:pt x="2045461" y="898722"/>
                  <a:pt x="1990587" y="927603"/>
                  <a:pt x="1947265" y="924715"/>
                </a:cubicBezTo>
                <a:cubicBezTo>
                  <a:pt x="1828850" y="921827"/>
                  <a:pt x="1386963" y="904498"/>
                  <a:pt x="1271438" y="895834"/>
                </a:cubicBezTo>
                <a:cubicBezTo>
                  <a:pt x="1031721" y="875617"/>
                  <a:pt x="901755" y="933380"/>
                  <a:pt x="659150" y="907386"/>
                </a:cubicBezTo>
                <a:cubicBezTo>
                  <a:pt x="734242" y="890057"/>
                  <a:pt x="705361" y="866952"/>
                  <a:pt x="780453" y="846735"/>
                </a:cubicBezTo>
                <a:cubicBezTo>
                  <a:pt x="815110" y="838071"/>
                  <a:pt x="849768" y="820742"/>
                  <a:pt x="841104" y="788972"/>
                </a:cubicBezTo>
                <a:cubicBezTo>
                  <a:pt x="835327" y="757202"/>
                  <a:pt x="396329" y="690775"/>
                  <a:pt x="448316" y="659006"/>
                </a:cubicBezTo>
                <a:cubicBezTo>
                  <a:pt x="592723" y="575249"/>
                  <a:pt x="1020169" y="607019"/>
                  <a:pt x="910419" y="569473"/>
                </a:cubicBezTo>
                <a:cubicBezTo>
                  <a:pt x="742907" y="511710"/>
                  <a:pt x="716913" y="500157"/>
                  <a:pt x="604275" y="514598"/>
                </a:cubicBezTo>
                <a:cubicBezTo>
                  <a:pt x="506079" y="529039"/>
                  <a:pt x="113290" y="349974"/>
                  <a:pt x="15093" y="352862"/>
                </a:cubicBezTo>
                <a:cubicBezTo>
                  <a:pt x="-71551" y="352862"/>
                  <a:pt x="234593" y="211343"/>
                  <a:pt x="430987" y="136251"/>
                </a:cubicBezTo>
                <a:cubicBezTo>
                  <a:pt x="571784" y="82098"/>
                  <a:pt x="732076" y="70184"/>
                  <a:pt x="874092" y="17656"/>
                </a:cubicBezTo>
                <a:close/>
              </a:path>
            </a:pathLst>
          </a:custGeom>
          <a:solidFill>
            <a:schemeClr val="accent1">
              <a:alpha val="15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C0D565-59DD-3344-C3EA-AF09C36D9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483" y="2215503"/>
            <a:ext cx="4482111" cy="3527214"/>
          </a:xfrm>
        </p:spPr>
        <p:txBody>
          <a:bodyPr anchor="t">
            <a:normAutofit/>
          </a:bodyPr>
          <a:lstStyle/>
          <a:p>
            <a:r>
              <a:rPr lang="en-US" dirty="0" err="1"/>
              <a:t>كيف</a:t>
            </a:r>
            <a:r>
              <a:rPr lang="en-US" dirty="0"/>
              <a:t> </a:t>
            </a:r>
            <a:r>
              <a:rPr lang="en-US" dirty="0" err="1"/>
              <a:t>توظف</a:t>
            </a:r>
            <a:r>
              <a:rPr lang="en-US" dirty="0"/>
              <a:t> </a:t>
            </a:r>
            <a:r>
              <a:rPr lang="en-US" dirty="0" err="1"/>
              <a:t>استخدام</a:t>
            </a:r>
            <a:r>
              <a:rPr lang="en-US" dirty="0"/>
              <a:t> </a:t>
            </a:r>
            <a:r>
              <a:rPr lang="en-US" dirty="0" err="1"/>
              <a:t>هذا</a:t>
            </a:r>
            <a:r>
              <a:rPr lang="en-US" dirty="0"/>
              <a:t> </a:t>
            </a:r>
            <a:r>
              <a:rPr lang="en-US" dirty="0" err="1"/>
              <a:t>المعدن</a:t>
            </a:r>
            <a:r>
              <a:rPr lang="en-US" dirty="0"/>
              <a:t> </a:t>
            </a:r>
            <a:r>
              <a:rPr lang="en-US" dirty="0" err="1"/>
              <a:t>لزيادة</a:t>
            </a:r>
            <a:r>
              <a:rPr lang="en-US" dirty="0"/>
              <a:t> </a:t>
            </a:r>
            <a:r>
              <a:rPr lang="en-US" dirty="0" err="1"/>
              <a:t>الدخل</a:t>
            </a:r>
            <a:r>
              <a:rPr lang="en-US" dirty="0"/>
              <a:t> </a:t>
            </a:r>
            <a:r>
              <a:rPr lang="en-US" dirty="0" err="1"/>
              <a:t>القومي</a:t>
            </a:r>
            <a:r>
              <a:rPr lang="en-US" dirty="0"/>
              <a:t> </a:t>
            </a:r>
            <a:r>
              <a:rPr lang="en-US" dirty="0" err="1"/>
              <a:t>الاردني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C156E-F71F-166A-6C62-7EA46FEB7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7" y="3710748"/>
            <a:ext cx="5257804" cy="392918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r">
              <a:buNone/>
            </a:pPr>
            <a:r>
              <a:rPr lang="en-US" sz="3200" err="1"/>
              <a:t>استخدامه</a:t>
            </a:r>
            <a:r>
              <a:rPr lang="en-US" sz="3200" dirty="0"/>
              <a:t> </a:t>
            </a:r>
            <a:r>
              <a:rPr lang="en-US" sz="3200" err="1"/>
              <a:t>في</a:t>
            </a:r>
            <a:r>
              <a:rPr lang="en-US" sz="3200" dirty="0"/>
              <a:t> </a:t>
            </a:r>
            <a:r>
              <a:rPr lang="en-US" sz="3200" err="1"/>
              <a:t>مشاريع</a:t>
            </a:r>
            <a:r>
              <a:rPr lang="en-US" sz="3200" dirty="0"/>
              <a:t> </a:t>
            </a:r>
            <a:r>
              <a:rPr lang="en-US" sz="3200" err="1"/>
              <a:t>ضخمة</a:t>
            </a:r>
            <a:r>
              <a:rPr lang="en-US" sz="3200" dirty="0"/>
              <a:t> </a:t>
            </a:r>
            <a:endParaRPr lang="en-US"/>
          </a:p>
          <a:p>
            <a:pPr marL="0" indent="0">
              <a:buNone/>
            </a:pPr>
            <a:endParaRPr lang="en-US" sz="20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6BFDF0B-6325-416D-926F-7141006DD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93668" y="5127460"/>
            <a:ext cx="6498333" cy="1730540"/>
          </a:xfrm>
          <a:custGeom>
            <a:avLst/>
            <a:gdLst>
              <a:gd name="connsiteX0" fmla="*/ 2987112 w 6498333"/>
              <a:gd name="connsiteY0" fmla="*/ 1730384 h 1730540"/>
              <a:gd name="connsiteX1" fmla="*/ 3113423 w 6498333"/>
              <a:gd name="connsiteY1" fmla="*/ 1728494 h 1730540"/>
              <a:gd name="connsiteX2" fmla="*/ 6436159 w 6498333"/>
              <a:gd name="connsiteY2" fmla="*/ 1396018 h 1730540"/>
              <a:gd name="connsiteX3" fmla="*/ 6498333 w 6498333"/>
              <a:gd name="connsiteY3" fmla="*/ 1381988 h 1730540"/>
              <a:gd name="connsiteX4" fmla="*/ 6498333 w 6498333"/>
              <a:gd name="connsiteY4" fmla="*/ 0 h 1730540"/>
              <a:gd name="connsiteX5" fmla="*/ 723703 w 6498333"/>
              <a:gd name="connsiteY5" fmla="*/ 0 h 1730540"/>
              <a:gd name="connsiteX6" fmla="*/ 629735 w 6498333"/>
              <a:gd name="connsiteY6" fmla="*/ 31770 h 1730540"/>
              <a:gd name="connsiteX7" fmla="*/ 127078 w 6498333"/>
              <a:gd name="connsiteY7" fmla="*/ 173371 h 1730540"/>
              <a:gd name="connsiteX8" fmla="*/ 0 w 6498333"/>
              <a:gd name="connsiteY8" fmla="*/ 235577 h 1730540"/>
              <a:gd name="connsiteX9" fmla="*/ 967530 w 6498333"/>
              <a:gd name="connsiteY9" fmla="*/ 225208 h 1730540"/>
              <a:gd name="connsiteX10" fmla="*/ 620954 w 6498333"/>
              <a:gd name="connsiteY10" fmla="*/ 408367 h 1730540"/>
              <a:gd name="connsiteX11" fmla="*/ 542972 w 6498333"/>
              <a:gd name="connsiteY11" fmla="*/ 463661 h 1730540"/>
              <a:gd name="connsiteX12" fmla="*/ 635392 w 6498333"/>
              <a:gd name="connsiteY12" fmla="*/ 515499 h 1730540"/>
              <a:gd name="connsiteX13" fmla="*/ 843339 w 6498333"/>
              <a:gd name="connsiteY13" fmla="*/ 532778 h 1730540"/>
              <a:gd name="connsiteX14" fmla="*/ 297479 w 6498333"/>
              <a:gd name="connsiteY14" fmla="*/ 584615 h 1730540"/>
              <a:gd name="connsiteX15" fmla="*/ 358130 w 6498333"/>
              <a:gd name="connsiteY15" fmla="*/ 688289 h 1730540"/>
              <a:gd name="connsiteX16" fmla="*/ 326361 w 6498333"/>
              <a:gd name="connsiteY16" fmla="*/ 809243 h 1730540"/>
              <a:gd name="connsiteX17" fmla="*/ 649833 w 6498333"/>
              <a:gd name="connsiteY17" fmla="*/ 854169 h 1730540"/>
              <a:gd name="connsiteX18" fmla="*/ 1111937 w 6498333"/>
              <a:gd name="connsiteY18" fmla="*/ 992402 h 1730540"/>
              <a:gd name="connsiteX19" fmla="*/ 1559599 w 6498333"/>
              <a:gd name="connsiteY19" fmla="*/ 1033872 h 1730540"/>
              <a:gd name="connsiteX20" fmla="*/ 1929284 w 6498333"/>
              <a:gd name="connsiteY20" fmla="*/ 1078798 h 1730540"/>
              <a:gd name="connsiteX21" fmla="*/ 1608698 w 6498333"/>
              <a:gd name="connsiteY21" fmla="*/ 1154826 h 1730540"/>
              <a:gd name="connsiteX22" fmla="*/ 2183442 w 6498333"/>
              <a:gd name="connsiteY22" fmla="*/ 1227398 h 1730540"/>
              <a:gd name="connsiteX23" fmla="*/ 2267197 w 6498333"/>
              <a:gd name="connsiteY23" fmla="*/ 1217031 h 1730540"/>
              <a:gd name="connsiteX24" fmla="*/ 3148082 w 6498333"/>
              <a:gd name="connsiteY24" fmla="*/ 1123724 h 1730540"/>
              <a:gd name="connsiteX25" fmla="*/ 3330034 w 6498333"/>
              <a:gd name="connsiteY25" fmla="*/ 1154826 h 1730540"/>
              <a:gd name="connsiteX26" fmla="*/ 3145192 w 6498333"/>
              <a:gd name="connsiteY26" fmla="*/ 1230854 h 1730540"/>
              <a:gd name="connsiteX27" fmla="*/ 2504025 w 6498333"/>
              <a:gd name="connsiteY27" fmla="*/ 1376000 h 1730540"/>
              <a:gd name="connsiteX28" fmla="*/ 2954575 w 6498333"/>
              <a:gd name="connsiteY28" fmla="*/ 1348352 h 1730540"/>
              <a:gd name="connsiteX29" fmla="*/ 2492471 w 6498333"/>
              <a:gd name="connsiteY29" fmla="*/ 1524600 h 1730540"/>
              <a:gd name="connsiteX30" fmla="*/ 2342289 w 6498333"/>
              <a:gd name="connsiteY30" fmla="*/ 1579893 h 1730540"/>
              <a:gd name="connsiteX31" fmla="*/ 2489584 w 6498333"/>
              <a:gd name="connsiteY31" fmla="*/ 1693935 h 1730540"/>
              <a:gd name="connsiteX32" fmla="*/ 2987112 w 6498333"/>
              <a:gd name="connsiteY32" fmla="*/ 1730384 h 1730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6498333" h="1730540">
                <a:moveTo>
                  <a:pt x="2987112" y="1730384"/>
                </a:moveTo>
                <a:cubicBezTo>
                  <a:pt x="3042664" y="1730870"/>
                  <a:pt x="3088152" y="1730222"/>
                  <a:pt x="3113423" y="1728494"/>
                </a:cubicBezTo>
                <a:cubicBezTo>
                  <a:pt x="3293752" y="1716831"/>
                  <a:pt x="4808270" y="1725943"/>
                  <a:pt x="6436159" y="1396018"/>
                </a:cubicBezTo>
                <a:lnTo>
                  <a:pt x="6498333" y="1381988"/>
                </a:lnTo>
                <a:lnTo>
                  <a:pt x="6498333" y="0"/>
                </a:lnTo>
                <a:lnTo>
                  <a:pt x="723703" y="0"/>
                </a:lnTo>
                <a:lnTo>
                  <a:pt x="629735" y="31770"/>
                </a:lnTo>
                <a:cubicBezTo>
                  <a:pt x="421263" y="101447"/>
                  <a:pt x="228886" y="161708"/>
                  <a:pt x="127078" y="173371"/>
                </a:cubicBezTo>
                <a:cubicBezTo>
                  <a:pt x="86644" y="176827"/>
                  <a:pt x="25993" y="163004"/>
                  <a:pt x="0" y="235577"/>
                </a:cubicBezTo>
                <a:cubicBezTo>
                  <a:pt x="306144" y="346163"/>
                  <a:pt x="641170" y="183739"/>
                  <a:pt x="967530" y="225208"/>
                </a:cubicBezTo>
                <a:cubicBezTo>
                  <a:pt x="866445" y="353075"/>
                  <a:pt x="745142" y="384177"/>
                  <a:pt x="620954" y="408367"/>
                </a:cubicBezTo>
                <a:cubicBezTo>
                  <a:pt x="589182" y="415279"/>
                  <a:pt x="542972" y="422191"/>
                  <a:pt x="542972" y="463661"/>
                </a:cubicBezTo>
                <a:cubicBezTo>
                  <a:pt x="542972" y="515499"/>
                  <a:pt x="594959" y="505130"/>
                  <a:pt x="635392" y="515499"/>
                </a:cubicBezTo>
                <a:cubicBezTo>
                  <a:pt x="693155" y="529321"/>
                  <a:pt x="762471" y="470573"/>
                  <a:pt x="843339" y="532778"/>
                </a:cubicBezTo>
                <a:cubicBezTo>
                  <a:pt x="646945" y="574247"/>
                  <a:pt x="476544" y="588071"/>
                  <a:pt x="297479" y="584615"/>
                </a:cubicBezTo>
                <a:cubicBezTo>
                  <a:pt x="323472" y="629541"/>
                  <a:pt x="378348" y="639908"/>
                  <a:pt x="358130" y="688289"/>
                </a:cubicBezTo>
                <a:cubicBezTo>
                  <a:pt x="343689" y="726304"/>
                  <a:pt x="283038" y="760862"/>
                  <a:pt x="326361" y="809243"/>
                </a:cubicBezTo>
                <a:cubicBezTo>
                  <a:pt x="427447" y="843802"/>
                  <a:pt x="554524" y="788508"/>
                  <a:pt x="649833" y="854169"/>
                </a:cubicBezTo>
                <a:cubicBezTo>
                  <a:pt x="782688" y="947476"/>
                  <a:pt x="961753" y="940565"/>
                  <a:pt x="1111937" y="992402"/>
                </a:cubicBezTo>
                <a:cubicBezTo>
                  <a:pt x="1161035" y="1009682"/>
                  <a:pt x="1472955" y="1023504"/>
                  <a:pt x="1559599" y="1033872"/>
                </a:cubicBezTo>
                <a:cubicBezTo>
                  <a:pt x="1678015" y="1047696"/>
                  <a:pt x="1805093" y="1023504"/>
                  <a:pt x="1929284" y="1078798"/>
                </a:cubicBezTo>
                <a:cubicBezTo>
                  <a:pt x="1828198" y="1130635"/>
                  <a:pt x="1727113" y="1075343"/>
                  <a:pt x="1608698" y="1154826"/>
                </a:cubicBezTo>
                <a:cubicBezTo>
                  <a:pt x="1825309" y="1175561"/>
                  <a:pt x="2015928" y="1158282"/>
                  <a:pt x="2183442" y="1227398"/>
                </a:cubicBezTo>
                <a:cubicBezTo>
                  <a:pt x="2203658" y="1237767"/>
                  <a:pt x="2238314" y="1220487"/>
                  <a:pt x="2267197" y="1217031"/>
                </a:cubicBezTo>
                <a:cubicBezTo>
                  <a:pt x="2561787" y="1179017"/>
                  <a:pt x="2853490" y="1134091"/>
                  <a:pt x="3148082" y="1123724"/>
                </a:cubicBezTo>
                <a:cubicBezTo>
                  <a:pt x="3214508" y="1120268"/>
                  <a:pt x="3327146" y="1092621"/>
                  <a:pt x="3330034" y="1154826"/>
                </a:cubicBezTo>
                <a:cubicBezTo>
                  <a:pt x="3330034" y="1251589"/>
                  <a:pt x="3214508" y="1220487"/>
                  <a:pt x="3145192" y="1230854"/>
                </a:cubicBezTo>
                <a:cubicBezTo>
                  <a:pt x="2931471" y="1268869"/>
                  <a:pt x="2711970" y="1282691"/>
                  <a:pt x="2504025" y="1376000"/>
                </a:cubicBezTo>
                <a:cubicBezTo>
                  <a:pt x="2654207" y="1365632"/>
                  <a:pt x="2804392" y="1358720"/>
                  <a:pt x="2954575" y="1348352"/>
                </a:cubicBezTo>
                <a:cubicBezTo>
                  <a:pt x="2787063" y="1386367"/>
                  <a:pt x="2654207" y="1476218"/>
                  <a:pt x="2492471" y="1524600"/>
                </a:cubicBezTo>
                <a:cubicBezTo>
                  <a:pt x="2408715" y="1548791"/>
                  <a:pt x="2342289" y="1579893"/>
                  <a:pt x="2342289" y="1579893"/>
                </a:cubicBezTo>
                <a:cubicBezTo>
                  <a:pt x="2342289" y="1579893"/>
                  <a:pt x="2356730" y="1655921"/>
                  <a:pt x="2489584" y="1693935"/>
                </a:cubicBezTo>
                <a:cubicBezTo>
                  <a:pt x="2563232" y="1717262"/>
                  <a:pt x="2820457" y="1728925"/>
                  <a:pt x="2987112" y="1730384"/>
                </a:cubicBezTo>
                <a:close/>
              </a:path>
            </a:pathLst>
          </a:custGeom>
          <a:solidFill>
            <a:schemeClr val="accent1">
              <a:alpha val="1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077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BrushVTI">
  <a:themeElements>
    <a:clrScheme name="Custom 17">
      <a:dk1>
        <a:sysClr val="windowText" lastClr="000000"/>
      </a:dk1>
      <a:lt1>
        <a:sysClr val="window" lastClr="FFFFFF"/>
      </a:lt1>
      <a:dk2>
        <a:srgbClr val="57495C"/>
      </a:dk2>
      <a:lt2>
        <a:srgbClr val="E7E6E6"/>
      </a:lt2>
      <a:accent1>
        <a:srgbClr val="F07C98"/>
      </a:accent1>
      <a:accent2>
        <a:srgbClr val="A6778D"/>
      </a:accent2>
      <a:accent3>
        <a:srgbClr val="768BA6"/>
      </a:accent3>
      <a:accent4>
        <a:srgbClr val="E8908B"/>
      </a:accent4>
      <a:accent5>
        <a:srgbClr val="C47A93"/>
      </a:accent5>
      <a:accent6>
        <a:srgbClr val="70A8DB"/>
      </a:accent6>
      <a:hlink>
        <a:srgbClr val="EB8067"/>
      </a:hlink>
      <a:folHlink>
        <a:srgbClr val="7BC7C0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BrushVTI</vt:lpstr>
      <vt:lpstr>معدن الحديد</vt:lpstr>
      <vt:lpstr>اماكن وجود معدن الحديد في الاردن</vt:lpstr>
      <vt:lpstr>بعض الصور لمعدن الحديد</vt:lpstr>
      <vt:lpstr>يعرف الحديد</vt:lpstr>
      <vt:lpstr>PowerPoint Presentation</vt:lpstr>
      <vt:lpstr>الاهمية الاقتصادية لمعدن الحديد في الاردن</vt:lpstr>
      <vt:lpstr>كيف توظف استخدام هذا المعدن لزيادة الدخل القومي الاردني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470</cp:revision>
  <dcterms:created xsi:type="dcterms:W3CDTF">2023-11-23T15:36:24Z</dcterms:created>
  <dcterms:modified xsi:type="dcterms:W3CDTF">2023-11-26T09:04:34Z</dcterms:modified>
</cp:coreProperties>
</file>