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1FFBC5-422D-4643-86AB-940B3050AEB0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CB52F80-57A2-49AE-9C43-9BE747AE465D}">
      <dgm:prSet/>
      <dgm:spPr/>
      <dgm:t>
        <a:bodyPr/>
        <a:lstStyle/>
        <a:p>
          <a:r>
            <a:rPr lang="ar-AE"/>
            <a:t>الاستخدامات الصناعية: صخور الطباشير يمكن استخدامها في صناعة الأسمنت والجبس. فالجبس الطباشيري يستخدم في صناعة الجص والطلاءات، بينما يستخدم الطباشير كمادة خام في إنتاج الأسمنت والجير.</a:t>
          </a:r>
          <a:endParaRPr lang="en-US"/>
        </a:p>
      </dgm:t>
    </dgm:pt>
    <dgm:pt modelId="{CC1A4B89-3322-44B4-89EE-9BBD2924DDE5}" type="parTrans" cxnId="{3F2AD205-3DC7-4CAF-9C56-9C29679DADAA}">
      <dgm:prSet/>
      <dgm:spPr/>
      <dgm:t>
        <a:bodyPr/>
        <a:lstStyle/>
        <a:p>
          <a:endParaRPr lang="en-US"/>
        </a:p>
      </dgm:t>
    </dgm:pt>
    <dgm:pt modelId="{9F791360-18F0-4A33-8AAC-6BE6F949000D}" type="sibTrans" cxnId="{3F2AD205-3DC7-4CAF-9C56-9C29679DADAA}">
      <dgm:prSet/>
      <dgm:spPr/>
      <dgm:t>
        <a:bodyPr/>
        <a:lstStyle/>
        <a:p>
          <a:endParaRPr lang="en-US"/>
        </a:p>
      </dgm:t>
    </dgm:pt>
    <dgm:pt modelId="{DD0DE406-6240-4FA9-AEDF-DAF2B7B562BE}">
      <dgm:prSet/>
      <dgm:spPr/>
      <dgm:t>
        <a:bodyPr/>
        <a:lstStyle/>
        <a:p>
          <a:r>
            <a:rPr lang="ar-AE" b="1"/>
            <a:t>الاستخدامات الزراعية</a:t>
          </a:r>
          <a:r>
            <a:rPr lang="ar-AE"/>
            <a:t>: يُستخدم الطباشير في الزراعة كمادة مُحسِّنة للتربة. يُمكن أن تُستخدم صخور الطباشير لتغيير حموضة التربة (التربة الحمضية) إلى قاعدية، مما يحسن جودة التربة ويُحسِّن نمو النباتات.</a:t>
          </a:r>
          <a:endParaRPr lang="en-US"/>
        </a:p>
      </dgm:t>
    </dgm:pt>
    <dgm:pt modelId="{2FA5A523-BE71-46F0-B511-FF95DE42603C}" type="parTrans" cxnId="{033B4088-A8CE-46F1-9D7D-4AB5EC1DBA55}">
      <dgm:prSet/>
      <dgm:spPr/>
      <dgm:t>
        <a:bodyPr/>
        <a:lstStyle/>
        <a:p>
          <a:endParaRPr lang="en-US"/>
        </a:p>
      </dgm:t>
    </dgm:pt>
    <dgm:pt modelId="{7EB43DC7-1F94-4686-908F-285E1B246470}" type="sibTrans" cxnId="{033B4088-A8CE-46F1-9D7D-4AB5EC1DBA55}">
      <dgm:prSet/>
      <dgm:spPr/>
      <dgm:t>
        <a:bodyPr/>
        <a:lstStyle/>
        <a:p>
          <a:endParaRPr lang="en-US"/>
        </a:p>
      </dgm:t>
    </dgm:pt>
    <dgm:pt modelId="{428595F5-ECC2-4406-B5C5-544C59CC3161}">
      <dgm:prSet/>
      <dgm:spPr/>
      <dgm:t>
        <a:bodyPr/>
        <a:lstStyle/>
        <a:p>
          <a:r>
            <a:rPr lang="ar-AE" b="1"/>
            <a:t>الاستخدامات العلمية والتعليمية</a:t>
          </a:r>
          <a:r>
            <a:rPr lang="ar-AE"/>
            <a:t>: يحتوي الطباشير على العديد من الأحافير والآثار الجيولوجية التي تُساهم في الأبحاث العلمية والدراسات التعليمية. فهي تساعد في فهم تطور الحياة على الأرض والأنظمة البيئية في الماضي.</a:t>
          </a:r>
          <a:endParaRPr lang="en-US"/>
        </a:p>
      </dgm:t>
    </dgm:pt>
    <dgm:pt modelId="{6EBDAA22-CA67-4358-82B2-A788A60CB753}" type="parTrans" cxnId="{EBBD34CF-94E2-4055-9BDE-C9448E0A0B03}">
      <dgm:prSet/>
      <dgm:spPr/>
      <dgm:t>
        <a:bodyPr/>
        <a:lstStyle/>
        <a:p>
          <a:endParaRPr lang="en-US"/>
        </a:p>
      </dgm:t>
    </dgm:pt>
    <dgm:pt modelId="{37580C0B-6576-4941-9D78-8C223B7E2763}" type="sibTrans" cxnId="{EBBD34CF-94E2-4055-9BDE-C9448E0A0B03}">
      <dgm:prSet/>
      <dgm:spPr/>
      <dgm:t>
        <a:bodyPr/>
        <a:lstStyle/>
        <a:p>
          <a:endParaRPr lang="en-US"/>
        </a:p>
      </dgm:t>
    </dgm:pt>
    <dgm:pt modelId="{36D59C68-DF33-4574-8107-C341B21B46C1}">
      <dgm:prSet/>
      <dgm:spPr/>
      <dgm:t>
        <a:bodyPr/>
        <a:lstStyle/>
        <a:p>
          <a:r>
            <a:rPr lang="ar-AE"/>
            <a:t>السياحة العلمية والجيولوجية: المواقع التي تحتوي على صخور الطباشير والأحافير تجذب السياح والمهتمين بالعلوم الطبيعية والجيولوجية. يمكن استخدام هذه المواقع لتطوير السياحة العلمية والتثقيفية.</a:t>
          </a:r>
          <a:endParaRPr lang="en-US"/>
        </a:p>
      </dgm:t>
    </dgm:pt>
    <dgm:pt modelId="{63729D80-ACBC-40A4-ADC8-47D1EBA552B8}" type="parTrans" cxnId="{3345C503-F4C6-4968-B6B4-86D4D6451A5E}">
      <dgm:prSet/>
      <dgm:spPr/>
      <dgm:t>
        <a:bodyPr/>
        <a:lstStyle/>
        <a:p>
          <a:endParaRPr lang="en-US"/>
        </a:p>
      </dgm:t>
    </dgm:pt>
    <dgm:pt modelId="{AF7C8B03-366B-4F1A-958B-42D6662FE2D8}" type="sibTrans" cxnId="{3345C503-F4C6-4968-B6B4-86D4D6451A5E}">
      <dgm:prSet/>
      <dgm:spPr/>
      <dgm:t>
        <a:bodyPr/>
        <a:lstStyle/>
        <a:p>
          <a:endParaRPr lang="en-US"/>
        </a:p>
      </dgm:t>
    </dgm:pt>
    <dgm:pt modelId="{AC3A877C-8665-40C4-AB50-85B8F0263649}">
      <dgm:prSet/>
      <dgm:spPr/>
      <dgm:t>
        <a:bodyPr/>
        <a:lstStyle/>
        <a:p>
          <a:r>
            <a:rPr lang="ar-AE"/>
            <a:t>التطوير الجيولوجي واستكشاف المعادن: يمكن أن تُساهم صخور الطباشير في فهم الطبقات الجيولوجية وما تحتويه من موارد معدنية محتملة، مما يُمكن من استكشاف واستخراج المعادن والموارد الطبيعية القيمة.</a:t>
          </a:r>
          <a:endParaRPr lang="en-US"/>
        </a:p>
      </dgm:t>
    </dgm:pt>
    <dgm:pt modelId="{E5513794-2E74-42D7-9FC1-41A8CEFD8A9D}" type="parTrans" cxnId="{1BE36482-91B8-42FF-96F9-CF307821CEF3}">
      <dgm:prSet/>
      <dgm:spPr/>
      <dgm:t>
        <a:bodyPr/>
        <a:lstStyle/>
        <a:p>
          <a:endParaRPr lang="en-US"/>
        </a:p>
      </dgm:t>
    </dgm:pt>
    <dgm:pt modelId="{05DDC49F-ACEC-4C0C-A22D-1BA89907FBE5}" type="sibTrans" cxnId="{1BE36482-91B8-42FF-96F9-CF307821CEF3}">
      <dgm:prSet/>
      <dgm:spPr/>
      <dgm:t>
        <a:bodyPr/>
        <a:lstStyle/>
        <a:p>
          <a:endParaRPr lang="en-US"/>
        </a:p>
      </dgm:t>
    </dgm:pt>
    <dgm:pt modelId="{01EE2C32-9947-447E-A823-6ADC3E56A050}">
      <dgm:prSet/>
      <dgm:spPr/>
      <dgm:t>
        <a:bodyPr/>
        <a:lstStyle/>
        <a:p>
          <a:r>
            <a:rPr lang="ar-AE"/>
            <a:t>بشكل عام، يمكن استخدام صخور الطباشير في عدة صناعات وتطبيقات، مما يجعلها موارد طبيعية تحمل قيمة اقتصادية وعلمية وتعليمية كبيرة.</a:t>
          </a:r>
          <a:endParaRPr lang="en-US"/>
        </a:p>
      </dgm:t>
    </dgm:pt>
    <dgm:pt modelId="{26367361-C3F1-4733-89A9-235CBFF0A539}" type="parTrans" cxnId="{2369645F-C397-4005-BEA1-1C0A68BAA782}">
      <dgm:prSet/>
      <dgm:spPr/>
      <dgm:t>
        <a:bodyPr/>
        <a:lstStyle/>
        <a:p>
          <a:endParaRPr lang="en-US"/>
        </a:p>
      </dgm:t>
    </dgm:pt>
    <dgm:pt modelId="{37368C42-6645-4DC5-BEFD-0BB8FB89A8C1}" type="sibTrans" cxnId="{2369645F-C397-4005-BEA1-1C0A68BAA782}">
      <dgm:prSet/>
      <dgm:spPr/>
      <dgm:t>
        <a:bodyPr/>
        <a:lstStyle/>
        <a:p>
          <a:endParaRPr lang="en-US"/>
        </a:p>
      </dgm:t>
    </dgm:pt>
    <dgm:pt modelId="{27C9298C-A701-4091-BF1E-16D9551A42C0}" type="pres">
      <dgm:prSet presAssocID="{E11FFBC5-422D-4643-86AB-940B3050AEB0}" presName="Name0" presStyleCnt="0">
        <dgm:presLayoutVars>
          <dgm:dir/>
          <dgm:resizeHandles val="exact"/>
        </dgm:presLayoutVars>
      </dgm:prSet>
      <dgm:spPr/>
    </dgm:pt>
    <dgm:pt modelId="{1818ABC4-5688-4CAB-AA1D-4B5FA6639863}" type="pres">
      <dgm:prSet presAssocID="{ECB52F80-57A2-49AE-9C43-9BE747AE465D}" presName="node" presStyleLbl="node1" presStyleIdx="0" presStyleCnt="6">
        <dgm:presLayoutVars>
          <dgm:bulletEnabled val="1"/>
        </dgm:presLayoutVars>
      </dgm:prSet>
      <dgm:spPr/>
    </dgm:pt>
    <dgm:pt modelId="{4B80C1FE-E1C3-4B22-B173-85A630DCB828}" type="pres">
      <dgm:prSet presAssocID="{9F791360-18F0-4A33-8AAC-6BE6F949000D}" presName="sibTrans" presStyleLbl="sibTrans1D1" presStyleIdx="0" presStyleCnt="5"/>
      <dgm:spPr/>
    </dgm:pt>
    <dgm:pt modelId="{CA4D8FDE-2C2A-4330-8BF7-CED1466375ED}" type="pres">
      <dgm:prSet presAssocID="{9F791360-18F0-4A33-8AAC-6BE6F949000D}" presName="connectorText" presStyleLbl="sibTrans1D1" presStyleIdx="0" presStyleCnt="5"/>
      <dgm:spPr/>
    </dgm:pt>
    <dgm:pt modelId="{E02F43A0-A063-48C4-9633-EDB0ED823F28}" type="pres">
      <dgm:prSet presAssocID="{DD0DE406-6240-4FA9-AEDF-DAF2B7B562BE}" presName="node" presStyleLbl="node1" presStyleIdx="1" presStyleCnt="6">
        <dgm:presLayoutVars>
          <dgm:bulletEnabled val="1"/>
        </dgm:presLayoutVars>
      </dgm:prSet>
      <dgm:spPr/>
    </dgm:pt>
    <dgm:pt modelId="{4664AAD8-2374-430D-A696-6B8CA98EEA68}" type="pres">
      <dgm:prSet presAssocID="{7EB43DC7-1F94-4686-908F-285E1B246470}" presName="sibTrans" presStyleLbl="sibTrans1D1" presStyleIdx="1" presStyleCnt="5"/>
      <dgm:spPr/>
    </dgm:pt>
    <dgm:pt modelId="{1CB1FD9F-568C-4211-9785-90DC0469DB26}" type="pres">
      <dgm:prSet presAssocID="{7EB43DC7-1F94-4686-908F-285E1B246470}" presName="connectorText" presStyleLbl="sibTrans1D1" presStyleIdx="1" presStyleCnt="5"/>
      <dgm:spPr/>
    </dgm:pt>
    <dgm:pt modelId="{727E5607-1A73-4C2E-9175-A737C02F5B5A}" type="pres">
      <dgm:prSet presAssocID="{428595F5-ECC2-4406-B5C5-544C59CC3161}" presName="node" presStyleLbl="node1" presStyleIdx="2" presStyleCnt="6">
        <dgm:presLayoutVars>
          <dgm:bulletEnabled val="1"/>
        </dgm:presLayoutVars>
      </dgm:prSet>
      <dgm:spPr/>
    </dgm:pt>
    <dgm:pt modelId="{CF11432C-D8B8-406D-9364-F5F4378A31AE}" type="pres">
      <dgm:prSet presAssocID="{37580C0B-6576-4941-9D78-8C223B7E2763}" presName="sibTrans" presStyleLbl="sibTrans1D1" presStyleIdx="2" presStyleCnt="5"/>
      <dgm:spPr/>
    </dgm:pt>
    <dgm:pt modelId="{308EEF3A-C2BB-465E-8FB6-9FB40F145C74}" type="pres">
      <dgm:prSet presAssocID="{37580C0B-6576-4941-9D78-8C223B7E2763}" presName="connectorText" presStyleLbl="sibTrans1D1" presStyleIdx="2" presStyleCnt="5"/>
      <dgm:spPr/>
    </dgm:pt>
    <dgm:pt modelId="{C15DEB01-E84D-41FE-BD38-67A525AAA396}" type="pres">
      <dgm:prSet presAssocID="{36D59C68-DF33-4574-8107-C341B21B46C1}" presName="node" presStyleLbl="node1" presStyleIdx="3" presStyleCnt="6">
        <dgm:presLayoutVars>
          <dgm:bulletEnabled val="1"/>
        </dgm:presLayoutVars>
      </dgm:prSet>
      <dgm:spPr/>
    </dgm:pt>
    <dgm:pt modelId="{8B4AEA03-AE9D-4DBC-AF22-C3F2EECE31A1}" type="pres">
      <dgm:prSet presAssocID="{AF7C8B03-366B-4F1A-958B-42D6662FE2D8}" presName="sibTrans" presStyleLbl="sibTrans1D1" presStyleIdx="3" presStyleCnt="5"/>
      <dgm:spPr/>
    </dgm:pt>
    <dgm:pt modelId="{4E24D68E-BA9A-43D6-9749-E75988244D84}" type="pres">
      <dgm:prSet presAssocID="{AF7C8B03-366B-4F1A-958B-42D6662FE2D8}" presName="connectorText" presStyleLbl="sibTrans1D1" presStyleIdx="3" presStyleCnt="5"/>
      <dgm:spPr/>
    </dgm:pt>
    <dgm:pt modelId="{83EEDEBE-F73E-4493-AB3E-91C02540C056}" type="pres">
      <dgm:prSet presAssocID="{AC3A877C-8665-40C4-AB50-85B8F0263649}" presName="node" presStyleLbl="node1" presStyleIdx="4" presStyleCnt="6">
        <dgm:presLayoutVars>
          <dgm:bulletEnabled val="1"/>
        </dgm:presLayoutVars>
      </dgm:prSet>
      <dgm:spPr/>
    </dgm:pt>
    <dgm:pt modelId="{6FF21EB4-3F3C-4C60-BF14-C82D85324A00}" type="pres">
      <dgm:prSet presAssocID="{05DDC49F-ACEC-4C0C-A22D-1BA89907FBE5}" presName="sibTrans" presStyleLbl="sibTrans1D1" presStyleIdx="4" presStyleCnt="5"/>
      <dgm:spPr/>
    </dgm:pt>
    <dgm:pt modelId="{959196CF-E8C6-49BC-9E61-412FEB8C6873}" type="pres">
      <dgm:prSet presAssocID="{05DDC49F-ACEC-4C0C-A22D-1BA89907FBE5}" presName="connectorText" presStyleLbl="sibTrans1D1" presStyleIdx="4" presStyleCnt="5"/>
      <dgm:spPr/>
    </dgm:pt>
    <dgm:pt modelId="{FCD28EC6-90F4-4E66-BC55-1CFCD79B2B08}" type="pres">
      <dgm:prSet presAssocID="{01EE2C32-9947-447E-A823-6ADC3E56A050}" presName="node" presStyleLbl="node1" presStyleIdx="5" presStyleCnt="6">
        <dgm:presLayoutVars>
          <dgm:bulletEnabled val="1"/>
        </dgm:presLayoutVars>
      </dgm:prSet>
      <dgm:spPr/>
    </dgm:pt>
  </dgm:ptLst>
  <dgm:cxnLst>
    <dgm:cxn modelId="{3345C503-F4C6-4968-B6B4-86D4D6451A5E}" srcId="{E11FFBC5-422D-4643-86AB-940B3050AEB0}" destId="{36D59C68-DF33-4574-8107-C341B21B46C1}" srcOrd="3" destOrd="0" parTransId="{63729D80-ACBC-40A4-ADC8-47D1EBA552B8}" sibTransId="{AF7C8B03-366B-4F1A-958B-42D6662FE2D8}"/>
    <dgm:cxn modelId="{3F2AD205-3DC7-4CAF-9C56-9C29679DADAA}" srcId="{E11FFBC5-422D-4643-86AB-940B3050AEB0}" destId="{ECB52F80-57A2-49AE-9C43-9BE747AE465D}" srcOrd="0" destOrd="0" parTransId="{CC1A4B89-3322-44B4-89EE-9BBD2924DDE5}" sibTransId="{9F791360-18F0-4A33-8AAC-6BE6F949000D}"/>
    <dgm:cxn modelId="{73A78A1B-AD80-4557-94A8-7DC42507F2B8}" type="presOf" srcId="{AF7C8B03-366B-4F1A-958B-42D6662FE2D8}" destId="{8B4AEA03-AE9D-4DBC-AF22-C3F2EECE31A1}" srcOrd="0" destOrd="0" presId="urn:microsoft.com/office/officeart/2016/7/layout/RepeatingBendingProcessNew"/>
    <dgm:cxn modelId="{2369645F-C397-4005-BEA1-1C0A68BAA782}" srcId="{E11FFBC5-422D-4643-86AB-940B3050AEB0}" destId="{01EE2C32-9947-447E-A823-6ADC3E56A050}" srcOrd="5" destOrd="0" parTransId="{26367361-C3F1-4733-89A9-235CBFF0A539}" sibTransId="{37368C42-6645-4DC5-BEFD-0BB8FB89A8C1}"/>
    <dgm:cxn modelId="{C3691641-02CC-4511-A6F0-0E446563573B}" type="presOf" srcId="{428595F5-ECC2-4406-B5C5-544C59CC3161}" destId="{727E5607-1A73-4C2E-9175-A737C02F5B5A}" srcOrd="0" destOrd="0" presId="urn:microsoft.com/office/officeart/2016/7/layout/RepeatingBendingProcessNew"/>
    <dgm:cxn modelId="{C9F46162-1988-4489-8260-F56FF4A33C94}" type="presOf" srcId="{E11FFBC5-422D-4643-86AB-940B3050AEB0}" destId="{27C9298C-A701-4091-BF1E-16D9551A42C0}" srcOrd="0" destOrd="0" presId="urn:microsoft.com/office/officeart/2016/7/layout/RepeatingBendingProcessNew"/>
    <dgm:cxn modelId="{84AB4463-5DDA-4EC3-99E6-320232DD8E91}" type="presOf" srcId="{36D59C68-DF33-4574-8107-C341B21B46C1}" destId="{C15DEB01-E84D-41FE-BD38-67A525AAA396}" srcOrd="0" destOrd="0" presId="urn:microsoft.com/office/officeart/2016/7/layout/RepeatingBendingProcessNew"/>
    <dgm:cxn modelId="{6C1DD666-ABCD-4A2F-AD2C-5E51FB00AFE4}" type="presOf" srcId="{ECB52F80-57A2-49AE-9C43-9BE747AE465D}" destId="{1818ABC4-5688-4CAB-AA1D-4B5FA6639863}" srcOrd="0" destOrd="0" presId="urn:microsoft.com/office/officeart/2016/7/layout/RepeatingBendingProcessNew"/>
    <dgm:cxn modelId="{47920050-0542-4C59-AB89-973EA85104AE}" type="presOf" srcId="{37580C0B-6576-4941-9D78-8C223B7E2763}" destId="{CF11432C-D8B8-406D-9364-F5F4378A31AE}" srcOrd="0" destOrd="0" presId="urn:microsoft.com/office/officeart/2016/7/layout/RepeatingBendingProcessNew"/>
    <dgm:cxn modelId="{42142752-49E3-4AA3-BC15-D5CD43F9A6CA}" type="presOf" srcId="{7EB43DC7-1F94-4686-908F-285E1B246470}" destId="{1CB1FD9F-568C-4211-9785-90DC0469DB26}" srcOrd="1" destOrd="0" presId="urn:microsoft.com/office/officeart/2016/7/layout/RepeatingBendingProcessNew"/>
    <dgm:cxn modelId="{F4231554-A22A-4FF6-AB89-11AD2CC1BD96}" type="presOf" srcId="{37580C0B-6576-4941-9D78-8C223B7E2763}" destId="{308EEF3A-C2BB-465E-8FB6-9FB40F145C74}" srcOrd="1" destOrd="0" presId="urn:microsoft.com/office/officeart/2016/7/layout/RepeatingBendingProcessNew"/>
    <dgm:cxn modelId="{F76EF45A-3E8D-480D-82C1-1462DDAC83AA}" type="presOf" srcId="{AC3A877C-8665-40C4-AB50-85B8F0263649}" destId="{83EEDEBE-F73E-4493-AB3E-91C02540C056}" srcOrd="0" destOrd="0" presId="urn:microsoft.com/office/officeart/2016/7/layout/RepeatingBendingProcessNew"/>
    <dgm:cxn modelId="{1BE36482-91B8-42FF-96F9-CF307821CEF3}" srcId="{E11FFBC5-422D-4643-86AB-940B3050AEB0}" destId="{AC3A877C-8665-40C4-AB50-85B8F0263649}" srcOrd="4" destOrd="0" parTransId="{E5513794-2E74-42D7-9FC1-41A8CEFD8A9D}" sibTransId="{05DDC49F-ACEC-4C0C-A22D-1BA89907FBE5}"/>
    <dgm:cxn modelId="{B6920388-80C9-4617-9F27-A97AF3421119}" type="presOf" srcId="{05DDC49F-ACEC-4C0C-A22D-1BA89907FBE5}" destId="{959196CF-E8C6-49BC-9E61-412FEB8C6873}" srcOrd="1" destOrd="0" presId="urn:microsoft.com/office/officeart/2016/7/layout/RepeatingBendingProcessNew"/>
    <dgm:cxn modelId="{033B4088-A8CE-46F1-9D7D-4AB5EC1DBA55}" srcId="{E11FFBC5-422D-4643-86AB-940B3050AEB0}" destId="{DD0DE406-6240-4FA9-AEDF-DAF2B7B562BE}" srcOrd="1" destOrd="0" parTransId="{2FA5A523-BE71-46F0-B511-FF95DE42603C}" sibTransId="{7EB43DC7-1F94-4686-908F-285E1B246470}"/>
    <dgm:cxn modelId="{20BD55B4-8E6E-4CE5-96E6-CE1A33011AED}" type="presOf" srcId="{7EB43DC7-1F94-4686-908F-285E1B246470}" destId="{4664AAD8-2374-430D-A696-6B8CA98EEA68}" srcOrd="0" destOrd="0" presId="urn:microsoft.com/office/officeart/2016/7/layout/RepeatingBendingProcessNew"/>
    <dgm:cxn modelId="{B0E55FBE-BDDF-4E93-A285-1C91C426CA48}" type="presOf" srcId="{05DDC49F-ACEC-4C0C-A22D-1BA89907FBE5}" destId="{6FF21EB4-3F3C-4C60-BF14-C82D85324A00}" srcOrd="0" destOrd="0" presId="urn:microsoft.com/office/officeart/2016/7/layout/RepeatingBendingProcessNew"/>
    <dgm:cxn modelId="{EBBD34CF-94E2-4055-9BDE-C9448E0A0B03}" srcId="{E11FFBC5-422D-4643-86AB-940B3050AEB0}" destId="{428595F5-ECC2-4406-B5C5-544C59CC3161}" srcOrd="2" destOrd="0" parTransId="{6EBDAA22-CA67-4358-82B2-A788A60CB753}" sibTransId="{37580C0B-6576-4941-9D78-8C223B7E2763}"/>
    <dgm:cxn modelId="{FC791DD3-FCC6-47F2-AD09-C147E2599DE7}" type="presOf" srcId="{01EE2C32-9947-447E-A823-6ADC3E56A050}" destId="{FCD28EC6-90F4-4E66-BC55-1CFCD79B2B08}" srcOrd="0" destOrd="0" presId="urn:microsoft.com/office/officeart/2016/7/layout/RepeatingBendingProcessNew"/>
    <dgm:cxn modelId="{54054BDC-77A8-4887-A463-303453F4A498}" type="presOf" srcId="{9F791360-18F0-4A33-8AAC-6BE6F949000D}" destId="{CA4D8FDE-2C2A-4330-8BF7-CED1466375ED}" srcOrd="1" destOrd="0" presId="urn:microsoft.com/office/officeart/2016/7/layout/RepeatingBendingProcessNew"/>
    <dgm:cxn modelId="{5C66DDE0-EB41-4F9F-B6D0-F0FCBB08D62D}" type="presOf" srcId="{DD0DE406-6240-4FA9-AEDF-DAF2B7B562BE}" destId="{E02F43A0-A063-48C4-9633-EDB0ED823F28}" srcOrd="0" destOrd="0" presId="urn:microsoft.com/office/officeart/2016/7/layout/RepeatingBendingProcessNew"/>
    <dgm:cxn modelId="{9E6479EC-EEE2-4221-AF6C-286E30BD59EE}" type="presOf" srcId="{AF7C8B03-366B-4F1A-958B-42D6662FE2D8}" destId="{4E24D68E-BA9A-43D6-9749-E75988244D84}" srcOrd="1" destOrd="0" presId="urn:microsoft.com/office/officeart/2016/7/layout/RepeatingBendingProcessNew"/>
    <dgm:cxn modelId="{FE3F8AF6-A169-4EFA-A59A-5F18BEEB7096}" type="presOf" srcId="{9F791360-18F0-4A33-8AAC-6BE6F949000D}" destId="{4B80C1FE-E1C3-4B22-B173-85A630DCB828}" srcOrd="0" destOrd="0" presId="urn:microsoft.com/office/officeart/2016/7/layout/RepeatingBendingProcessNew"/>
    <dgm:cxn modelId="{E329F4DD-4F89-4F33-A901-DCD48546D210}" type="presParOf" srcId="{27C9298C-A701-4091-BF1E-16D9551A42C0}" destId="{1818ABC4-5688-4CAB-AA1D-4B5FA6639863}" srcOrd="0" destOrd="0" presId="urn:microsoft.com/office/officeart/2016/7/layout/RepeatingBendingProcessNew"/>
    <dgm:cxn modelId="{5F90CDC0-4B93-424D-B7B9-E7B69411223E}" type="presParOf" srcId="{27C9298C-A701-4091-BF1E-16D9551A42C0}" destId="{4B80C1FE-E1C3-4B22-B173-85A630DCB828}" srcOrd="1" destOrd="0" presId="urn:microsoft.com/office/officeart/2016/7/layout/RepeatingBendingProcessNew"/>
    <dgm:cxn modelId="{917F642D-DBE9-41D7-A12D-852DF8A8C649}" type="presParOf" srcId="{4B80C1FE-E1C3-4B22-B173-85A630DCB828}" destId="{CA4D8FDE-2C2A-4330-8BF7-CED1466375ED}" srcOrd="0" destOrd="0" presId="urn:microsoft.com/office/officeart/2016/7/layout/RepeatingBendingProcessNew"/>
    <dgm:cxn modelId="{4902EE95-CA6F-4C13-8057-135C5341F0F8}" type="presParOf" srcId="{27C9298C-A701-4091-BF1E-16D9551A42C0}" destId="{E02F43A0-A063-48C4-9633-EDB0ED823F28}" srcOrd="2" destOrd="0" presId="urn:microsoft.com/office/officeart/2016/7/layout/RepeatingBendingProcessNew"/>
    <dgm:cxn modelId="{4C56C121-9EF5-4C42-8A08-5E899C327B93}" type="presParOf" srcId="{27C9298C-A701-4091-BF1E-16D9551A42C0}" destId="{4664AAD8-2374-430D-A696-6B8CA98EEA68}" srcOrd="3" destOrd="0" presId="urn:microsoft.com/office/officeart/2016/7/layout/RepeatingBendingProcessNew"/>
    <dgm:cxn modelId="{0BBCB27E-E649-4EE5-A8C5-4AC0B58D5EDA}" type="presParOf" srcId="{4664AAD8-2374-430D-A696-6B8CA98EEA68}" destId="{1CB1FD9F-568C-4211-9785-90DC0469DB26}" srcOrd="0" destOrd="0" presId="urn:microsoft.com/office/officeart/2016/7/layout/RepeatingBendingProcessNew"/>
    <dgm:cxn modelId="{53EAB049-448F-4571-9A68-BC630DC37AAF}" type="presParOf" srcId="{27C9298C-A701-4091-BF1E-16D9551A42C0}" destId="{727E5607-1A73-4C2E-9175-A737C02F5B5A}" srcOrd="4" destOrd="0" presId="urn:microsoft.com/office/officeart/2016/7/layout/RepeatingBendingProcessNew"/>
    <dgm:cxn modelId="{41EAA250-4A55-4461-894A-1BE4B7B74FB0}" type="presParOf" srcId="{27C9298C-A701-4091-BF1E-16D9551A42C0}" destId="{CF11432C-D8B8-406D-9364-F5F4378A31AE}" srcOrd="5" destOrd="0" presId="urn:microsoft.com/office/officeart/2016/7/layout/RepeatingBendingProcessNew"/>
    <dgm:cxn modelId="{39E051FA-EF1E-444C-8CF9-9DD938BCF60F}" type="presParOf" srcId="{CF11432C-D8B8-406D-9364-F5F4378A31AE}" destId="{308EEF3A-C2BB-465E-8FB6-9FB40F145C74}" srcOrd="0" destOrd="0" presId="urn:microsoft.com/office/officeart/2016/7/layout/RepeatingBendingProcessNew"/>
    <dgm:cxn modelId="{F7E335D4-9D8A-432B-9831-7F6E3C901384}" type="presParOf" srcId="{27C9298C-A701-4091-BF1E-16D9551A42C0}" destId="{C15DEB01-E84D-41FE-BD38-67A525AAA396}" srcOrd="6" destOrd="0" presId="urn:microsoft.com/office/officeart/2016/7/layout/RepeatingBendingProcessNew"/>
    <dgm:cxn modelId="{3B80D864-AA32-482D-9C85-B326AF4A1FD7}" type="presParOf" srcId="{27C9298C-A701-4091-BF1E-16D9551A42C0}" destId="{8B4AEA03-AE9D-4DBC-AF22-C3F2EECE31A1}" srcOrd="7" destOrd="0" presId="urn:microsoft.com/office/officeart/2016/7/layout/RepeatingBendingProcessNew"/>
    <dgm:cxn modelId="{D30468CD-A669-4BA0-82D4-FE5AFF8DC1EE}" type="presParOf" srcId="{8B4AEA03-AE9D-4DBC-AF22-C3F2EECE31A1}" destId="{4E24D68E-BA9A-43D6-9749-E75988244D84}" srcOrd="0" destOrd="0" presId="urn:microsoft.com/office/officeart/2016/7/layout/RepeatingBendingProcessNew"/>
    <dgm:cxn modelId="{3671F640-613A-41FF-B39A-379CF79E93D3}" type="presParOf" srcId="{27C9298C-A701-4091-BF1E-16D9551A42C0}" destId="{83EEDEBE-F73E-4493-AB3E-91C02540C056}" srcOrd="8" destOrd="0" presId="urn:microsoft.com/office/officeart/2016/7/layout/RepeatingBendingProcessNew"/>
    <dgm:cxn modelId="{6E716BEE-4E6E-45D2-BC88-8CFE8045B6C8}" type="presParOf" srcId="{27C9298C-A701-4091-BF1E-16D9551A42C0}" destId="{6FF21EB4-3F3C-4C60-BF14-C82D85324A00}" srcOrd="9" destOrd="0" presId="urn:microsoft.com/office/officeart/2016/7/layout/RepeatingBendingProcessNew"/>
    <dgm:cxn modelId="{ADECDCEB-DAB7-44EE-9165-BCAE965AADB0}" type="presParOf" srcId="{6FF21EB4-3F3C-4C60-BF14-C82D85324A00}" destId="{959196CF-E8C6-49BC-9E61-412FEB8C6873}" srcOrd="0" destOrd="0" presId="urn:microsoft.com/office/officeart/2016/7/layout/RepeatingBendingProcessNew"/>
    <dgm:cxn modelId="{B9C5E426-9620-4FAF-A4C1-58B6AC24F79E}" type="presParOf" srcId="{27C9298C-A701-4091-BF1E-16D9551A42C0}" destId="{FCD28EC6-90F4-4E66-BC55-1CFCD79B2B08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77F08-2BE6-4322-B392-A64D9FC9566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E107F4-A053-4853-86EA-4E6816530448}">
      <dgm:prSet/>
      <dgm:spPr/>
      <dgm:t>
        <a:bodyPr/>
        <a:lstStyle/>
        <a:p>
          <a:r>
            <a:rPr lang="ar-AE" b="1"/>
            <a:t>تعزيز صناعة الأسمنت والجبس</a:t>
          </a:r>
          <a:r>
            <a:rPr lang="ar-AE"/>
            <a:t>: الطباشير تستخدم كمادة خام في صناعة الأسمنت والجبس، لذا يمكن دعم وتشجيع الشركات المحلية للاستثمار في هذه الصناعات لتحقيق المزيد من الإنتاج والصادرات.</a:t>
          </a:r>
          <a:endParaRPr lang="en-US"/>
        </a:p>
      </dgm:t>
    </dgm:pt>
    <dgm:pt modelId="{ABAD23C0-C9AE-4547-8439-83F2E57C09D7}" type="parTrans" cxnId="{9D7A9F68-A82C-4739-8915-8C412B27B4E9}">
      <dgm:prSet/>
      <dgm:spPr/>
      <dgm:t>
        <a:bodyPr/>
        <a:lstStyle/>
        <a:p>
          <a:endParaRPr lang="en-US"/>
        </a:p>
      </dgm:t>
    </dgm:pt>
    <dgm:pt modelId="{C5D4F710-634A-4C9F-9A7E-5799BD2C7955}" type="sibTrans" cxnId="{9D7A9F68-A82C-4739-8915-8C412B27B4E9}">
      <dgm:prSet/>
      <dgm:spPr/>
      <dgm:t>
        <a:bodyPr/>
        <a:lstStyle/>
        <a:p>
          <a:endParaRPr lang="en-US"/>
        </a:p>
      </dgm:t>
    </dgm:pt>
    <dgm:pt modelId="{265938F5-C6C6-4FB4-9377-1CF2121566E6}">
      <dgm:prSet/>
      <dgm:spPr/>
      <dgm:t>
        <a:bodyPr/>
        <a:lstStyle/>
        <a:p>
          <a:r>
            <a:rPr lang="ar-AE" b="1"/>
            <a:t>تطوير الصناعات المتعلقة بالزراعة</a:t>
          </a:r>
          <a:r>
            <a:rPr lang="ar-AE"/>
            <a:t>: يمكن توظيف صخور الطباشير في تحسين التربة الزراعية. يمكن تقديم الدعم والتشجيع على استخدامها كمحسِّن للتربة لزيادة إنتاجية القطاع الزراعي.</a:t>
          </a:r>
          <a:endParaRPr lang="en-US"/>
        </a:p>
      </dgm:t>
    </dgm:pt>
    <dgm:pt modelId="{000620FF-D454-4B24-9030-BD863D9D4D0A}" type="parTrans" cxnId="{CC920C74-E79D-4D4F-AD77-3AC230378110}">
      <dgm:prSet/>
      <dgm:spPr/>
      <dgm:t>
        <a:bodyPr/>
        <a:lstStyle/>
        <a:p>
          <a:endParaRPr lang="en-US"/>
        </a:p>
      </dgm:t>
    </dgm:pt>
    <dgm:pt modelId="{05231388-56DF-4688-A810-AD6775713B17}" type="sibTrans" cxnId="{CC920C74-E79D-4D4F-AD77-3AC230378110}">
      <dgm:prSet/>
      <dgm:spPr/>
      <dgm:t>
        <a:bodyPr/>
        <a:lstStyle/>
        <a:p>
          <a:endParaRPr lang="en-US"/>
        </a:p>
      </dgm:t>
    </dgm:pt>
    <dgm:pt modelId="{9D71E94E-E90C-4158-8199-D7A98FACA48C}">
      <dgm:prSet/>
      <dgm:spPr/>
      <dgm:t>
        <a:bodyPr/>
        <a:lstStyle/>
        <a:p>
          <a:r>
            <a:rPr lang="ar-AE" b="1"/>
            <a:t>دعم البحوث العلمية والسياحة الجيولوجية</a:t>
          </a:r>
          <a:r>
            <a:rPr lang="ar-AE"/>
            <a:t>: يمكن الاستثمار في البحوث العلمية حول الأحافير والتراث الجيولوجي الذي يأتي مع صخور الطباشير، وذلك لجذب السياح والمهتمين بالعلوم الطبيعية والتاريخية.</a:t>
          </a:r>
          <a:endParaRPr lang="en-US"/>
        </a:p>
      </dgm:t>
    </dgm:pt>
    <dgm:pt modelId="{1DEE564C-DE04-45AE-A7C2-97D263A32CED}" type="parTrans" cxnId="{F26FCB2F-BB57-48C3-AB69-82381CC7BDE5}">
      <dgm:prSet/>
      <dgm:spPr/>
      <dgm:t>
        <a:bodyPr/>
        <a:lstStyle/>
        <a:p>
          <a:endParaRPr lang="en-US"/>
        </a:p>
      </dgm:t>
    </dgm:pt>
    <dgm:pt modelId="{5B2B0D32-3C18-4FE3-8863-91D9CB9AE118}" type="sibTrans" cxnId="{F26FCB2F-BB57-48C3-AB69-82381CC7BDE5}">
      <dgm:prSet/>
      <dgm:spPr/>
      <dgm:t>
        <a:bodyPr/>
        <a:lstStyle/>
        <a:p>
          <a:endParaRPr lang="en-US"/>
        </a:p>
      </dgm:t>
    </dgm:pt>
    <dgm:pt modelId="{3F539A37-B3E4-4842-9C9B-C471D243565C}">
      <dgm:prSet/>
      <dgm:spPr/>
      <dgm:t>
        <a:bodyPr/>
        <a:lstStyle/>
        <a:p>
          <a:r>
            <a:rPr lang="ar-AE" b="1"/>
            <a:t>تطوير الصناعات التعليمية والتثقيفية: </a:t>
          </a:r>
          <a:r>
            <a:rPr lang="ar-AE"/>
            <a:t>يمكن استخدام صخور الطباشير في المتاحف والعروض التعليمية لزيادة الوعي والتثقيف حول التاريخ الطبيعي والبيئي للمنطقة.</a:t>
          </a:r>
          <a:endParaRPr lang="en-US"/>
        </a:p>
      </dgm:t>
    </dgm:pt>
    <dgm:pt modelId="{9A4CB098-05ED-4CD4-9574-8847502596D0}" type="parTrans" cxnId="{E5F73200-E702-41E3-9423-DF6AC144A6B8}">
      <dgm:prSet/>
      <dgm:spPr/>
      <dgm:t>
        <a:bodyPr/>
        <a:lstStyle/>
        <a:p>
          <a:endParaRPr lang="en-US"/>
        </a:p>
      </dgm:t>
    </dgm:pt>
    <dgm:pt modelId="{BF368017-0E50-44C5-A5EE-70788E07E535}" type="sibTrans" cxnId="{E5F73200-E702-41E3-9423-DF6AC144A6B8}">
      <dgm:prSet/>
      <dgm:spPr/>
      <dgm:t>
        <a:bodyPr/>
        <a:lstStyle/>
        <a:p>
          <a:endParaRPr lang="en-US"/>
        </a:p>
      </dgm:t>
    </dgm:pt>
    <dgm:pt modelId="{4A2CD2A3-6ACD-45ED-B04F-EA213F9BBAE3}">
      <dgm:prSet/>
      <dgm:spPr/>
      <dgm:t>
        <a:bodyPr/>
        <a:lstStyle/>
        <a:p>
          <a:r>
            <a:rPr lang="ar-AE" b="1"/>
            <a:t>تشجيع الاستثمارات والشراكات الدولية: </a:t>
          </a:r>
          <a:r>
            <a:rPr lang="ar-AE"/>
            <a:t>يمكن تطوير شراكات مع شركات دولية متخصصة في استخدامات صخور الطباشير، وذلك لتبادل التكنولوجيا والخبرات لتطوير هذا القطاع في الأردن.</a:t>
          </a:r>
          <a:endParaRPr lang="en-US"/>
        </a:p>
      </dgm:t>
    </dgm:pt>
    <dgm:pt modelId="{D450CBBA-F405-4C00-A2BF-C5AB4753817B}" type="parTrans" cxnId="{72C04C96-D55A-4A99-9EFA-F7A243E0DE02}">
      <dgm:prSet/>
      <dgm:spPr/>
      <dgm:t>
        <a:bodyPr/>
        <a:lstStyle/>
        <a:p>
          <a:endParaRPr lang="en-US"/>
        </a:p>
      </dgm:t>
    </dgm:pt>
    <dgm:pt modelId="{10C79D98-E46B-4A77-854E-BD8EDCB91B8A}" type="sibTrans" cxnId="{72C04C96-D55A-4A99-9EFA-F7A243E0DE02}">
      <dgm:prSet/>
      <dgm:spPr/>
      <dgm:t>
        <a:bodyPr/>
        <a:lstStyle/>
        <a:p>
          <a:endParaRPr lang="en-US"/>
        </a:p>
      </dgm:t>
    </dgm:pt>
    <dgm:pt modelId="{677A1ACF-6486-4E8D-9E42-D2F3BC7167EC}">
      <dgm:prSet/>
      <dgm:spPr/>
      <dgm:t>
        <a:bodyPr/>
        <a:lstStyle/>
        <a:p>
          <a:r>
            <a:rPr lang="ar-AE" b="1"/>
            <a:t>تشجيع الابتكار والتطوير التكنولوجي</a:t>
          </a:r>
          <a:r>
            <a:rPr lang="ar-AE"/>
            <a:t>: يمكن دعم الأبحاث والابتكارات التكنولوجية التي تستخدم صخور الطباشير بطرق جديدة مثل تحسين عمليات الاستخراج والتصنيع.</a:t>
          </a:r>
          <a:endParaRPr lang="en-US"/>
        </a:p>
      </dgm:t>
    </dgm:pt>
    <dgm:pt modelId="{E847C4FE-512F-409A-AF3C-A2A228EFD103}" type="parTrans" cxnId="{E8F6969F-E740-4B21-A65A-60DF56C277FB}">
      <dgm:prSet/>
      <dgm:spPr/>
      <dgm:t>
        <a:bodyPr/>
        <a:lstStyle/>
        <a:p>
          <a:endParaRPr lang="en-US"/>
        </a:p>
      </dgm:t>
    </dgm:pt>
    <dgm:pt modelId="{DAD3506B-627D-40FA-9F7A-65BE8C1F15AA}" type="sibTrans" cxnId="{E8F6969F-E740-4B21-A65A-60DF56C277FB}">
      <dgm:prSet/>
      <dgm:spPr/>
      <dgm:t>
        <a:bodyPr/>
        <a:lstStyle/>
        <a:p>
          <a:endParaRPr lang="en-US"/>
        </a:p>
      </dgm:t>
    </dgm:pt>
    <dgm:pt modelId="{0659F9FB-F8D1-44A2-9C16-A0B045184411}" type="pres">
      <dgm:prSet presAssocID="{57277F08-2BE6-4322-B392-A64D9FC95668}" presName="diagram" presStyleCnt="0">
        <dgm:presLayoutVars>
          <dgm:dir/>
          <dgm:resizeHandles val="exact"/>
        </dgm:presLayoutVars>
      </dgm:prSet>
      <dgm:spPr/>
    </dgm:pt>
    <dgm:pt modelId="{472360C8-116C-4F9C-98BA-C32DE65AF5BA}" type="pres">
      <dgm:prSet presAssocID="{C3E107F4-A053-4853-86EA-4E6816530448}" presName="node" presStyleLbl="node1" presStyleIdx="0" presStyleCnt="6">
        <dgm:presLayoutVars>
          <dgm:bulletEnabled val="1"/>
        </dgm:presLayoutVars>
      </dgm:prSet>
      <dgm:spPr/>
    </dgm:pt>
    <dgm:pt modelId="{FC537141-C697-4D61-BE75-18D23DE81211}" type="pres">
      <dgm:prSet presAssocID="{C5D4F710-634A-4C9F-9A7E-5799BD2C7955}" presName="sibTrans" presStyleCnt="0"/>
      <dgm:spPr/>
    </dgm:pt>
    <dgm:pt modelId="{2A230583-985E-413B-9403-859A570E40EB}" type="pres">
      <dgm:prSet presAssocID="{265938F5-C6C6-4FB4-9377-1CF2121566E6}" presName="node" presStyleLbl="node1" presStyleIdx="1" presStyleCnt="6">
        <dgm:presLayoutVars>
          <dgm:bulletEnabled val="1"/>
        </dgm:presLayoutVars>
      </dgm:prSet>
      <dgm:spPr/>
    </dgm:pt>
    <dgm:pt modelId="{6A24BD55-3A20-4080-B8D8-9D3FC7D19997}" type="pres">
      <dgm:prSet presAssocID="{05231388-56DF-4688-A810-AD6775713B17}" presName="sibTrans" presStyleCnt="0"/>
      <dgm:spPr/>
    </dgm:pt>
    <dgm:pt modelId="{C116BED7-0325-442D-A658-6092A1402BF6}" type="pres">
      <dgm:prSet presAssocID="{9D71E94E-E90C-4158-8199-D7A98FACA48C}" presName="node" presStyleLbl="node1" presStyleIdx="2" presStyleCnt="6">
        <dgm:presLayoutVars>
          <dgm:bulletEnabled val="1"/>
        </dgm:presLayoutVars>
      </dgm:prSet>
      <dgm:spPr/>
    </dgm:pt>
    <dgm:pt modelId="{63EA4846-58D9-4AC4-8F83-A3FBF9CF04E6}" type="pres">
      <dgm:prSet presAssocID="{5B2B0D32-3C18-4FE3-8863-91D9CB9AE118}" presName="sibTrans" presStyleCnt="0"/>
      <dgm:spPr/>
    </dgm:pt>
    <dgm:pt modelId="{1C9721BC-80A3-455B-AE64-B65C44B3AB4D}" type="pres">
      <dgm:prSet presAssocID="{3F539A37-B3E4-4842-9C9B-C471D243565C}" presName="node" presStyleLbl="node1" presStyleIdx="3" presStyleCnt="6">
        <dgm:presLayoutVars>
          <dgm:bulletEnabled val="1"/>
        </dgm:presLayoutVars>
      </dgm:prSet>
      <dgm:spPr/>
    </dgm:pt>
    <dgm:pt modelId="{2DFBC094-43CE-4333-877A-A236FE32A1BF}" type="pres">
      <dgm:prSet presAssocID="{BF368017-0E50-44C5-A5EE-70788E07E535}" presName="sibTrans" presStyleCnt="0"/>
      <dgm:spPr/>
    </dgm:pt>
    <dgm:pt modelId="{1A9A5FA8-286D-4172-BE40-015360004D56}" type="pres">
      <dgm:prSet presAssocID="{4A2CD2A3-6ACD-45ED-B04F-EA213F9BBAE3}" presName="node" presStyleLbl="node1" presStyleIdx="4" presStyleCnt="6">
        <dgm:presLayoutVars>
          <dgm:bulletEnabled val="1"/>
        </dgm:presLayoutVars>
      </dgm:prSet>
      <dgm:spPr/>
    </dgm:pt>
    <dgm:pt modelId="{DC7B1627-C0AB-4B00-AB22-CBF8268DBFF6}" type="pres">
      <dgm:prSet presAssocID="{10C79D98-E46B-4A77-854E-BD8EDCB91B8A}" presName="sibTrans" presStyleCnt="0"/>
      <dgm:spPr/>
    </dgm:pt>
    <dgm:pt modelId="{A4D67BFE-5D8C-429E-B50E-C328CCDFF515}" type="pres">
      <dgm:prSet presAssocID="{677A1ACF-6486-4E8D-9E42-D2F3BC7167EC}" presName="node" presStyleLbl="node1" presStyleIdx="5" presStyleCnt="6">
        <dgm:presLayoutVars>
          <dgm:bulletEnabled val="1"/>
        </dgm:presLayoutVars>
      </dgm:prSet>
      <dgm:spPr/>
    </dgm:pt>
  </dgm:ptLst>
  <dgm:cxnLst>
    <dgm:cxn modelId="{E5F73200-E702-41E3-9423-DF6AC144A6B8}" srcId="{57277F08-2BE6-4322-B392-A64D9FC95668}" destId="{3F539A37-B3E4-4842-9C9B-C471D243565C}" srcOrd="3" destOrd="0" parTransId="{9A4CB098-05ED-4CD4-9574-8847502596D0}" sibTransId="{BF368017-0E50-44C5-A5EE-70788E07E535}"/>
    <dgm:cxn modelId="{82F19816-3410-4A91-B60E-0636D7AE227C}" type="presOf" srcId="{265938F5-C6C6-4FB4-9377-1CF2121566E6}" destId="{2A230583-985E-413B-9403-859A570E40EB}" srcOrd="0" destOrd="0" presId="urn:microsoft.com/office/officeart/2005/8/layout/default"/>
    <dgm:cxn modelId="{F26FCB2F-BB57-48C3-AB69-82381CC7BDE5}" srcId="{57277F08-2BE6-4322-B392-A64D9FC95668}" destId="{9D71E94E-E90C-4158-8199-D7A98FACA48C}" srcOrd="2" destOrd="0" parTransId="{1DEE564C-DE04-45AE-A7C2-97D263A32CED}" sibTransId="{5B2B0D32-3C18-4FE3-8863-91D9CB9AE118}"/>
    <dgm:cxn modelId="{9D7A9F68-A82C-4739-8915-8C412B27B4E9}" srcId="{57277F08-2BE6-4322-B392-A64D9FC95668}" destId="{C3E107F4-A053-4853-86EA-4E6816530448}" srcOrd="0" destOrd="0" parTransId="{ABAD23C0-C9AE-4547-8439-83F2E57C09D7}" sibTransId="{C5D4F710-634A-4C9F-9A7E-5799BD2C7955}"/>
    <dgm:cxn modelId="{C0B9864A-14B4-46BE-98CA-2E890FEBFE81}" type="presOf" srcId="{C3E107F4-A053-4853-86EA-4E6816530448}" destId="{472360C8-116C-4F9C-98BA-C32DE65AF5BA}" srcOrd="0" destOrd="0" presId="urn:microsoft.com/office/officeart/2005/8/layout/default"/>
    <dgm:cxn modelId="{CC920C74-E79D-4D4F-AD77-3AC230378110}" srcId="{57277F08-2BE6-4322-B392-A64D9FC95668}" destId="{265938F5-C6C6-4FB4-9377-1CF2121566E6}" srcOrd="1" destOrd="0" parTransId="{000620FF-D454-4B24-9030-BD863D9D4D0A}" sibTransId="{05231388-56DF-4688-A810-AD6775713B17}"/>
    <dgm:cxn modelId="{72C04C96-D55A-4A99-9EFA-F7A243E0DE02}" srcId="{57277F08-2BE6-4322-B392-A64D9FC95668}" destId="{4A2CD2A3-6ACD-45ED-B04F-EA213F9BBAE3}" srcOrd="4" destOrd="0" parTransId="{D450CBBA-F405-4C00-A2BF-C5AB4753817B}" sibTransId="{10C79D98-E46B-4A77-854E-BD8EDCB91B8A}"/>
    <dgm:cxn modelId="{36DE7D98-93BB-417F-9545-971C7A92B637}" type="presOf" srcId="{57277F08-2BE6-4322-B392-A64D9FC95668}" destId="{0659F9FB-F8D1-44A2-9C16-A0B045184411}" srcOrd="0" destOrd="0" presId="urn:microsoft.com/office/officeart/2005/8/layout/default"/>
    <dgm:cxn modelId="{E8F6969F-E740-4B21-A65A-60DF56C277FB}" srcId="{57277F08-2BE6-4322-B392-A64D9FC95668}" destId="{677A1ACF-6486-4E8D-9E42-D2F3BC7167EC}" srcOrd="5" destOrd="0" parTransId="{E847C4FE-512F-409A-AF3C-A2A228EFD103}" sibTransId="{DAD3506B-627D-40FA-9F7A-65BE8C1F15AA}"/>
    <dgm:cxn modelId="{650C7EBD-8672-460F-B00B-1F24B0CA03D9}" type="presOf" srcId="{9D71E94E-E90C-4158-8199-D7A98FACA48C}" destId="{C116BED7-0325-442D-A658-6092A1402BF6}" srcOrd="0" destOrd="0" presId="urn:microsoft.com/office/officeart/2005/8/layout/default"/>
    <dgm:cxn modelId="{B7263BD2-B357-41A6-87D3-1CE65A626594}" type="presOf" srcId="{3F539A37-B3E4-4842-9C9B-C471D243565C}" destId="{1C9721BC-80A3-455B-AE64-B65C44B3AB4D}" srcOrd="0" destOrd="0" presId="urn:microsoft.com/office/officeart/2005/8/layout/default"/>
    <dgm:cxn modelId="{618591E2-0E5A-455B-B1A7-43AF1566A602}" type="presOf" srcId="{677A1ACF-6486-4E8D-9E42-D2F3BC7167EC}" destId="{A4D67BFE-5D8C-429E-B50E-C328CCDFF515}" srcOrd="0" destOrd="0" presId="urn:microsoft.com/office/officeart/2005/8/layout/default"/>
    <dgm:cxn modelId="{63A5B4E8-30EB-41AF-A33B-71C07A1396B2}" type="presOf" srcId="{4A2CD2A3-6ACD-45ED-B04F-EA213F9BBAE3}" destId="{1A9A5FA8-286D-4172-BE40-015360004D56}" srcOrd="0" destOrd="0" presId="urn:microsoft.com/office/officeart/2005/8/layout/default"/>
    <dgm:cxn modelId="{3D400437-51E0-41BC-8583-7A76576984B1}" type="presParOf" srcId="{0659F9FB-F8D1-44A2-9C16-A0B045184411}" destId="{472360C8-116C-4F9C-98BA-C32DE65AF5BA}" srcOrd="0" destOrd="0" presId="urn:microsoft.com/office/officeart/2005/8/layout/default"/>
    <dgm:cxn modelId="{2AC35B23-AEFD-4142-8A18-D85C435E8EE2}" type="presParOf" srcId="{0659F9FB-F8D1-44A2-9C16-A0B045184411}" destId="{FC537141-C697-4D61-BE75-18D23DE81211}" srcOrd="1" destOrd="0" presId="urn:microsoft.com/office/officeart/2005/8/layout/default"/>
    <dgm:cxn modelId="{C0F28CAF-12B1-4622-B5E8-CFC6AFE813FD}" type="presParOf" srcId="{0659F9FB-F8D1-44A2-9C16-A0B045184411}" destId="{2A230583-985E-413B-9403-859A570E40EB}" srcOrd="2" destOrd="0" presId="urn:microsoft.com/office/officeart/2005/8/layout/default"/>
    <dgm:cxn modelId="{AEDB3830-206E-4D23-B9BA-C8C59ACE4AA6}" type="presParOf" srcId="{0659F9FB-F8D1-44A2-9C16-A0B045184411}" destId="{6A24BD55-3A20-4080-B8D8-9D3FC7D19997}" srcOrd="3" destOrd="0" presId="urn:microsoft.com/office/officeart/2005/8/layout/default"/>
    <dgm:cxn modelId="{714D747B-237B-475B-9345-45A283046B17}" type="presParOf" srcId="{0659F9FB-F8D1-44A2-9C16-A0B045184411}" destId="{C116BED7-0325-442D-A658-6092A1402BF6}" srcOrd="4" destOrd="0" presId="urn:microsoft.com/office/officeart/2005/8/layout/default"/>
    <dgm:cxn modelId="{7BA199F4-1FF9-4AE3-ABAE-411497FBBD58}" type="presParOf" srcId="{0659F9FB-F8D1-44A2-9C16-A0B045184411}" destId="{63EA4846-58D9-4AC4-8F83-A3FBF9CF04E6}" srcOrd="5" destOrd="0" presId="urn:microsoft.com/office/officeart/2005/8/layout/default"/>
    <dgm:cxn modelId="{DCFBE246-8E51-407E-BCCA-224953CFCB9E}" type="presParOf" srcId="{0659F9FB-F8D1-44A2-9C16-A0B045184411}" destId="{1C9721BC-80A3-455B-AE64-B65C44B3AB4D}" srcOrd="6" destOrd="0" presId="urn:microsoft.com/office/officeart/2005/8/layout/default"/>
    <dgm:cxn modelId="{3B3BC282-5256-49CD-B3D0-9B679A3421FF}" type="presParOf" srcId="{0659F9FB-F8D1-44A2-9C16-A0B045184411}" destId="{2DFBC094-43CE-4333-877A-A236FE32A1BF}" srcOrd="7" destOrd="0" presId="urn:microsoft.com/office/officeart/2005/8/layout/default"/>
    <dgm:cxn modelId="{0E9373A0-9E5A-4F28-A78E-9FB50DB2ED67}" type="presParOf" srcId="{0659F9FB-F8D1-44A2-9C16-A0B045184411}" destId="{1A9A5FA8-286D-4172-BE40-015360004D56}" srcOrd="8" destOrd="0" presId="urn:microsoft.com/office/officeart/2005/8/layout/default"/>
    <dgm:cxn modelId="{C4B7A507-D653-4E66-9459-3A06A99E4BAD}" type="presParOf" srcId="{0659F9FB-F8D1-44A2-9C16-A0B045184411}" destId="{DC7B1627-C0AB-4B00-AB22-CBF8268DBFF6}" srcOrd="9" destOrd="0" presId="urn:microsoft.com/office/officeart/2005/8/layout/default"/>
    <dgm:cxn modelId="{C6CC4DD4-5203-4127-9C0F-8BA6C32F8529}" type="presParOf" srcId="{0659F9FB-F8D1-44A2-9C16-A0B045184411}" destId="{A4D67BFE-5D8C-429E-B50E-C328CCDFF51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0C1FE-E1C3-4B22-B173-85A630DCB828}">
      <dsp:nvSpPr>
        <dsp:cNvPr id="0" name=""/>
        <dsp:cNvSpPr/>
      </dsp:nvSpPr>
      <dsp:spPr>
        <a:xfrm>
          <a:off x="3127001" y="832407"/>
          <a:ext cx="6401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018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0322" y="874773"/>
        <a:ext cx="33539" cy="6707"/>
      </dsp:txXfrm>
    </dsp:sp>
    <dsp:sp modelId="{1818ABC4-5688-4CAB-AA1D-4B5FA6639863}">
      <dsp:nvSpPr>
        <dsp:cNvPr id="0" name=""/>
        <dsp:cNvSpPr/>
      </dsp:nvSpPr>
      <dsp:spPr>
        <a:xfrm>
          <a:off x="212365" y="3196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kern="1200"/>
            <a:t>الاستخدامات الصناعية: صخور الطباشير يمكن استخدامها في صناعة الأسمنت والجبس. فالجبس الطباشيري يستخدم في صناعة الجص والطلاءات، بينما يستخدم الطباشير كمادة خام في إنتاج الأسمنت والجير.</a:t>
          </a:r>
          <a:endParaRPr lang="en-US" sz="1600" kern="1200"/>
        </a:p>
      </dsp:txBody>
      <dsp:txXfrm>
        <a:off x="212365" y="3196"/>
        <a:ext cx="2916435" cy="1749861"/>
      </dsp:txXfrm>
    </dsp:sp>
    <dsp:sp modelId="{4664AAD8-2374-430D-A696-6B8CA98EEA68}">
      <dsp:nvSpPr>
        <dsp:cNvPr id="0" name=""/>
        <dsp:cNvSpPr/>
      </dsp:nvSpPr>
      <dsp:spPr>
        <a:xfrm>
          <a:off x="6714217" y="832407"/>
          <a:ext cx="6401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018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17538" y="874773"/>
        <a:ext cx="33539" cy="6707"/>
      </dsp:txXfrm>
    </dsp:sp>
    <dsp:sp modelId="{E02F43A0-A063-48C4-9633-EDB0ED823F28}">
      <dsp:nvSpPr>
        <dsp:cNvPr id="0" name=""/>
        <dsp:cNvSpPr/>
      </dsp:nvSpPr>
      <dsp:spPr>
        <a:xfrm>
          <a:off x="3799582" y="3196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b="1" kern="1200"/>
            <a:t>الاستخدامات الزراعية</a:t>
          </a:r>
          <a:r>
            <a:rPr lang="ar-AE" sz="1600" kern="1200"/>
            <a:t>: يُستخدم الطباشير في الزراعة كمادة مُحسِّنة للتربة. يُمكن أن تُستخدم صخور الطباشير لتغيير حموضة التربة (التربة الحمضية) إلى قاعدية، مما يحسن جودة التربة ويُحسِّن نمو النباتات.</a:t>
          </a:r>
          <a:endParaRPr lang="en-US" sz="1600" kern="1200"/>
        </a:p>
      </dsp:txBody>
      <dsp:txXfrm>
        <a:off x="3799582" y="3196"/>
        <a:ext cx="2916435" cy="1749861"/>
      </dsp:txXfrm>
    </dsp:sp>
    <dsp:sp modelId="{CF11432C-D8B8-406D-9364-F5F4378A31AE}">
      <dsp:nvSpPr>
        <dsp:cNvPr id="0" name=""/>
        <dsp:cNvSpPr/>
      </dsp:nvSpPr>
      <dsp:spPr>
        <a:xfrm>
          <a:off x="1670583" y="1751258"/>
          <a:ext cx="7174432" cy="640180"/>
        </a:xfrm>
        <a:custGeom>
          <a:avLst/>
          <a:gdLst/>
          <a:ahLst/>
          <a:cxnLst/>
          <a:rect l="0" t="0" r="0" b="0"/>
          <a:pathLst>
            <a:path>
              <a:moveTo>
                <a:pt x="7174432" y="0"/>
              </a:moveTo>
              <a:lnTo>
                <a:pt x="7174432" y="337190"/>
              </a:lnTo>
              <a:lnTo>
                <a:pt x="0" y="337190"/>
              </a:lnTo>
              <a:lnTo>
                <a:pt x="0" y="64018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7656" y="2067994"/>
        <a:ext cx="360286" cy="6707"/>
      </dsp:txXfrm>
    </dsp:sp>
    <dsp:sp modelId="{727E5607-1A73-4C2E-9175-A737C02F5B5A}">
      <dsp:nvSpPr>
        <dsp:cNvPr id="0" name=""/>
        <dsp:cNvSpPr/>
      </dsp:nvSpPr>
      <dsp:spPr>
        <a:xfrm>
          <a:off x="7386798" y="3196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b="1" kern="1200"/>
            <a:t>الاستخدامات العلمية والتعليمية</a:t>
          </a:r>
          <a:r>
            <a:rPr lang="ar-AE" sz="1600" kern="1200"/>
            <a:t>: يحتوي الطباشير على العديد من الأحافير والآثار الجيولوجية التي تُساهم في الأبحاث العلمية والدراسات التعليمية. فهي تساعد في فهم تطور الحياة على الأرض والأنظمة البيئية في الماضي.</a:t>
          </a:r>
          <a:endParaRPr lang="en-US" sz="1600" kern="1200"/>
        </a:p>
      </dsp:txBody>
      <dsp:txXfrm>
        <a:off x="7386798" y="3196"/>
        <a:ext cx="2916435" cy="1749861"/>
      </dsp:txXfrm>
    </dsp:sp>
    <dsp:sp modelId="{8B4AEA03-AE9D-4DBC-AF22-C3F2EECE31A1}">
      <dsp:nvSpPr>
        <dsp:cNvPr id="0" name=""/>
        <dsp:cNvSpPr/>
      </dsp:nvSpPr>
      <dsp:spPr>
        <a:xfrm>
          <a:off x="3127001" y="3253049"/>
          <a:ext cx="6401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018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0322" y="3295415"/>
        <a:ext cx="33539" cy="6707"/>
      </dsp:txXfrm>
    </dsp:sp>
    <dsp:sp modelId="{C15DEB01-E84D-41FE-BD38-67A525AAA396}">
      <dsp:nvSpPr>
        <dsp:cNvPr id="0" name=""/>
        <dsp:cNvSpPr/>
      </dsp:nvSpPr>
      <dsp:spPr>
        <a:xfrm>
          <a:off x="212365" y="2423838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kern="1200"/>
            <a:t>السياحة العلمية والجيولوجية: المواقع التي تحتوي على صخور الطباشير والأحافير تجذب السياح والمهتمين بالعلوم الطبيعية والجيولوجية. يمكن استخدام هذه المواقع لتطوير السياحة العلمية والتثقيفية.</a:t>
          </a:r>
          <a:endParaRPr lang="en-US" sz="1600" kern="1200"/>
        </a:p>
      </dsp:txBody>
      <dsp:txXfrm>
        <a:off x="212365" y="2423838"/>
        <a:ext cx="2916435" cy="1749861"/>
      </dsp:txXfrm>
    </dsp:sp>
    <dsp:sp modelId="{6FF21EB4-3F3C-4C60-BF14-C82D85324A00}">
      <dsp:nvSpPr>
        <dsp:cNvPr id="0" name=""/>
        <dsp:cNvSpPr/>
      </dsp:nvSpPr>
      <dsp:spPr>
        <a:xfrm>
          <a:off x="6714217" y="3253049"/>
          <a:ext cx="6401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0180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17538" y="3295415"/>
        <a:ext cx="33539" cy="6707"/>
      </dsp:txXfrm>
    </dsp:sp>
    <dsp:sp modelId="{83EEDEBE-F73E-4493-AB3E-91C02540C056}">
      <dsp:nvSpPr>
        <dsp:cNvPr id="0" name=""/>
        <dsp:cNvSpPr/>
      </dsp:nvSpPr>
      <dsp:spPr>
        <a:xfrm>
          <a:off x="3799582" y="2423838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kern="1200"/>
            <a:t>التطوير الجيولوجي واستكشاف المعادن: يمكن أن تُساهم صخور الطباشير في فهم الطبقات الجيولوجية وما تحتويه من موارد معدنية محتملة، مما يُمكن من استكشاف واستخراج المعادن والموارد الطبيعية القيمة.</a:t>
          </a:r>
          <a:endParaRPr lang="en-US" sz="1600" kern="1200"/>
        </a:p>
      </dsp:txBody>
      <dsp:txXfrm>
        <a:off x="3799582" y="2423838"/>
        <a:ext cx="2916435" cy="1749861"/>
      </dsp:txXfrm>
    </dsp:sp>
    <dsp:sp modelId="{FCD28EC6-90F4-4E66-BC55-1CFCD79B2B08}">
      <dsp:nvSpPr>
        <dsp:cNvPr id="0" name=""/>
        <dsp:cNvSpPr/>
      </dsp:nvSpPr>
      <dsp:spPr>
        <a:xfrm>
          <a:off x="7386798" y="2423838"/>
          <a:ext cx="2916435" cy="17498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908" tIns="150007" rIns="142908" bIns="15000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1600" kern="1200"/>
            <a:t>بشكل عام، يمكن استخدام صخور الطباشير في عدة صناعات وتطبيقات، مما يجعلها موارد طبيعية تحمل قيمة اقتصادية وعلمية وتعليمية كبيرة.</a:t>
          </a:r>
          <a:endParaRPr lang="en-US" sz="1600" kern="1200"/>
        </a:p>
      </dsp:txBody>
      <dsp:txXfrm>
        <a:off x="7386798" y="2423838"/>
        <a:ext cx="2916435" cy="1749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360C8-116C-4F9C-98BA-C32DE65AF5BA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تعزيز صناعة الأسمنت والجبس</a:t>
          </a:r>
          <a:r>
            <a:rPr lang="ar-AE" sz="2000" kern="1200"/>
            <a:t>: الطباشير تستخدم كمادة خام في صناعة الأسمنت والجبس، لذا يمكن دعم وتشجيع الشركات المحلية للاستثمار في هذه الصناعات لتحقيق المزيد من الإنتاج والصادرات.</a:t>
          </a:r>
          <a:endParaRPr lang="en-US" sz="2000" kern="1200"/>
        </a:p>
      </dsp:txBody>
      <dsp:txXfrm>
        <a:off x="307345" y="1546"/>
        <a:ext cx="3222855" cy="1933713"/>
      </dsp:txXfrm>
    </dsp:sp>
    <dsp:sp modelId="{2A230583-985E-413B-9403-859A570E40EB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تطوير الصناعات المتعلقة بالزراعة</a:t>
          </a:r>
          <a:r>
            <a:rPr lang="ar-AE" sz="2000" kern="1200"/>
            <a:t>: يمكن توظيف صخور الطباشير في تحسين التربة الزراعية. يمكن تقديم الدعم والتشجيع على استخدامها كمحسِّن للتربة لزيادة إنتاجية القطاع الزراعي.</a:t>
          </a:r>
          <a:endParaRPr lang="en-US" sz="2000" kern="1200"/>
        </a:p>
      </dsp:txBody>
      <dsp:txXfrm>
        <a:off x="3852486" y="1546"/>
        <a:ext cx="3222855" cy="1933713"/>
      </dsp:txXfrm>
    </dsp:sp>
    <dsp:sp modelId="{C116BED7-0325-442D-A658-6092A1402BF6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دعم البحوث العلمية والسياحة الجيولوجية</a:t>
          </a:r>
          <a:r>
            <a:rPr lang="ar-AE" sz="2000" kern="1200"/>
            <a:t>: يمكن الاستثمار في البحوث العلمية حول الأحافير والتراث الجيولوجي الذي يأتي مع صخور الطباشير، وذلك لجذب السياح والمهتمين بالعلوم الطبيعية والتاريخية.</a:t>
          </a:r>
          <a:endParaRPr lang="en-US" sz="2000" kern="1200"/>
        </a:p>
      </dsp:txBody>
      <dsp:txXfrm>
        <a:off x="7397627" y="1546"/>
        <a:ext cx="3222855" cy="1933713"/>
      </dsp:txXfrm>
    </dsp:sp>
    <dsp:sp modelId="{1C9721BC-80A3-455B-AE64-B65C44B3AB4D}">
      <dsp:nvSpPr>
        <dsp:cNvPr id="0" name=""/>
        <dsp:cNvSpPr/>
      </dsp:nvSpPr>
      <dsp:spPr>
        <a:xfrm>
          <a:off x="307345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تطوير الصناعات التعليمية والتثقيفية: </a:t>
          </a:r>
          <a:r>
            <a:rPr lang="ar-AE" sz="2000" kern="1200"/>
            <a:t>يمكن استخدام صخور الطباشير في المتاحف والعروض التعليمية لزيادة الوعي والتثقيف حول التاريخ الطبيعي والبيئي للمنطقة.</a:t>
          </a:r>
          <a:endParaRPr lang="en-US" sz="2000" kern="1200"/>
        </a:p>
      </dsp:txBody>
      <dsp:txXfrm>
        <a:off x="307345" y="2257545"/>
        <a:ext cx="3222855" cy="1933713"/>
      </dsp:txXfrm>
    </dsp:sp>
    <dsp:sp modelId="{1A9A5FA8-286D-4172-BE40-015360004D56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تشجيع الاستثمارات والشراكات الدولية: </a:t>
          </a:r>
          <a:r>
            <a:rPr lang="ar-AE" sz="2000" kern="1200"/>
            <a:t>يمكن تطوير شراكات مع شركات دولية متخصصة في استخدامات صخور الطباشير، وذلك لتبادل التكنولوجيا والخبرات لتطوير هذا القطاع في الأردن.</a:t>
          </a:r>
          <a:endParaRPr lang="en-US" sz="2000" kern="1200"/>
        </a:p>
      </dsp:txBody>
      <dsp:txXfrm>
        <a:off x="3852486" y="2257545"/>
        <a:ext cx="3222855" cy="1933713"/>
      </dsp:txXfrm>
    </dsp:sp>
    <dsp:sp modelId="{A4D67BFE-5D8C-429E-B50E-C328CCDFF515}">
      <dsp:nvSpPr>
        <dsp:cNvPr id="0" name=""/>
        <dsp:cNvSpPr/>
      </dsp:nvSpPr>
      <dsp:spPr>
        <a:xfrm>
          <a:off x="7397627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000" b="1" kern="1200"/>
            <a:t>تشجيع الابتكار والتطوير التكنولوجي</a:t>
          </a:r>
          <a:r>
            <a:rPr lang="ar-AE" sz="2000" kern="1200"/>
            <a:t>: يمكن دعم الأبحاث والابتكارات التكنولوجية التي تستخدم صخور الطباشير بطرق جديدة مثل تحسين عمليات الاستخراج والتصنيع.</a:t>
          </a:r>
          <a:endParaRPr lang="en-US" sz="2000" kern="1200"/>
        </a:p>
      </dsp:txBody>
      <dsp:txXfrm>
        <a:off x="7397627" y="2257545"/>
        <a:ext cx="3222855" cy="1933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C0A4-2A47-7111-F867-4A5D0A8F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E7C16-EDF7-229E-0656-49202860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0559C-D05F-F0F0-343A-D675E0BB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A8F8D-8BAE-97CB-5FB0-B3EA01CC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29EBA-358D-BC48-DF98-853D9A2E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9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16321-DA34-0D42-7283-8B0CC1DB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9770D-245F-DAA8-A8FA-D002B0339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868C-4686-CED6-260D-C0A5AF14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FFA25-850D-9703-17AE-092D7F62F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B7B21-1E6A-9ADA-DD08-803A7ED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4403F-DC75-2D4D-B389-D21C237A4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7BBFC-A938-E815-08AD-800A23949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46656-90A9-809D-DF60-501171E7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66057-BE5C-ADA0-BE6F-89C32715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1DD69-AC80-5BF4-A8CD-9A7AADC0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4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72A7-0333-74E8-4785-E71FC83C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6B85-72E9-E64F-2988-CC6A8866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7A06E-F9EA-93A3-3341-09BA21E5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1BFD1-94C8-4567-AE8A-3C2049F8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AC9F5-1DA6-1D22-B7AC-B5474E2B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66F5-D26F-8409-7DB2-9555243F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0F337-C32E-E5F8-A71E-28851A37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79D34-C4A9-8A57-D64C-53368ABE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DC4DE-6F54-474B-31C2-6B5BAB49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9E8BF-FB8B-796D-4A3E-AEB03AB9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E8A7-2CB4-1319-DB13-A3EDCCDA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CD2C1-A424-1799-50CD-AF7EF709A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B3E6D-6B3A-801B-DECA-4A1F9D0FA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213E7-CA45-9918-D3A0-277F1EFC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E6CDA-9E7A-4095-FB1C-AA56E775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9B713-3FBF-F845-62BD-FCBC0D06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0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6CE5-8C3F-5A1E-22F4-EDA342C3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A015C-2DEB-240A-BCF8-42DFE0E83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D5850-05EB-9E5A-C0F6-6833E5E02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F1216-6032-9ECF-0ADB-6F1DCD174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B2D0-4BA5-A878-1E6A-2E950C61B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00104-DC09-7435-6C75-4A1D4A3A9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04191-550D-D8B9-D871-0DC748D6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AAA86-1D5C-BD2A-FD1D-1DCDF105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2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641C9-BE41-FAEC-97E0-B3EBA617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8468D-38A9-42A0-E389-E1FFA3D9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4C32D-015E-2134-54C9-384C6D53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614A8-7C56-50D2-F078-21A0EA9C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8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0B602B-8905-70BD-4E68-CB297C9A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F7E9F5-6AC7-4BA6-958E-F45ACFBA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CDBA0-593C-8CA0-883B-1AA14C87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6E98-75F2-04DB-83BF-B9ABB220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110E0-C3F2-E073-20E5-46C1216B9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96E90-7B82-9AD8-AD1F-9839E9083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1D985-4BF5-0179-B230-E1BDE217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232C-F0E3-862E-3E75-A4F52742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379F7-9F2C-FF5E-158A-F10DD127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6B1F-2345-E7A6-8E3D-56A4038B6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0794B-5532-0ABD-3A33-FBCF0F71F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988F-5C7C-6107-A408-975D7A526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ED61D-99F3-2901-78DC-69972774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1AF76-121B-4E27-D8E3-C6FB1AD3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30A3-4835-EC75-B50F-5D26986F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539D9-5A1E-19CF-00CD-6E36D097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740DF-C334-B43A-7121-1EBFE04B4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856C1-A253-929C-5A27-F28B6E73E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A8B5-DB72-4869-A72D-8C26B657DDB2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673C-FDFB-4ED8-E060-F4F825467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907DD-7897-C126-7C5F-A95FA6ADA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E1EF-7523-47AE-9085-3503E4B8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flickr.com/photos/jsjgeology/38417957134/" TargetMode="External"/><Relationship Id="rId7" Type="http://schemas.openxmlformats.org/officeDocument/2006/relationships/hyperlink" Target="https://www.flickr.com/photos/jsjgeology/3915304360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s://en.wikipedia.org/wiki/Weathering" TargetMode="External"/><Relationship Id="rId10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DC35A348-C5D6-4112-9FDD-93A493B01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5211217-DFE1-E0A8-C11C-EE449642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428000"/>
            <a:ext cx="6143626" cy="1400400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r>
              <a:rPr lang="en-US" sz="4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الصخر الطباشير </a:t>
            </a:r>
            <a:br>
              <a:rPr lang="en-US" sz="43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3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close-up of a cliff">
            <a:extLst>
              <a:ext uri="{FF2B5EF4-FFF2-40B4-BE49-F238E27FC236}">
                <a16:creationId xmlns:a16="http://schemas.microsoft.com/office/drawing/2014/main" id="{71DC1ED9-A6A2-8A73-CAB2-89271C1892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1161" r="11666" b="-1"/>
          <a:stretch/>
        </p:blipFill>
        <p:spPr>
          <a:xfrm>
            <a:off x="20" y="10"/>
            <a:ext cx="4000480" cy="4005933"/>
          </a:xfrm>
          <a:custGeom>
            <a:avLst/>
            <a:gdLst/>
            <a:ahLst/>
            <a:cxnLst/>
            <a:rect l="l" t="t" r="r" b="b"/>
            <a:pathLst>
              <a:path w="4000500" h="4005943">
                <a:moveTo>
                  <a:pt x="0" y="0"/>
                </a:moveTo>
                <a:lnTo>
                  <a:pt x="4000500" y="0"/>
                </a:lnTo>
                <a:lnTo>
                  <a:pt x="4000500" y="3936797"/>
                </a:lnTo>
                <a:lnTo>
                  <a:pt x="3316514" y="4005943"/>
                </a:lnTo>
                <a:lnTo>
                  <a:pt x="0" y="3964175"/>
                </a:lnTo>
                <a:close/>
              </a:path>
            </a:pathLst>
          </a:custGeom>
        </p:spPr>
      </p:pic>
      <p:pic>
        <p:nvPicPr>
          <p:cNvPr id="6" name="Picture 5" descr="A rock formation in the desert&#10;&#10;Description automatically generated">
            <a:extLst>
              <a:ext uri="{FF2B5EF4-FFF2-40B4-BE49-F238E27FC236}">
                <a16:creationId xmlns:a16="http://schemas.microsoft.com/office/drawing/2014/main" id="{37CF5702-928F-CC67-1E0F-CD84C2BD4F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6442" r="9399" b="-3"/>
          <a:stretch/>
        </p:blipFill>
        <p:spPr>
          <a:xfrm>
            <a:off x="4191002" y="10"/>
            <a:ext cx="3809998" cy="3917529"/>
          </a:xfrm>
          <a:custGeom>
            <a:avLst/>
            <a:gdLst/>
            <a:ahLst/>
            <a:cxnLst/>
            <a:rect l="l" t="t" r="r" b="b"/>
            <a:pathLst>
              <a:path w="3809998" h="3917539">
                <a:moveTo>
                  <a:pt x="0" y="0"/>
                </a:moveTo>
                <a:lnTo>
                  <a:pt x="3809998" y="0"/>
                </a:lnTo>
                <a:lnTo>
                  <a:pt x="3809998" y="3909212"/>
                </a:lnTo>
                <a:lnTo>
                  <a:pt x="1781628" y="3737429"/>
                </a:lnTo>
                <a:lnTo>
                  <a:pt x="0" y="3917539"/>
                </a:lnTo>
                <a:close/>
              </a:path>
            </a:pathLst>
          </a:custGeom>
        </p:spPr>
      </p:pic>
      <p:pic>
        <p:nvPicPr>
          <p:cNvPr id="9" name="Picture 8" descr="A white and green mountain&#10;&#10;Description automatically generated with medium confidence">
            <a:extLst>
              <a:ext uri="{FF2B5EF4-FFF2-40B4-BE49-F238E27FC236}">
                <a16:creationId xmlns:a16="http://schemas.microsoft.com/office/drawing/2014/main" id="{8A505F94-338A-E661-7E09-A03B162757C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6311" r="16495" b="3"/>
          <a:stretch/>
        </p:blipFill>
        <p:spPr>
          <a:xfrm>
            <a:off x="8191500" y="10"/>
            <a:ext cx="4000500" cy="3959022"/>
          </a:xfrm>
          <a:custGeom>
            <a:avLst/>
            <a:gdLst/>
            <a:ahLst/>
            <a:cxnLst/>
            <a:rect l="l" t="t" r="r" b="b"/>
            <a:pathLst>
              <a:path w="4000500" h="3959032">
                <a:moveTo>
                  <a:pt x="0" y="0"/>
                </a:moveTo>
                <a:lnTo>
                  <a:pt x="4000500" y="0"/>
                </a:lnTo>
                <a:lnTo>
                  <a:pt x="4000500" y="3959032"/>
                </a:lnTo>
                <a:lnTo>
                  <a:pt x="9072" y="3926114"/>
                </a:lnTo>
                <a:lnTo>
                  <a:pt x="0" y="3925346"/>
                </a:lnTo>
                <a:close/>
              </a:path>
            </a:pathLst>
          </a:cu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8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2B963B2-F1DE-97E4-DD17-411686DD270D}"/>
              </a:ext>
            </a:extLst>
          </p:cNvPr>
          <p:cNvSpPr txBox="1"/>
          <p:nvPr/>
        </p:nvSpPr>
        <p:spPr>
          <a:xfrm>
            <a:off x="5485926" y="6870700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jsjgeology/38417957134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9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527944-D6DC-C16A-B0C7-096A12F8567B}"/>
              </a:ext>
            </a:extLst>
          </p:cNvPr>
          <p:cNvSpPr txBox="1"/>
          <p:nvPr/>
        </p:nvSpPr>
        <p:spPr>
          <a:xfrm>
            <a:off x="7685442" y="6870700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s://en.wikipedia.org/wiki/Weather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0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FBFE7-F6C0-C226-735D-5A8B71FD97D3}"/>
              </a:ext>
            </a:extLst>
          </p:cNvPr>
          <p:cNvSpPr txBox="1"/>
          <p:nvPr/>
        </p:nvSpPr>
        <p:spPr>
          <a:xfrm>
            <a:off x="10005184" y="6870700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7" tooltip="https://www.flickr.com/photos/jsjgeology/391530436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9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1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D4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4C4AE3-3F48-BB18-7266-C13AA0558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ar-AE" sz="2600" dirty="0">
                <a:solidFill>
                  <a:srgbClr val="FFFFFF"/>
                </a:solidFill>
              </a:rPr>
              <a:t>أماكن تواجد الصخر الطباشيري في الأردن 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FCFCBFA0-B2A1-070D-3BA6-07DC9F552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252875"/>
            <a:ext cx="7188199" cy="434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66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7BA2F8-CFF6-98CE-4222-8B51B3C5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1" i="0">
                <a:solidFill>
                  <a:schemeClr val="bg1"/>
                </a:solidFill>
                <a:effectLst/>
              </a:rPr>
              <a:t>الأهمية الاقتصادية له من حيث كيفية الاستغلال والاستفادة</a:t>
            </a:r>
            <a:endParaRPr lang="en-US" sz="4200">
              <a:solidFill>
                <a:schemeClr val="bg1"/>
              </a:solidFill>
            </a:endParaRPr>
          </a:p>
        </p:txBody>
      </p:sp>
      <p:sp>
        <p:nvSpPr>
          <p:cNvPr id="52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extBox 6">
            <a:extLst>
              <a:ext uri="{FF2B5EF4-FFF2-40B4-BE49-F238E27FC236}">
                <a16:creationId xmlns:a16="http://schemas.microsoft.com/office/drawing/2014/main" id="{956B6268-5391-C111-4CB3-9734138D1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254619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75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C187B4-1858-093E-EC3A-819E0B04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7" y="349112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اذا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كنت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وزير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الاقتصاد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في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الأردن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وترغب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في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استثمار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صخور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الطباشير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لدعم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الدخل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القومي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،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يمكن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اتباع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عدة</a:t>
            </a:r>
            <a:r>
              <a:rPr lang="en-US" sz="2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0" i="0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استراتيجيات</a:t>
            </a:r>
            <a:r>
              <a:rPr lang="ar-AE" sz="2800" b="0" i="0" dirty="0">
                <a:solidFill>
                  <a:srgbClr val="FFFFFF"/>
                </a:solidFill>
                <a:effectLst/>
              </a:rPr>
              <a:t>: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ext Placeholder 7">
            <a:extLst>
              <a:ext uri="{FF2B5EF4-FFF2-40B4-BE49-F238E27FC236}">
                <a16:creationId xmlns:a16="http://schemas.microsoft.com/office/drawing/2014/main" id="{4876F95C-2129-D6E4-1B05-A04A94473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13946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83811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الصخر الطباشير  </vt:lpstr>
      <vt:lpstr>أماكن تواجد الصخر الطباشيري في الأردن </vt:lpstr>
      <vt:lpstr>الأهمية الاقتصادية له من حيث كيفية الاستغلال والاستفادة</vt:lpstr>
      <vt:lpstr>اذا كنت وزير الاقتصاد في الأردن وترغب في استثمار صخور الطباشير لدعم الدخل القومي، يمكن اتباع عدة استراتيجيات: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الصخر الطباشير  </dc:title>
  <dc:creator>Michael Qaqish</dc:creator>
  <cp:lastModifiedBy>Michael Qaqish</cp:lastModifiedBy>
  <cp:revision>1</cp:revision>
  <dcterms:created xsi:type="dcterms:W3CDTF">2023-11-26T15:59:09Z</dcterms:created>
  <dcterms:modified xsi:type="dcterms:W3CDTF">2023-11-26T17:15:50Z</dcterms:modified>
</cp:coreProperties>
</file>