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8" r:id="rId3"/>
    <p:sldId id="257" r:id="rId4"/>
    <p:sldId id="256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11FFBC5-422D-4643-86AB-940B3050AEB0}" type="doc">
      <dgm:prSet loTypeId="urn:microsoft.com/office/officeart/2016/7/layout/RepeatingBendingProcessNew" loCatId="process" qsTypeId="urn:microsoft.com/office/officeart/2005/8/quickstyle/simple2" qsCatId="simple" csTypeId="urn:microsoft.com/office/officeart/2005/8/colors/accent0_3" csCatId="mainScheme"/>
      <dgm:spPr/>
      <dgm:t>
        <a:bodyPr/>
        <a:lstStyle/>
        <a:p>
          <a:endParaRPr lang="en-US"/>
        </a:p>
      </dgm:t>
    </dgm:pt>
    <dgm:pt modelId="{ECB52F80-57A2-49AE-9C43-9BE747AE465D}">
      <dgm:prSet/>
      <dgm:spPr/>
      <dgm:t>
        <a:bodyPr/>
        <a:lstStyle/>
        <a:p>
          <a:r>
            <a:rPr lang="ar-AE"/>
            <a:t>الاستخدامات الصناعية: صخور الطباشير يمكن استخدامها في صناعة الأسمنت والجبس. فالجبس الطباشيري يستخدم في صناعة الجص والطلاءات، بينما يستخدم الطباشير كمادة خام في إنتاج الأسمنت والجير.</a:t>
          </a:r>
          <a:endParaRPr lang="en-US"/>
        </a:p>
      </dgm:t>
    </dgm:pt>
    <dgm:pt modelId="{CC1A4B89-3322-44B4-89EE-9BBD2924DDE5}" type="parTrans" cxnId="{3F2AD205-3DC7-4CAF-9C56-9C29679DADAA}">
      <dgm:prSet/>
      <dgm:spPr/>
      <dgm:t>
        <a:bodyPr/>
        <a:lstStyle/>
        <a:p>
          <a:endParaRPr lang="en-US"/>
        </a:p>
      </dgm:t>
    </dgm:pt>
    <dgm:pt modelId="{9F791360-18F0-4A33-8AAC-6BE6F949000D}" type="sibTrans" cxnId="{3F2AD205-3DC7-4CAF-9C56-9C29679DADAA}">
      <dgm:prSet/>
      <dgm:spPr/>
      <dgm:t>
        <a:bodyPr/>
        <a:lstStyle/>
        <a:p>
          <a:endParaRPr lang="en-US"/>
        </a:p>
      </dgm:t>
    </dgm:pt>
    <dgm:pt modelId="{DD0DE406-6240-4FA9-AEDF-DAF2B7B562BE}">
      <dgm:prSet/>
      <dgm:spPr/>
      <dgm:t>
        <a:bodyPr/>
        <a:lstStyle/>
        <a:p>
          <a:r>
            <a:rPr lang="ar-AE" b="1"/>
            <a:t>الاستخدامات الزراعية</a:t>
          </a:r>
          <a:r>
            <a:rPr lang="ar-AE"/>
            <a:t>: يُستخدم الطباشير في الزراعة كمادة مُحسِّنة للتربة. يُمكن أن تُستخدم صخور الطباشير لتغيير حموضة التربة (التربة الحمضية) إلى قاعدية، مما يحسن جودة التربة ويُحسِّن نمو النباتات.</a:t>
          </a:r>
          <a:endParaRPr lang="en-US"/>
        </a:p>
      </dgm:t>
    </dgm:pt>
    <dgm:pt modelId="{2FA5A523-BE71-46F0-B511-FF95DE42603C}" type="parTrans" cxnId="{033B4088-A8CE-46F1-9D7D-4AB5EC1DBA55}">
      <dgm:prSet/>
      <dgm:spPr/>
      <dgm:t>
        <a:bodyPr/>
        <a:lstStyle/>
        <a:p>
          <a:endParaRPr lang="en-US"/>
        </a:p>
      </dgm:t>
    </dgm:pt>
    <dgm:pt modelId="{7EB43DC7-1F94-4686-908F-285E1B246470}" type="sibTrans" cxnId="{033B4088-A8CE-46F1-9D7D-4AB5EC1DBA55}">
      <dgm:prSet/>
      <dgm:spPr/>
      <dgm:t>
        <a:bodyPr/>
        <a:lstStyle/>
        <a:p>
          <a:endParaRPr lang="en-US"/>
        </a:p>
      </dgm:t>
    </dgm:pt>
    <dgm:pt modelId="{428595F5-ECC2-4406-B5C5-544C59CC3161}">
      <dgm:prSet/>
      <dgm:spPr/>
      <dgm:t>
        <a:bodyPr/>
        <a:lstStyle/>
        <a:p>
          <a:r>
            <a:rPr lang="ar-AE" b="1"/>
            <a:t>الاستخدامات العلمية والتعليمية</a:t>
          </a:r>
          <a:r>
            <a:rPr lang="ar-AE"/>
            <a:t>: يحتوي الطباشير على العديد من الأحافير والآثار الجيولوجية التي تُساهم في الأبحاث العلمية والدراسات التعليمية. فهي تساعد في فهم تطور الحياة على الأرض والأنظمة البيئية في الماضي.</a:t>
          </a:r>
          <a:endParaRPr lang="en-US"/>
        </a:p>
      </dgm:t>
    </dgm:pt>
    <dgm:pt modelId="{6EBDAA22-CA67-4358-82B2-A788A60CB753}" type="parTrans" cxnId="{EBBD34CF-94E2-4055-9BDE-C9448E0A0B03}">
      <dgm:prSet/>
      <dgm:spPr/>
      <dgm:t>
        <a:bodyPr/>
        <a:lstStyle/>
        <a:p>
          <a:endParaRPr lang="en-US"/>
        </a:p>
      </dgm:t>
    </dgm:pt>
    <dgm:pt modelId="{37580C0B-6576-4941-9D78-8C223B7E2763}" type="sibTrans" cxnId="{EBBD34CF-94E2-4055-9BDE-C9448E0A0B03}">
      <dgm:prSet/>
      <dgm:spPr/>
      <dgm:t>
        <a:bodyPr/>
        <a:lstStyle/>
        <a:p>
          <a:endParaRPr lang="en-US"/>
        </a:p>
      </dgm:t>
    </dgm:pt>
    <dgm:pt modelId="{36D59C68-DF33-4574-8107-C341B21B46C1}">
      <dgm:prSet/>
      <dgm:spPr/>
      <dgm:t>
        <a:bodyPr/>
        <a:lstStyle/>
        <a:p>
          <a:r>
            <a:rPr lang="ar-AE"/>
            <a:t>السياحة العلمية والجيولوجية: المواقع التي تحتوي على صخور الطباشير والأحافير تجذب السياح والمهتمين بالعلوم الطبيعية والجيولوجية. يمكن استخدام هذه المواقع لتطوير السياحة العلمية والتثقيفية.</a:t>
          </a:r>
          <a:endParaRPr lang="en-US"/>
        </a:p>
      </dgm:t>
    </dgm:pt>
    <dgm:pt modelId="{63729D80-ACBC-40A4-ADC8-47D1EBA552B8}" type="parTrans" cxnId="{3345C503-F4C6-4968-B6B4-86D4D6451A5E}">
      <dgm:prSet/>
      <dgm:spPr/>
      <dgm:t>
        <a:bodyPr/>
        <a:lstStyle/>
        <a:p>
          <a:endParaRPr lang="en-US"/>
        </a:p>
      </dgm:t>
    </dgm:pt>
    <dgm:pt modelId="{AF7C8B03-366B-4F1A-958B-42D6662FE2D8}" type="sibTrans" cxnId="{3345C503-F4C6-4968-B6B4-86D4D6451A5E}">
      <dgm:prSet/>
      <dgm:spPr/>
      <dgm:t>
        <a:bodyPr/>
        <a:lstStyle/>
        <a:p>
          <a:endParaRPr lang="en-US"/>
        </a:p>
      </dgm:t>
    </dgm:pt>
    <dgm:pt modelId="{AC3A877C-8665-40C4-AB50-85B8F0263649}">
      <dgm:prSet/>
      <dgm:spPr/>
      <dgm:t>
        <a:bodyPr/>
        <a:lstStyle/>
        <a:p>
          <a:r>
            <a:rPr lang="ar-AE"/>
            <a:t>التطوير الجيولوجي واستكشاف المعادن: يمكن أن تُساهم صخور الطباشير في فهم الطبقات الجيولوجية وما تحتويه من موارد معدنية محتملة، مما يُمكن من استكشاف واستخراج المعادن والموارد الطبيعية القيمة.</a:t>
          </a:r>
          <a:endParaRPr lang="en-US"/>
        </a:p>
      </dgm:t>
    </dgm:pt>
    <dgm:pt modelId="{E5513794-2E74-42D7-9FC1-41A8CEFD8A9D}" type="parTrans" cxnId="{1BE36482-91B8-42FF-96F9-CF307821CEF3}">
      <dgm:prSet/>
      <dgm:spPr/>
      <dgm:t>
        <a:bodyPr/>
        <a:lstStyle/>
        <a:p>
          <a:endParaRPr lang="en-US"/>
        </a:p>
      </dgm:t>
    </dgm:pt>
    <dgm:pt modelId="{05DDC49F-ACEC-4C0C-A22D-1BA89907FBE5}" type="sibTrans" cxnId="{1BE36482-91B8-42FF-96F9-CF307821CEF3}">
      <dgm:prSet/>
      <dgm:spPr/>
      <dgm:t>
        <a:bodyPr/>
        <a:lstStyle/>
        <a:p>
          <a:endParaRPr lang="en-US"/>
        </a:p>
      </dgm:t>
    </dgm:pt>
    <dgm:pt modelId="{01EE2C32-9947-447E-A823-6ADC3E56A050}">
      <dgm:prSet/>
      <dgm:spPr/>
      <dgm:t>
        <a:bodyPr/>
        <a:lstStyle/>
        <a:p>
          <a:r>
            <a:rPr lang="ar-AE"/>
            <a:t>بشكل عام، يمكن استخدام صخور الطباشير في عدة صناعات وتطبيقات، مما يجعلها موارد طبيعية تحمل قيمة اقتصادية وعلمية وتعليمية كبيرة.</a:t>
          </a:r>
          <a:endParaRPr lang="en-US"/>
        </a:p>
      </dgm:t>
    </dgm:pt>
    <dgm:pt modelId="{26367361-C3F1-4733-89A9-235CBFF0A539}" type="parTrans" cxnId="{2369645F-C397-4005-BEA1-1C0A68BAA782}">
      <dgm:prSet/>
      <dgm:spPr/>
      <dgm:t>
        <a:bodyPr/>
        <a:lstStyle/>
        <a:p>
          <a:endParaRPr lang="en-US"/>
        </a:p>
      </dgm:t>
    </dgm:pt>
    <dgm:pt modelId="{37368C42-6645-4DC5-BEFD-0BB8FB89A8C1}" type="sibTrans" cxnId="{2369645F-C397-4005-BEA1-1C0A68BAA782}">
      <dgm:prSet/>
      <dgm:spPr/>
      <dgm:t>
        <a:bodyPr/>
        <a:lstStyle/>
        <a:p>
          <a:endParaRPr lang="en-US"/>
        </a:p>
      </dgm:t>
    </dgm:pt>
    <dgm:pt modelId="{27C9298C-A701-4091-BF1E-16D9551A42C0}" type="pres">
      <dgm:prSet presAssocID="{E11FFBC5-422D-4643-86AB-940B3050AEB0}" presName="Name0" presStyleCnt="0">
        <dgm:presLayoutVars>
          <dgm:dir/>
          <dgm:resizeHandles val="exact"/>
        </dgm:presLayoutVars>
      </dgm:prSet>
      <dgm:spPr/>
    </dgm:pt>
    <dgm:pt modelId="{1818ABC4-5688-4CAB-AA1D-4B5FA6639863}" type="pres">
      <dgm:prSet presAssocID="{ECB52F80-57A2-49AE-9C43-9BE747AE465D}" presName="node" presStyleLbl="node1" presStyleIdx="0" presStyleCnt="6">
        <dgm:presLayoutVars>
          <dgm:bulletEnabled val="1"/>
        </dgm:presLayoutVars>
      </dgm:prSet>
      <dgm:spPr/>
    </dgm:pt>
    <dgm:pt modelId="{4B80C1FE-E1C3-4B22-B173-85A630DCB828}" type="pres">
      <dgm:prSet presAssocID="{9F791360-18F0-4A33-8AAC-6BE6F949000D}" presName="sibTrans" presStyleLbl="sibTrans1D1" presStyleIdx="0" presStyleCnt="5"/>
      <dgm:spPr/>
    </dgm:pt>
    <dgm:pt modelId="{CA4D8FDE-2C2A-4330-8BF7-CED1466375ED}" type="pres">
      <dgm:prSet presAssocID="{9F791360-18F0-4A33-8AAC-6BE6F949000D}" presName="connectorText" presStyleLbl="sibTrans1D1" presStyleIdx="0" presStyleCnt="5"/>
      <dgm:spPr/>
    </dgm:pt>
    <dgm:pt modelId="{E02F43A0-A063-48C4-9633-EDB0ED823F28}" type="pres">
      <dgm:prSet presAssocID="{DD0DE406-6240-4FA9-AEDF-DAF2B7B562BE}" presName="node" presStyleLbl="node1" presStyleIdx="1" presStyleCnt="6">
        <dgm:presLayoutVars>
          <dgm:bulletEnabled val="1"/>
        </dgm:presLayoutVars>
      </dgm:prSet>
      <dgm:spPr/>
    </dgm:pt>
    <dgm:pt modelId="{4664AAD8-2374-430D-A696-6B8CA98EEA68}" type="pres">
      <dgm:prSet presAssocID="{7EB43DC7-1F94-4686-908F-285E1B246470}" presName="sibTrans" presStyleLbl="sibTrans1D1" presStyleIdx="1" presStyleCnt="5"/>
      <dgm:spPr/>
    </dgm:pt>
    <dgm:pt modelId="{1CB1FD9F-568C-4211-9785-90DC0469DB26}" type="pres">
      <dgm:prSet presAssocID="{7EB43DC7-1F94-4686-908F-285E1B246470}" presName="connectorText" presStyleLbl="sibTrans1D1" presStyleIdx="1" presStyleCnt="5"/>
      <dgm:spPr/>
    </dgm:pt>
    <dgm:pt modelId="{727E5607-1A73-4C2E-9175-A737C02F5B5A}" type="pres">
      <dgm:prSet presAssocID="{428595F5-ECC2-4406-B5C5-544C59CC3161}" presName="node" presStyleLbl="node1" presStyleIdx="2" presStyleCnt="6">
        <dgm:presLayoutVars>
          <dgm:bulletEnabled val="1"/>
        </dgm:presLayoutVars>
      </dgm:prSet>
      <dgm:spPr/>
    </dgm:pt>
    <dgm:pt modelId="{CF11432C-D8B8-406D-9364-F5F4378A31AE}" type="pres">
      <dgm:prSet presAssocID="{37580C0B-6576-4941-9D78-8C223B7E2763}" presName="sibTrans" presStyleLbl="sibTrans1D1" presStyleIdx="2" presStyleCnt="5"/>
      <dgm:spPr/>
    </dgm:pt>
    <dgm:pt modelId="{308EEF3A-C2BB-465E-8FB6-9FB40F145C74}" type="pres">
      <dgm:prSet presAssocID="{37580C0B-6576-4941-9D78-8C223B7E2763}" presName="connectorText" presStyleLbl="sibTrans1D1" presStyleIdx="2" presStyleCnt="5"/>
      <dgm:spPr/>
    </dgm:pt>
    <dgm:pt modelId="{C15DEB01-E84D-41FE-BD38-67A525AAA396}" type="pres">
      <dgm:prSet presAssocID="{36D59C68-DF33-4574-8107-C341B21B46C1}" presName="node" presStyleLbl="node1" presStyleIdx="3" presStyleCnt="6">
        <dgm:presLayoutVars>
          <dgm:bulletEnabled val="1"/>
        </dgm:presLayoutVars>
      </dgm:prSet>
      <dgm:spPr/>
    </dgm:pt>
    <dgm:pt modelId="{8B4AEA03-AE9D-4DBC-AF22-C3F2EECE31A1}" type="pres">
      <dgm:prSet presAssocID="{AF7C8B03-366B-4F1A-958B-42D6662FE2D8}" presName="sibTrans" presStyleLbl="sibTrans1D1" presStyleIdx="3" presStyleCnt="5"/>
      <dgm:spPr/>
    </dgm:pt>
    <dgm:pt modelId="{4E24D68E-BA9A-43D6-9749-E75988244D84}" type="pres">
      <dgm:prSet presAssocID="{AF7C8B03-366B-4F1A-958B-42D6662FE2D8}" presName="connectorText" presStyleLbl="sibTrans1D1" presStyleIdx="3" presStyleCnt="5"/>
      <dgm:spPr/>
    </dgm:pt>
    <dgm:pt modelId="{83EEDEBE-F73E-4493-AB3E-91C02540C056}" type="pres">
      <dgm:prSet presAssocID="{AC3A877C-8665-40C4-AB50-85B8F0263649}" presName="node" presStyleLbl="node1" presStyleIdx="4" presStyleCnt="6">
        <dgm:presLayoutVars>
          <dgm:bulletEnabled val="1"/>
        </dgm:presLayoutVars>
      </dgm:prSet>
      <dgm:spPr/>
    </dgm:pt>
    <dgm:pt modelId="{6FF21EB4-3F3C-4C60-BF14-C82D85324A00}" type="pres">
      <dgm:prSet presAssocID="{05DDC49F-ACEC-4C0C-A22D-1BA89907FBE5}" presName="sibTrans" presStyleLbl="sibTrans1D1" presStyleIdx="4" presStyleCnt="5"/>
      <dgm:spPr/>
    </dgm:pt>
    <dgm:pt modelId="{959196CF-E8C6-49BC-9E61-412FEB8C6873}" type="pres">
      <dgm:prSet presAssocID="{05DDC49F-ACEC-4C0C-A22D-1BA89907FBE5}" presName="connectorText" presStyleLbl="sibTrans1D1" presStyleIdx="4" presStyleCnt="5"/>
      <dgm:spPr/>
    </dgm:pt>
    <dgm:pt modelId="{FCD28EC6-90F4-4E66-BC55-1CFCD79B2B08}" type="pres">
      <dgm:prSet presAssocID="{01EE2C32-9947-447E-A823-6ADC3E56A050}" presName="node" presStyleLbl="node1" presStyleIdx="5" presStyleCnt="6">
        <dgm:presLayoutVars>
          <dgm:bulletEnabled val="1"/>
        </dgm:presLayoutVars>
      </dgm:prSet>
      <dgm:spPr/>
    </dgm:pt>
  </dgm:ptLst>
  <dgm:cxnLst>
    <dgm:cxn modelId="{3345C503-F4C6-4968-B6B4-86D4D6451A5E}" srcId="{E11FFBC5-422D-4643-86AB-940B3050AEB0}" destId="{36D59C68-DF33-4574-8107-C341B21B46C1}" srcOrd="3" destOrd="0" parTransId="{63729D80-ACBC-40A4-ADC8-47D1EBA552B8}" sibTransId="{AF7C8B03-366B-4F1A-958B-42D6662FE2D8}"/>
    <dgm:cxn modelId="{3F2AD205-3DC7-4CAF-9C56-9C29679DADAA}" srcId="{E11FFBC5-422D-4643-86AB-940B3050AEB0}" destId="{ECB52F80-57A2-49AE-9C43-9BE747AE465D}" srcOrd="0" destOrd="0" parTransId="{CC1A4B89-3322-44B4-89EE-9BBD2924DDE5}" sibTransId="{9F791360-18F0-4A33-8AAC-6BE6F949000D}"/>
    <dgm:cxn modelId="{73A78A1B-AD80-4557-94A8-7DC42507F2B8}" type="presOf" srcId="{AF7C8B03-366B-4F1A-958B-42D6662FE2D8}" destId="{8B4AEA03-AE9D-4DBC-AF22-C3F2EECE31A1}" srcOrd="0" destOrd="0" presId="urn:microsoft.com/office/officeart/2016/7/layout/RepeatingBendingProcessNew"/>
    <dgm:cxn modelId="{2369645F-C397-4005-BEA1-1C0A68BAA782}" srcId="{E11FFBC5-422D-4643-86AB-940B3050AEB0}" destId="{01EE2C32-9947-447E-A823-6ADC3E56A050}" srcOrd="5" destOrd="0" parTransId="{26367361-C3F1-4733-89A9-235CBFF0A539}" sibTransId="{37368C42-6645-4DC5-BEFD-0BB8FB89A8C1}"/>
    <dgm:cxn modelId="{C3691641-02CC-4511-A6F0-0E446563573B}" type="presOf" srcId="{428595F5-ECC2-4406-B5C5-544C59CC3161}" destId="{727E5607-1A73-4C2E-9175-A737C02F5B5A}" srcOrd="0" destOrd="0" presId="urn:microsoft.com/office/officeart/2016/7/layout/RepeatingBendingProcessNew"/>
    <dgm:cxn modelId="{C9F46162-1988-4489-8260-F56FF4A33C94}" type="presOf" srcId="{E11FFBC5-422D-4643-86AB-940B3050AEB0}" destId="{27C9298C-A701-4091-BF1E-16D9551A42C0}" srcOrd="0" destOrd="0" presId="urn:microsoft.com/office/officeart/2016/7/layout/RepeatingBendingProcessNew"/>
    <dgm:cxn modelId="{84AB4463-5DDA-4EC3-99E6-320232DD8E91}" type="presOf" srcId="{36D59C68-DF33-4574-8107-C341B21B46C1}" destId="{C15DEB01-E84D-41FE-BD38-67A525AAA396}" srcOrd="0" destOrd="0" presId="urn:microsoft.com/office/officeart/2016/7/layout/RepeatingBendingProcessNew"/>
    <dgm:cxn modelId="{6C1DD666-ABCD-4A2F-AD2C-5E51FB00AFE4}" type="presOf" srcId="{ECB52F80-57A2-49AE-9C43-9BE747AE465D}" destId="{1818ABC4-5688-4CAB-AA1D-4B5FA6639863}" srcOrd="0" destOrd="0" presId="urn:microsoft.com/office/officeart/2016/7/layout/RepeatingBendingProcessNew"/>
    <dgm:cxn modelId="{47920050-0542-4C59-AB89-973EA85104AE}" type="presOf" srcId="{37580C0B-6576-4941-9D78-8C223B7E2763}" destId="{CF11432C-D8B8-406D-9364-F5F4378A31AE}" srcOrd="0" destOrd="0" presId="urn:microsoft.com/office/officeart/2016/7/layout/RepeatingBendingProcessNew"/>
    <dgm:cxn modelId="{42142752-49E3-4AA3-BC15-D5CD43F9A6CA}" type="presOf" srcId="{7EB43DC7-1F94-4686-908F-285E1B246470}" destId="{1CB1FD9F-568C-4211-9785-90DC0469DB26}" srcOrd="1" destOrd="0" presId="urn:microsoft.com/office/officeart/2016/7/layout/RepeatingBendingProcessNew"/>
    <dgm:cxn modelId="{F4231554-A22A-4FF6-AB89-11AD2CC1BD96}" type="presOf" srcId="{37580C0B-6576-4941-9D78-8C223B7E2763}" destId="{308EEF3A-C2BB-465E-8FB6-9FB40F145C74}" srcOrd="1" destOrd="0" presId="urn:microsoft.com/office/officeart/2016/7/layout/RepeatingBendingProcessNew"/>
    <dgm:cxn modelId="{F76EF45A-3E8D-480D-82C1-1462DDAC83AA}" type="presOf" srcId="{AC3A877C-8665-40C4-AB50-85B8F0263649}" destId="{83EEDEBE-F73E-4493-AB3E-91C02540C056}" srcOrd="0" destOrd="0" presId="urn:microsoft.com/office/officeart/2016/7/layout/RepeatingBendingProcessNew"/>
    <dgm:cxn modelId="{1BE36482-91B8-42FF-96F9-CF307821CEF3}" srcId="{E11FFBC5-422D-4643-86AB-940B3050AEB0}" destId="{AC3A877C-8665-40C4-AB50-85B8F0263649}" srcOrd="4" destOrd="0" parTransId="{E5513794-2E74-42D7-9FC1-41A8CEFD8A9D}" sibTransId="{05DDC49F-ACEC-4C0C-A22D-1BA89907FBE5}"/>
    <dgm:cxn modelId="{B6920388-80C9-4617-9F27-A97AF3421119}" type="presOf" srcId="{05DDC49F-ACEC-4C0C-A22D-1BA89907FBE5}" destId="{959196CF-E8C6-49BC-9E61-412FEB8C6873}" srcOrd="1" destOrd="0" presId="urn:microsoft.com/office/officeart/2016/7/layout/RepeatingBendingProcessNew"/>
    <dgm:cxn modelId="{033B4088-A8CE-46F1-9D7D-4AB5EC1DBA55}" srcId="{E11FFBC5-422D-4643-86AB-940B3050AEB0}" destId="{DD0DE406-6240-4FA9-AEDF-DAF2B7B562BE}" srcOrd="1" destOrd="0" parTransId="{2FA5A523-BE71-46F0-B511-FF95DE42603C}" sibTransId="{7EB43DC7-1F94-4686-908F-285E1B246470}"/>
    <dgm:cxn modelId="{20BD55B4-8E6E-4CE5-96E6-CE1A33011AED}" type="presOf" srcId="{7EB43DC7-1F94-4686-908F-285E1B246470}" destId="{4664AAD8-2374-430D-A696-6B8CA98EEA68}" srcOrd="0" destOrd="0" presId="urn:microsoft.com/office/officeart/2016/7/layout/RepeatingBendingProcessNew"/>
    <dgm:cxn modelId="{B0E55FBE-BDDF-4E93-A285-1C91C426CA48}" type="presOf" srcId="{05DDC49F-ACEC-4C0C-A22D-1BA89907FBE5}" destId="{6FF21EB4-3F3C-4C60-BF14-C82D85324A00}" srcOrd="0" destOrd="0" presId="urn:microsoft.com/office/officeart/2016/7/layout/RepeatingBendingProcessNew"/>
    <dgm:cxn modelId="{EBBD34CF-94E2-4055-9BDE-C9448E0A0B03}" srcId="{E11FFBC5-422D-4643-86AB-940B3050AEB0}" destId="{428595F5-ECC2-4406-B5C5-544C59CC3161}" srcOrd="2" destOrd="0" parTransId="{6EBDAA22-CA67-4358-82B2-A788A60CB753}" sibTransId="{37580C0B-6576-4941-9D78-8C223B7E2763}"/>
    <dgm:cxn modelId="{FC791DD3-FCC6-47F2-AD09-C147E2599DE7}" type="presOf" srcId="{01EE2C32-9947-447E-A823-6ADC3E56A050}" destId="{FCD28EC6-90F4-4E66-BC55-1CFCD79B2B08}" srcOrd="0" destOrd="0" presId="urn:microsoft.com/office/officeart/2016/7/layout/RepeatingBendingProcessNew"/>
    <dgm:cxn modelId="{54054BDC-77A8-4887-A463-303453F4A498}" type="presOf" srcId="{9F791360-18F0-4A33-8AAC-6BE6F949000D}" destId="{CA4D8FDE-2C2A-4330-8BF7-CED1466375ED}" srcOrd="1" destOrd="0" presId="urn:microsoft.com/office/officeart/2016/7/layout/RepeatingBendingProcessNew"/>
    <dgm:cxn modelId="{5C66DDE0-EB41-4F9F-B6D0-F0FCBB08D62D}" type="presOf" srcId="{DD0DE406-6240-4FA9-AEDF-DAF2B7B562BE}" destId="{E02F43A0-A063-48C4-9633-EDB0ED823F28}" srcOrd="0" destOrd="0" presId="urn:microsoft.com/office/officeart/2016/7/layout/RepeatingBendingProcessNew"/>
    <dgm:cxn modelId="{9E6479EC-EEE2-4221-AF6C-286E30BD59EE}" type="presOf" srcId="{AF7C8B03-366B-4F1A-958B-42D6662FE2D8}" destId="{4E24D68E-BA9A-43D6-9749-E75988244D84}" srcOrd="1" destOrd="0" presId="urn:microsoft.com/office/officeart/2016/7/layout/RepeatingBendingProcessNew"/>
    <dgm:cxn modelId="{FE3F8AF6-A169-4EFA-A59A-5F18BEEB7096}" type="presOf" srcId="{9F791360-18F0-4A33-8AAC-6BE6F949000D}" destId="{4B80C1FE-E1C3-4B22-B173-85A630DCB828}" srcOrd="0" destOrd="0" presId="urn:microsoft.com/office/officeart/2016/7/layout/RepeatingBendingProcessNew"/>
    <dgm:cxn modelId="{E329F4DD-4F89-4F33-A901-DCD48546D210}" type="presParOf" srcId="{27C9298C-A701-4091-BF1E-16D9551A42C0}" destId="{1818ABC4-5688-4CAB-AA1D-4B5FA6639863}" srcOrd="0" destOrd="0" presId="urn:microsoft.com/office/officeart/2016/7/layout/RepeatingBendingProcessNew"/>
    <dgm:cxn modelId="{5F90CDC0-4B93-424D-B7B9-E7B69411223E}" type="presParOf" srcId="{27C9298C-A701-4091-BF1E-16D9551A42C0}" destId="{4B80C1FE-E1C3-4B22-B173-85A630DCB828}" srcOrd="1" destOrd="0" presId="urn:microsoft.com/office/officeart/2016/7/layout/RepeatingBendingProcessNew"/>
    <dgm:cxn modelId="{917F642D-DBE9-41D7-A12D-852DF8A8C649}" type="presParOf" srcId="{4B80C1FE-E1C3-4B22-B173-85A630DCB828}" destId="{CA4D8FDE-2C2A-4330-8BF7-CED1466375ED}" srcOrd="0" destOrd="0" presId="urn:microsoft.com/office/officeart/2016/7/layout/RepeatingBendingProcessNew"/>
    <dgm:cxn modelId="{4902EE95-CA6F-4C13-8057-135C5341F0F8}" type="presParOf" srcId="{27C9298C-A701-4091-BF1E-16D9551A42C0}" destId="{E02F43A0-A063-48C4-9633-EDB0ED823F28}" srcOrd="2" destOrd="0" presId="urn:microsoft.com/office/officeart/2016/7/layout/RepeatingBendingProcessNew"/>
    <dgm:cxn modelId="{4C56C121-9EF5-4C42-8A08-5E899C327B93}" type="presParOf" srcId="{27C9298C-A701-4091-BF1E-16D9551A42C0}" destId="{4664AAD8-2374-430D-A696-6B8CA98EEA68}" srcOrd="3" destOrd="0" presId="urn:microsoft.com/office/officeart/2016/7/layout/RepeatingBendingProcessNew"/>
    <dgm:cxn modelId="{0BBCB27E-E649-4EE5-A8C5-4AC0B58D5EDA}" type="presParOf" srcId="{4664AAD8-2374-430D-A696-6B8CA98EEA68}" destId="{1CB1FD9F-568C-4211-9785-90DC0469DB26}" srcOrd="0" destOrd="0" presId="urn:microsoft.com/office/officeart/2016/7/layout/RepeatingBendingProcessNew"/>
    <dgm:cxn modelId="{53EAB049-448F-4571-9A68-BC630DC37AAF}" type="presParOf" srcId="{27C9298C-A701-4091-BF1E-16D9551A42C0}" destId="{727E5607-1A73-4C2E-9175-A737C02F5B5A}" srcOrd="4" destOrd="0" presId="urn:microsoft.com/office/officeart/2016/7/layout/RepeatingBendingProcessNew"/>
    <dgm:cxn modelId="{41EAA250-4A55-4461-894A-1BE4B7B74FB0}" type="presParOf" srcId="{27C9298C-A701-4091-BF1E-16D9551A42C0}" destId="{CF11432C-D8B8-406D-9364-F5F4378A31AE}" srcOrd="5" destOrd="0" presId="urn:microsoft.com/office/officeart/2016/7/layout/RepeatingBendingProcessNew"/>
    <dgm:cxn modelId="{39E051FA-EF1E-444C-8CF9-9DD938BCF60F}" type="presParOf" srcId="{CF11432C-D8B8-406D-9364-F5F4378A31AE}" destId="{308EEF3A-C2BB-465E-8FB6-9FB40F145C74}" srcOrd="0" destOrd="0" presId="urn:microsoft.com/office/officeart/2016/7/layout/RepeatingBendingProcessNew"/>
    <dgm:cxn modelId="{F7E335D4-9D8A-432B-9831-7F6E3C901384}" type="presParOf" srcId="{27C9298C-A701-4091-BF1E-16D9551A42C0}" destId="{C15DEB01-E84D-41FE-BD38-67A525AAA396}" srcOrd="6" destOrd="0" presId="urn:microsoft.com/office/officeart/2016/7/layout/RepeatingBendingProcessNew"/>
    <dgm:cxn modelId="{3B80D864-AA32-482D-9C85-B326AF4A1FD7}" type="presParOf" srcId="{27C9298C-A701-4091-BF1E-16D9551A42C0}" destId="{8B4AEA03-AE9D-4DBC-AF22-C3F2EECE31A1}" srcOrd="7" destOrd="0" presId="urn:microsoft.com/office/officeart/2016/7/layout/RepeatingBendingProcessNew"/>
    <dgm:cxn modelId="{D30468CD-A669-4BA0-82D4-FE5AFF8DC1EE}" type="presParOf" srcId="{8B4AEA03-AE9D-4DBC-AF22-C3F2EECE31A1}" destId="{4E24D68E-BA9A-43D6-9749-E75988244D84}" srcOrd="0" destOrd="0" presId="urn:microsoft.com/office/officeart/2016/7/layout/RepeatingBendingProcessNew"/>
    <dgm:cxn modelId="{3671F640-613A-41FF-B39A-379CF79E93D3}" type="presParOf" srcId="{27C9298C-A701-4091-BF1E-16D9551A42C0}" destId="{83EEDEBE-F73E-4493-AB3E-91C02540C056}" srcOrd="8" destOrd="0" presId="urn:microsoft.com/office/officeart/2016/7/layout/RepeatingBendingProcessNew"/>
    <dgm:cxn modelId="{6E716BEE-4E6E-45D2-BC88-8CFE8045B6C8}" type="presParOf" srcId="{27C9298C-A701-4091-BF1E-16D9551A42C0}" destId="{6FF21EB4-3F3C-4C60-BF14-C82D85324A00}" srcOrd="9" destOrd="0" presId="urn:microsoft.com/office/officeart/2016/7/layout/RepeatingBendingProcessNew"/>
    <dgm:cxn modelId="{ADECDCEB-DAB7-44EE-9165-BCAE965AADB0}" type="presParOf" srcId="{6FF21EB4-3F3C-4C60-BF14-C82D85324A00}" destId="{959196CF-E8C6-49BC-9E61-412FEB8C6873}" srcOrd="0" destOrd="0" presId="urn:microsoft.com/office/officeart/2016/7/layout/RepeatingBendingProcessNew"/>
    <dgm:cxn modelId="{B9C5E426-9620-4FAF-A4C1-58B6AC24F79E}" type="presParOf" srcId="{27C9298C-A701-4091-BF1E-16D9551A42C0}" destId="{FCD28EC6-90F4-4E66-BC55-1CFCD79B2B08}" srcOrd="10" destOrd="0" presId="urn:microsoft.com/office/officeart/2016/7/layout/RepeatingBendingProcessNew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7277F08-2BE6-4322-B392-A64D9FC95668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C3E107F4-A053-4853-86EA-4E6816530448}">
      <dgm:prSet/>
      <dgm:spPr/>
      <dgm:t>
        <a:bodyPr/>
        <a:lstStyle/>
        <a:p>
          <a:r>
            <a:rPr lang="ar-AE" b="1"/>
            <a:t>تعزيز صناعة الأسمنت والجبس</a:t>
          </a:r>
          <a:r>
            <a:rPr lang="ar-AE"/>
            <a:t>: الطباشير تستخدم كمادة خام في صناعة الأسمنت والجبس، لذا يمكن دعم وتشجيع الشركات المحلية للاستثمار في هذه الصناعات لتحقيق المزيد من الإنتاج والصادرات.</a:t>
          </a:r>
          <a:endParaRPr lang="en-US"/>
        </a:p>
      </dgm:t>
    </dgm:pt>
    <dgm:pt modelId="{ABAD23C0-C9AE-4547-8439-83F2E57C09D7}" type="parTrans" cxnId="{9D7A9F68-A82C-4739-8915-8C412B27B4E9}">
      <dgm:prSet/>
      <dgm:spPr/>
      <dgm:t>
        <a:bodyPr/>
        <a:lstStyle/>
        <a:p>
          <a:endParaRPr lang="en-US"/>
        </a:p>
      </dgm:t>
    </dgm:pt>
    <dgm:pt modelId="{C5D4F710-634A-4C9F-9A7E-5799BD2C7955}" type="sibTrans" cxnId="{9D7A9F68-A82C-4739-8915-8C412B27B4E9}">
      <dgm:prSet/>
      <dgm:spPr/>
      <dgm:t>
        <a:bodyPr/>
        <a:lstStyle/>
        <a:p>
          <a:endParaRPr lang="en-US"/>
        </a:p>
      </dgm:t>
    </dgm:pt>
    <dgm:pt modelId="{265938F5-C6C6-4FB4-9377-1CF2121566E6}">
      <dgm:prSet/>
      <dgm:spPr/>
      <dgm:t>
        <a:bodyPr/>
        <a:lstStyle/>
        <a:p>
          <a:r>
            <a:rPr lang="ar-AE" b="1"/>
            <a:t>تطوير الصناعات المتعلقة بالزراعة</a:t>
          </a:r>
          <a:r>
            <a:rPr lang="ar-AE"/>
            <a:t>: يمكن توظيف صخور الطباشير في تحسين التربة الزراعية. يمكن تقديم الدعم والتشجيع على استخدامها كمحسِّن للتربة لزيادة إنتاجية القطاع الزراعي.</a:t>
          </a:r>
          <a:endParaRPr lang="en-US"/>
        </a:p>
      </dgm:t>
    </dgm:pt>
    <dgm:pt modelId="{000620FF-D454-4B24-9030-BD863D9D4D0A}" type="parTrans" cxnId="{CC920C74-E79D-4D4F-AD77-3AC230378110}">
      <dgm:prSet/>
      <dgm:spPr/>
      <dgm:t>
        <a:bodyPr/>
        <a:lstStyle/>
        <a:p>
          <a:endParaRPr lang="en-US"/>
        </a:p>
      </dgm:t>
    </dgm:pt>
    <dgm:pt modelId="{05231388-56DF-4688-A810-AD6775713B17}" type="sibTrans" cxnId="{CC920C74-E79D-4D4F-AD77-3AC230378110}">
      <dgm:prSet/>
      <dgm:spPr/>
      <dgm:t>
        <a:bodyPr/>
        <a:lstStyle/>
        <a:p>
          <a:endParaRPr lang="en-US"/>
        </a:p>
      </dgm:t>
    </dgm:pt>
    <dgm:pt modelId="{9D71E94E-E90C-4158-8199-D7A98FACA48C}">
      <dgm:prSet/>
      <dgm:spPr/>
      <dgm:t>
        <a:bodyPr/>
        <a:lstStyle/>
        <a:p>
          <a:r>
            <a:rPr lang="ar-AE" b="1"/>
            <a:t>دعم البحوث العلمية والسياحة الجيولوجية</a:t>
          </a:r>
          <a:r>
            <a:rPr lang="ar-AE"/>
            <a:t>: يمكن الاستثمار في البحوث العلمية حول الأحافير والتراث الجيولوجي الذي يأتي مع صخور الطباشير، وذلك لجذب السياح والمهتمين بالعلوم الطبيعية والتاريخية.</a:t>
          </a:r>
          <a:endParaRPr lang="en-US"/>
        </a:p>
      </dgm:t>
    </dgm:pt>
    <dgm:pt modelId="{1DEE564C-DE04-45AE-A7C2-97D263A32CED}" type="parTrans" cxnId="{F26FCB2F-BB57-48C3-AB69-82381CC7BDE5}">
      <dgm:prSet/>
      <dgm:spPr/>
      <dgm:t>
        <a:bodyPr/>
        <a:lstStyle/>
        <a:p>
          <a:endParaRPr lang="en-US"/>
        </a:p>
      </dgm:t>
    </dgm:pt>
    <dgm:pt modelId="{5B2B0D32-3C18-4FE3-8863-91D9CB9AE118}" type="sibTrans" cxnId="{F26FCB2F-BB57-48C3-AB69-82381CC7BDE5}">
      <dgm:prSet/>
      <dgm:spPr/>
      <dgm:t>
        <a:bodyPr/>
        <a:lstStyle/>
        <a:p>
          <a:endParaRPr lang="en-US"/>
        </a:p>
      </dgm:t>
    </dgm:pt>
    <dgm:pt modelId="{3F539A37-B3E4-4842-9C9B-C471D243565C}">
      <dgm:prSet/>
      <dgm:spPr/>
      <dgm:t>
        <a:bodyPr/>
        <a:lstStyle/>
        <a:p>
          <a:r>
            <a:rPr lang="ar-AE" b="1"/>
            <a:t>تطوير الصناعات التعليمية والتثقيفية: </a:t>
          </a:r>
          <a:r>
            <a:rPr lang="ar-AE"/>
            <a:t>يمكن استخدام صخور الطباشير في المتاحف والعروض التعليمية لزيادة الوعي والتثقيف حول التاريخ الطبيعي والبيئي للمنطقة.</a:t>
          </a:r>
          <a:endParaRPr lang="en-US"/>
        </a:p>
      </dgm:t>
    </dgm:pt>
    <dgm:pt modelId="{9A4CB098-05ED-4CD4-9574-8847502596D0}" type="parTrans" cxnId="{E5F73200-E702-41E3-9423-DF6AC144A6B8}">
      <dgm:prSet/>
      <dgm:spPr/>
      <dgm:t>
        <a:bodyPr/>
        <a:lstStyle/>
        <a:p>
          <a:endParaRPr lang="en-US"/>
        </a:p>
      </dgm:t>
    </dgm:pt>
    <dgm:pt modelId="{BF368017-0E50-44C5-A5EE-70788E07E535}" type="sibTrans" cxnId="{E5F73200-E702-41E3-9423-DF6AC144A6B8}">
      <dgm:prSet/>
      <dgm:spPr/>
      <dgm:t>
        <a:bodyPr/>
        <a:lstStyle/>
        <a:p>
          <a:endParaRPr lang="en-US"/>
        </a:p>
      </dgm:t>
    </dgm:pt>
    <dgm:pt modelId="{4A2CD2A3-6ACD-45ED-B04F-EA213F9BBAE3}">
      <dgm:prSet/>
      <dgm:spPr/>
      <dgm:t>
        <a:bodyPr/>
        <a:lstStyle/>
        <a:p>
          <a:r>
            <a:rPr lang="ar-AE" b="1"/>
            <a:t>تشجيع الاستثمارات والشراكات الدولية: </a:t>
          </a:r>
          <a:r>
            <a:rPr lang="ar-AE"/>
            <a:t>يمكن تطوير شراكات مع شركات دولية متخصصة في استخدامات صخور الطباشير، وذلك لتبادل التكنولوجيا والخبرات لتطوير هذا القطاع في الأردن.</a:t>
          </a:r>
          <a:endParaRPr lang="en-US"/>
        </a:p>
      </dgm:t>
    </dgm:pt>
    <dgm:pt modelId="{D450CBBA-F405-4C00-A2BF-C5AB4753817B}" type="parTrans" cxnId="{72C04C96-D55A-4A99-9EFA-F7A243E0DE02}">
      <dgm:prSet/>
      <dgm:spPr/>
      <dgm:t>
        <a:bodyPr/>
        <a:lstStyle/>
        <a:p>
          <a:endParaRPr lang="en-US"/>
        </a:p>
      </dgm:t>
    </dgm:pt>
    <dgm:pt modelId="{10C79D98-E46B-4A77-854E-BD8EDCB91B8A}" type="sibTrans" cxnId="{72C04C96-D55A-4A99-9EFA-F7A243E0DE02}">
      <dgm:prSet/>
      <dgm:spPr/>
      <dgm:t>
        <a:bodyPr/>
        <a:lstStyle/>
        <a:p>
          <a:endParaRPr lang="en-US"/>
        </a:p>
      </dgm:t>
    </dgm:pt>
    <dgm:pt modelId="{677A1ACF-6486-4E8D-9E42-D2F3BC7167EC}">
      <dgm:prSet/>
      <dgm:spPr/>
      <dgm:t>
        <a:bodyPr/>
        <a:lstStyle/>
        <a:p>
          <a:r>
            <a:rPr lang="ar-AE" b="1"/>
            <a:t>تشجيع الابتكار والتطوير التكنولوجي</a:t>
          </a:r>
          <a:r>
            <a:rPr lang="ar-AE"/>
            <a:t>: يمكن دعم الأبحاث والابتكارات التكنولوجية التي تستخدم صخور الطباشير بطرق جديدة مثل تحسين عمليات الاستخراج والتصنيع.</a:t>
          </a:r>
          <a:endParaRPr lang="en-US"/>
        </a:p>
      </dgm:t>
    </dgm:pt>
    <dgm:pt modelId="{E847C4FE-512F-409A-AF3C-A2A228EFD103}" type="parTrans" cxnId="{E8F6969F-E740-4B21-A65A-60DF56C277FB}">
      <dgm:prSet/>
      <dgm:spPr/>
      <dgm:t>
        <a:bodyPr/>
        <a:lstStyle/>
        <a:p>
          <a:endParaRPr lang="en-US"/>
        </a:p>
      </dgm:t>
    </dgm:pt>
    <dgm:pt modelId="{DAD3506B-627D-40FA-9F7A-65BE8C1F15AA}" type="sibTrans" cxnId="{E8F6969F-E740-4B21-A65A-60DF56C277FB}">
      <dgm:prSet/>
      <dgm:spPr/>
      <dgm:t>
        <a:bodyPr/>
        <a:lstStyle/>
        <a:p>
          <a:endParaRPr lang="en-US"/>
        </a:p>
      </dgm:t>
    </dgm:pt>
    <dgm:pt modelId="{0659F9FB-F8D1-44A2-9C16-A0B045184411}" type="pres">
      <dgm:prSet presAssocID="{57277F08-2BE6-4322-B392-A64D9FC95668}" presName="diagram" presStyleCnt="0">
        <dgm:presLayoutVars>
          <dgm:dir/>
          <dgm:resizeHandles val="exact"/>
        </dgm:presLayoutVars>
      </dgm:prSet>
      <dgm:spPr/>
    </dgm:pt>
    <dgm:pt modelId="{472360C8-116C-4F9C-98BA-C32DE65AF5BA}" type="pres">
      <dgm:prSet presAssocID="{C3E107F4-A053-4853-86EA-4E6816530448}" presName="node" presStyleLbl="node1" presStyleIdx="0" presStyleCnt="6">
        <dgm:presLayoutVars>
          <dgm:bulletEnabled val="1"/>
        </dgm:presLayoutVars>
      </dgm:prSet>
      <dgm:spPr/>
    </dgm:pt>
    <dgm:pt modelId="{FC537141-C697-4D61-BE75-18D23DE81211}" type="pres">
      <dgm:prSet presAssocID="{C5D4F710-634A-4C9F-9A7E-5799BD2C7955}" presName="sibTrans" presStyleCnt="0"/>
      <dgm:spPr/>
    </dgm:pt>
    <dgm:pt modelId="{2A230583-985E-413B-9403-859A570E40EB}" type="pres">
      <dgm:prSet presAssocID="{265938F5-C6C6-4FB4-9377-1CF2121566E6}" presName="node" presStyleLbl="node1" presStyleIdx="1" presStyleCnt="6">
        <dgm:presLayoutVars>
          <dgm:bulletEnabled val="1"/>
        </dgm:presLayoutVars>
      </dgm:prSet>
      <dgm:spPr/>
    </dgm:pt>
    <dgm:pt modelId="{6A24BD55-3A20-4080-B8D8-9D3FC7D19997}" type="pres">
      <dgm:prSet presAssocID="{05231388-56DF-4688-A810-AD6775713B17}" presName="sibTrans" presStyleCnt="0"/>
      <dgm:spPr/>
    </dgm:pt>
    <dgm:pt modelId="{C116BED7-0325-442D-A658-6092A1402BF6}" type="pres">
      <dgm:prSet presAssocID="{9D71E94E-E90C-4158-8199-D7A98FACA48C}" presName="node" presStyleLbl="node1" presStyleIdx="2" presStyleCnt="6">
        <dgm:presLayoutVars>
          <dgm:bulletEnabled val="1"/>
        </dgm:presLayoutVars>
      </dgm:prSet>
      <dgm:spPr/>
    </dgm:pt>
    <dgm:pt modelId="{63EA4846-58D9-4AC4-8F83-A3FBF9CF04E6}" type="pres">
      <dgm:prSet presAssocID="{5B2B0D32-3C18-4FE3-8863-91D9CB9AE118}" presName="sibTrans" presStyleCnt="0"/>
      <dgm:spPr/>
    </dgm:pt>
    <dgm:pt modelId="{1C9721BC-80A3-455B-AE64-B65C44B3AB4D}" type="pres">
      <dgm:prSet presAssocID="{3F539A37-B3E4-4842-9C9B-C471D243565C}" presName="node" presStyleLbl="node1" presStyleIdx="3" presStyleCnt="6">
        <dgm:presLayoutVars>
          <dgm:bulletEnabled val="1"/>
        </dgm:presLayoutVars>
      </dgm:prSet>
      <dgm:spPr/>
    </dgm:pt>
    <dgm:pt modelId="{2DFBC094-43CE-4333-877A-A236FE32A1BF}" type="pres">
      <dgm:prSet presAssocID="{BF368017-0E50-44C5-A5EE-70788E07E535}" presName="sibTrans" presStyleCnt="0"/>
      <dgm:spPr/>
    </dgm:pt>
    <dgm:pt modelId="{1A9A5FA8-286D-4172-BE40-015360004D56}" type="pres">
      <dgm:prSet presAssocID="{4A2CD2A3-6ACD-45ED-B04F-EA213F9BBAE3}" presName="node" presStyleLbl="node1" presStyleIdx="4" presStyleCnt="6">
        <dgm:presLayoutVars>
          <dgm:bulletEnabled val="1"/>
        </dgm:presLayoutVars>
      </dgm:prSet>
      <dgm:spPr/>
    </dgm:pt>
    <dgm:pt modelId="{DC7B1627-C0AB-4B00-AB22-CBF8268DBFF6}" type="pres">
      <dgm:prSet presAssocID="{10C79D98-E46B-4A77-854E-BD8EDCB91B8A}" presName="sibTrans" presStyleCnt="0"/>
      <dgm:spPr/>
    </dgm:pt>
    <dgm:pt modelId="{A4D67BFE-5D8C-429E-B50E-C328CCDFF515}" type="pres">
      <dgm:prSet presAssocID="{677A1ACF-6486-4E8D-9E42-D2F3BC7167EC}" presName="node" presStyleLbl="node1" presStyleIdx="5" presStyleCnt="6">
        <dgm:presLayoutVars>
          <dgm:bulletEnabled val="1"/>
        </dgm:presLayoutVars>
      </dgm:prSet>
      <dgm:spPr/>
    </dgm:pt>
  </dgm:ptLst>
  <dgm:cxnLst>
    <dgm:cxn modelId="{E5F73200-E702-41E3-9423-DF6AC144A6B8}" srcId="{57277F08-2BE6-4322-B392-A64D9FC95668}" destId="{3F539A37-B3E4-4842-9C9B-C471D243565C}" srcOrd="3" destOrd="0" parTransId="{9A4CB098-05ED-4CD4-9574-8847502596D0}" sibTransId="{BF368017-0E50-44C5-A5EE-70788E07E535}"/>
    <dgm:cxn modelId="{82F19816-3410-4A91-B60E-0636D7AE227C}" type="presOf" srcId="{265938F5-C6C6-4FB4-9377-1CF2121566E6}" destId="{2A230583-985E-413B-9403-859A570E40EB}" srcOrd="0" destOrd="0" presId="urn:microsoft.com/office/officeart/2005/8/layout/default"/>
    <dgm:cxn modelId="{F26FCB2F-BB57-48C3-AB69-82381CC7BDE5}" srcId="{57277F08-2BE6-4322-B392-A64D9FC95668}" destId="{9D71E94E-E90C-4158-8199-D7A98FACA48C}" srcOrd="2" destOrd="0" parTransId="{1DEE564C-DE04-45AE-A7C2-97D263A32CED}" sibTransId="{5B2B0D32-3C18-4FE3-8863-91D9CB9AE118}"/>
    <dgm:cxn modelId="{9D7A9F68-A82C-4739-8915-8C412B27B4E9}" srcId="{57277F08-2BE6-4322-B392-A64D9FC95668}" destId="{C3E107F4-A053-4853-86EA-4E6816530448}" srcOrd="0" destOrd="0" parTransId="{ABAD23C0-C9AE-4547-8439-83F2E57C09D7}" sibTransId="{C5D4F710-634A-4C9F-9A7E-5799BD2C7955}"/>
    <dgm:cxn modelId="{C0B9864A-14B4-46BE-98CA-2E890FEBFE81}" type="presOf" srcId="{C3E107F4-A053-4853-86EA-4E6816530448}" destId="{472360C8-116C-4F9C-98BA-C32DE65AF5BA}" srcOrd="0" destOrd="0" presId="urn:microsoft.com/office/officeart/2005/8/layout/default"/>
    <dgm:cxn modelId="{CC920C74-E79D-4D4F-AD77-3AC230378110}" srcId="{57277F08-2BE6-4322-B392-A64D9FC95668}" destId="{265938F5-C6C6-4FB4-9377-1CF2121566E6}" srcOrd="1" destOrd="0" parTransId="{000620FF-D454-4B24-9030-BD863D9D4D0A}" sibTransId="{05231388-56DF-4688-A810-AD6775713B17}"/>
    <dgm:cxn modelId="{72C04C96-D55A-4A99-9EFA-F7A243E0DE02}" srcId="{57277F08-2BE6-4322-B392-A64D9FC95668}" destId="{4A2CD2A3-6ACD-45ED-B04F-EA213F9BBAE3}" srcOrd="4" destOrd="0" parTransId="{D450CBBA-F405-4C00-A2BF-C5AB4753817B}" sibTransId="{10C79D98-E46B-4A77-854E-BD8EDCB91B8A}"/>
    <dgm:cxn modelId="{36DE7D98-93BB-417F-9545-971C7A92B637}" type="presOf" srcId="{57277F08-2BE6-4322-B392-A64D9FC95668}" destId="{0659F9FB-F8D1-44A2-9C16-A0B045184411}" srcOrd="0" destOrd="0" presId="urn:microsoft.com/office/officeart/2005/8/layout/default"/>
    <dgm:cxn modelId="{E8F6969F-E740-4B21-A65A-60DF56C277FB}" srcId="{57277F08-2BE6-4322-B392-A64D9FC95668}" destId="{677A1ACF-6486-4E8D-9E42-D2F3BC7167EC}" srcOrd="5" destOrd="0" parTransId="{E847C4FE-512F-409A-AF3C-A2A228EFD103}" sibTransId="{DAD3506B-627D-40FA-9F7A-65BE8C1F15AA}"/>
    <dgm:cxn modelId="{650C7EBD-8672-460F-B00B-1F24B0CA03D9}" type="presOf" srcId="{9D71E94E-E90C-4158-8199-D7A98FACA48C}" destId="{C116BED7-0325-442D-A658-6092A1402BF6}" srcOrd="0" destOrd="0" presId="urn:microsoft.com/office/officeart/2005/8/layout/default"/>
    <dgm:cxn modelId="{B7263BD2-B357-41A6-87D3-1CE65A626594}" type="presOf" srcId="{3F539A37-B3E4-4842-9C9B-C471D243565C}" destId="{1C9721BC-80A3-455B-AE64-B65C44B3AB4D}" srcOrd="0" destOrd="0" presId="urn:microsoft.com/office/officeart/2005/8/layout/default"/>
    <dgm:cxn modelId="{618591E2-0E5A-455B-B1A7-43AF1566A602}" type="presOf" srcId="{677A1ACF-6486-4E8D-9E42-D2F3BC7167EC}" destId="{A4D67BFE-5D8C-429E-B50E-C328CCDFF515}" srcOrd="0" destOrd="0" presId="urn:microsoft.com/office/officeart/2005/8/layout/default"/>
    <dgm:cxn modelId="{63A5B4E8-30EB-41AF-A33B-71C07A1396B2}" type="presOf" srcId="{4A2CD2A3-6ACD-45ED-B04F-EA213F9BBAE3}" destId="{1A9A5FA8-286D-4172-BE40-015360004D56}" srcOrd="0" destOrd="0" presId="urn:microsoft.com/office/officeart/2005/8/layout/default"/>
    <dgm:cxn modelId="{3D400437-51E0-41BC-8583-7A76576984B1}" type="presParOf" srcId="{0659F9FB-F8D1-44A2-9C16-A0B045184411}" destId="{472360C8-116C-4F9C-98BA-C32DE65AF5BA}" srcOrd="0" destOrd="0" presId="urn:microsoft.com/office/officeart/2005/8/layout/default"/>
    <dgm:cxn modelId="{2AC35B23-AEFD-4142-8A18-D85C435E8EE2}" type="presParOf" srcId="{0659F9FB-F8D1-44A2-9C16-A0B045184411}" destId="{FC537141-C697-4D61-BE75-18D23DE81211}" srcOrd="1" destOrd="0" presId="urn:microsoft.com/office/officeart/2005/8/layout/default"/>
    <dgm:cxn modelId="{C0F28CAF-12B1-4622-B5E8-CFC6AFE813FD}" type="presParOf" srcId="{0659F9FB-F8D1-44A2-9C16-A0B045184411}" destId="{2A230583-985E-413B-9403-859A570E40EB}" srcOrd="2" destOrd="0" presId="urn:microsoft.com/office/officeart/2005/8/layout/default"/>
    <dgm:cxn modelId="{AEDB3830-206E-4D23-B9BA-C8C59ACE4AA6}" type="presParOf" srcId="{0659F9FB-F8D1-44A2-9C16-A0B045184411}" destId="{6A24BD55-3A20-4080-B8D8-9D3FC7D19997}" srcOrd="3" destOrd="0" presId="urn:microsoft.com/office/officeart/2005/8/layout/default"/>
    <dgm:cxn modelId="{714D747B-237B-475B-9345-45A283046B17}" type="presParOf" srcId="{0659F9FB-F8D1-44A2-9C16-A0B045184411}" destId="{C116BED7-0325-442D-A658-6092A1402BF6}" srcOrd="4" destOrd="0" presId="urn:microsoft.com/office/officeart/2005/8/layout/default"/>
    <dgm:cxn modelId="{7BA199F4-1FF9-4AE3-ABAE-411497FBBD58}" type="presParOf" srcId="{0659F9FB-F8D1-44A2-9C16-A0B045184411}" destId="{63EA4846-58D9-4AC4-8F83-A3FBF9CF04E6}" srcOrd="5" destOrd="0" presId="urn:microsoft.com/office/officeart/2005/8/layout/default"/>
    <dgm:cxn modelId="{DCFBE246-8E51-407E-BCCA-224953CFCB9E}" type="presParOf" srcId="{0659F9FB-F8D1-44A2-9C16-A0B045184411}" destId="{1C9721BC-80A3-455B-AE64-B65C44B3AB4D}" srcOrd="6" destOrd="0" presId="urn:microsoft.com/office/officeart/2005/8/layout/default"/>
    <dgm:cxn modelId="{3B3BC282-5256-49CD-B3D0-9B679A3421FF}" type="presParOf" srcId="{0659F9FB-F8D1-44A2-9C16-A0B045184411}" destId="{2DFBC094-43CE-4333-877A-A236FE32A1BF}" srcOrd="7" destOrd="0" presId="urn:microsoft.com/office/officeart/2005/8/layout/default"/>
    <dgm:cxn modelId="{0E9373A0-9E5A-4F28-A78E-9FB50DB2ED67}" type="presParOf" srcId="{0659F9FB-F8D1-44A2-9C16-A0B045184411}" destId="{1A9A5FA8-286D-4172-BE40-015360004D56}" srcOrd="8" destOrd="0" presId="urn:microsoft.com/office/officeart/2005/8/layout/default"/>
    <dgm:cxn modelId="{C4B7A507-D653-4E66-9459-3A06A99E4BAD}" type="presParOf" srcId="{0659F9FB-F8D1-44A2-9C16-A0B045184411}" destId="{DC7B1627-C0AB-4B00-AB22-CBF8268DBFF6}" srcOrd="9" destOrd="0" presId="urn:microsoft.com/office/officeart/2005/8/layout/default"/>
    <dgm:cxn modelId="{C6CC4DD4-5203-4127-9C0F-8BA6C32F8529}" type="presParOf" srcId="{0659F9FB-F8D1-44A2-9C16-A0B045184411}" destId="{A4D67BFE-5D8C-429E-B50E-C328CCDFF515}" srcOrd="1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B80C1FE-E1C3-4B22-B173-85A630DCB828}">
      <dsp:nvSpPr>
        <dsp:cNvPr id="0" name=""/>
        <dsp:cNvSpPr/>
      </dsp:nvSpPr>
      <dsp:spPr>
        <a:xfrm>
          <a:off x="3127001" y="832407"/>
          <a:ext cx="640180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640180" y="45720"/>
              </a:lnTo>
            </a:path>
          </a:pathLst>
        </a:custGeom>
        <a:noFill/>
        <a:ln w="635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3430322" y="874773"/>
        <a:ext cx="33539" cy="6707"/>
      </dsp:txXfrm>
    </dsp:sp>
    <dsp:sp modelId="{1818ABC4-5688-4CAB-AA1D-4B5FA6639863}">
      <dsp:nvSpPr>
        <dsp:cNvPr id="0" name=""/>
        <dsp:cNvSpPr/>
      </dsp:nvSpPr>
      <dsp:spPr>
        <a:xfrm>
          <a:off x="212365" y="3196"/>
          <a:ext cx="2916435" cy="1749861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42908" tIns="150007" rIns="142908" bIns="150007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AE" sz="1600" kern="1200"/>
            <a:t>الاستخدامات الصناعية: صخور الطباشير يمكن استخدامها في صناعة الأسمنت والجبس. فالجبس الطباشيري يستخدم في صناعة الجص والطلاءات، بينما يستخدم الطباشير كمادة خام في إنتاج الأسمنت والجير.</a:t>
          </a:r>
          <a:endParaRPr lang="en-US" sz="1600" kern="1200"/>
        </a:p>
      </dsp:txBody>
      <dsp:txXfrm>
        <a:off x="212365" y="3196"/>
        <a:ext cx="2916435" cy="1749861"/>
      </dsp:txXfrm>
    </dsp:sp>
    <dsp:sp modelId="{4664AAD8-2374-430D-A696-6B8CA98EEA68}">
      <dsp:nvSpPr>
        <dsp:cNvPr id="0" name=""/>
        <dsp:cNvSpPr/>
      </dsp:nvSpPr>
      <dsp:spPr>
        <a:xfrm>
          <a:off x="6714217" y="832407"/>
          <a:ext cx="640180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640180" y="45720"/>
              </a:lnTo>
            </a:path>
          </a:pathLst>
        </a:custGeom>
        <a:noFill/>
        <a:ln w="635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7017538" y="874773"/>
        <a:ext cx="33539" cy="6707"/>
      </dsp:txXfrm>
    </dsp:sp>
    <dsp:sp modelId="{E02F43A0-A063-48C4-9633-EDB0ED823F28}">
      <dsp:nvSpPr>
        <dsp:cNvPr id="0" name=""/>
        <dsp:cNvSpPr/>
      </dsp:nvSpPr>
      <dsp:spPr>
        <a:xfrm>
          <a:off x="3799582" y="3196"/>
          <a:ext cx="2916435" cy="1749861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42908" tIns="150007" rIns="142908" bIns="150007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AE" sz="1600" b="1" kern="1200"/>
            <a:t>الاستخدامات الزراعية</a:t>
          </a:r>
          <a:r>
            <a:rPr lang="ar-AE" sz="1600" kern="1200"/>
            <a:t>: يُستخدم الطباشير في الزراعة كمادة مُحسِّنة للتربة. يُمكن أن تُستخدم صخور الطباشير لتغيير حموضة التربة (التربة الحمضية) إلى قاعدية، مما يحسن جودة التربة ويُحسِّن نمو النباتات.</a:t>
          </a:r>
          <a:endParaRPr lang="en-US" sz="1600" kern="1200"/>
        </a:p>
      </dsp:txBody>
      <dsp:txXfrm>
        <a:off x="3799582" y="3196"/>
        <a:ext cx="2916435" cy="1749861"/>
      </dsp:txXfrm>
    </dsp:sp>
    <dsp:sp modelId="{CF11432C-D8B8-406D-9364-F5F4378A31AE}">
      <dsp:nvSpPr>
        <dsp:cNvPr id="0" name=""/>
        <dsp:cNvSpPr/>
      </dsp:nvSpPr>
      <dsp:spPr>
        <a:xfrm>
          <a:off x="1670583" y="1751258"/>
          <a:ext cx="7174432" cy="640180"/>
        </a:xfrm>
        <a:custGeom>
          <a:avLst/>
          <a:gdLst/>
          <a:ahLst/>
          <a:cxnLst/>
          <a:rect l="0" t="0" r="0" b="0"/>
          <a:pathLst>
            <a:path>
              <a:moveTo>
                <a:pt x="7174432" y="0"/>
              </a:moveTo>
              <a:lnTo>
                <a:pt x="7174432" y="337190"/>
              </a:lnTo>
              <a:lnTo>
                <a:pt x="0" y="337190"/>
              </a:lnTo>
              <a:lnTo>
                <a:pt x="0" y="640180"/>
              </a:lnTo>
            </a:path>
          </a:pathLst>
        </a:custGeom>
        <a:noFill/>
        <a:ln w="635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5077656" y="2067994"/>
        <a:ext cx="360286" cy="6707"/>
      </dsp:txXfrm>
    </dsp:sp>
    <dsp:sp modelId="{727E5607-1A73-4C2E-9175-A737C02F5B5A}">
      <dsp:nvSpPr>
        <dsp:cNvPr id="0" name=""/>
        <dsp:cNvSpPr/>
      </dsp:nvSpPr>
      <dsp:spPr>
        <a:xfrm>
          <a:off x="7386798" y="3196"/>
          <a:ext cx="2916435" cy="1749861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42908" tIns="150007" rIns="142908" bIns="150007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AE" sz="1600" b="1" kern="1200"/>
            <a:t>الاستخدامات العلمية والتعليمية</a:t>
          </a:r>
          <a:r>
            <a:rPr lang="ar-AE" sz="1600" kern="1200"/>
            <a:t>: يحتوي الطباشير على العديد من الأحافير والآثار الجيولوجية التي تُساهم في الأبحاث العلمية والدراسات التعليمية. فهي تساعد في فهم تطور الحياة على الأرض والأنظمة البيئية في الماضي.</a:t>
          </a:r>
          <a:endParaRPr lang="en-US" sz="1600" kern="1200"/>
        </a:p>
      </dsp:txBody>
      <dsp:txXfrm>
        <a:off x="7386798" y="3196"/>
        <a:ext cx="2916435" cy="1749861"/>
      </dsp:txXfrm>
    </dsp:sp>
    <dsp:sp modelId="{8B4AEA03-AE9D-4DBC-AF22-C3F2EECE31A1}">
      <dsp:nvSpPr>
        <dsp:cNvPr id="0" name=""/>
        <dsp:cNvSpPr/>
      </dsp:nvSpPr>
      <dsp:spPr>
        <a:xfrm>
          <a:off x="3127001" y="3253049"/>
          <a:ext cx="640180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640180" y="45720"/>
              </a:lnTo>
            </a:path>
          </a:pathLst>
        </a:custGeom>
        <a:noFill/>
        <a:ln w="635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3430322" y="3295415"/>
        <a:ext cx="33539" cy="6707"/>
      </dsp:txXfrm>
    </dsp:sp>
    <dsp:sp modelId="{C15DEB01-E84D-41FE-BD38-67A525AAA396}">
      <dsp:nvSpPr>
        <dsp:cNvPr id="0" name=""/>
        <dsp:cNvSpPr/>
      </dsp:nvSpPr>
      <dsp:spPr>
        <a:xfrm>
          <a:off x="212365" y="2423838"/>
          <a:ext cx="2916435" cy="1749861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42908" tIns="150007" rIns="142908" bIns="150007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AE" sz="1600" kern="1200"/>
            <a:t>السياحة العلمية والجيولوجية: المواقع التي تحتوي على صخور الطباشير والأحافير تجذب السياح والمهتمين بالعلوم الطبيعية والجيولوجية. يمكن استخدام هذه المواقع لتطوير السياحة العلمية والتثقيفية.</a:t>
          </a:r>
          <a:endParaRPr lang="en-US" sz="1600" kern="1200"/>
        </a:p>
      </dsp:txBody>
      <dsp:txXfrm>
        <a:off x="212365" y="2423838"/>
        <a:ext cx="2916435" cy="1749861"/>
      </dsp:txXfrm>
    </dsp:sp>
    <dsp:sp modelId="{6FF21EB4-3F3C-4C60-BF14-C82D85324A00}">
      <dsp:nvSpPr>
        <dsp:cNvPr id="0" name=""/>
        <dsp:cNvSpPr/>
      </dsp:nvSpPr>
      <dsp:spPr>
        <a:xfrm>
          <a:off x="6714217" y="3253049"/>
          <a:ext cx="640180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640180" y="45720"/>
              </a:lnTo>
            </a:path>
          </a:pathLst>
        </a:custGeom>
        <a:noFill/>
        <a:ln w="635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7017538" y="3295415"/>
        <a:ext cx="33539" cy="6707"/>
      </dsp:txXfrm>
    </dsp:sp>
    <dsp:sp modelId="{83EEDEBE-F73E-4493-AB3E-91C02540C056}">
      <dsp:nvSpPr>
        <dsp:cNvPr id="0" name=""/>
        <dsp:cNvSpPr/>
      </dsp:nvSpPr>
      <dsp:spPr>
        <a:xfrm>
          <a:off x="3799582" y="2423838"/>
          <a:ext cx="2916435" cy="1749861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42908" tIns="150007" rIns="142908" bIns="150007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AE" sz="1600" kern="1200"/>
            <a:t>التطوير الجيولوجي واستكشاف المعادن: يمكن أن تُساهم صخور الطباشير في فهم الطبقات الجيولوجية وما تحتويه من موارد معدنية محتملة، مما يُمكن من استكشاف واستخراج المعادن والموارد الطبيعية القيمة.</a:t>
          </a:r>
          <a:endParaRPr lang="en-US" sz="1600" kern="1200"/>
        </a:p>
      </dsp:txBody>
      <dsp:txXfrm>
        <a:off x="3799582" y="2423838"/>
        <a:ext cx="2916435" cy="1749861"/>
      </dsp:txXfrm>
    </dsp:sp>
    <dsp:sp modelId="{FCD28EC6-90F4-4E66-BC55-1CFCD79B2B08}">
      <dsp:nvSpPr>
        <dsp:cNvPr id="0" name=""/>
        <dsp:cNvSpPr/>
      </dsp:nvSpPr>
      <dsp:spPr>
        <a:xfrm>
          <a:off x="7386798" y="2423838"/>
          <a:ext cx="2916435" cy="1749861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42908" tIns="150007" rIns="142908" bIns="150007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AE" sz="1600" kern="1200"/>
            <a:t>بشكل عام، يمكن استخدام صخور الطباشير في عدة صناعات وتطبيقات، مما يجعلها موارد طبيعية تحمل قيمة اقتصادية وعلمية وتعليمية كبيرة.</a:t>
          </a:r>
          <a:endParaRPr lang="en-US" sz="1600" kern="1200"/>
        </a:p>
      </dsp:txBody>
      <dsp:txXfrm>
        <a:off x="7386798" y="2423838"/>
        <a:ext cx="2916435" cy="174986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72360C8-116C-4F9C-98BA-C32DE65AF5BA}">
      <dsp:nvSpPr>
        <dsp:cNvPr id="0" name=""/>
        <dsp:cNvSpPr/>
      </dsp:nvSpPr>
      <dsp:spPr>
        <a:xfrm>
          <a:off x="307345" y="1546"/>
          <a:ext cx="3222855" cy="193371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AE" sz="2000" b="1" kern="1200"/>
            <a:t>تعزيز صناعة الأسمنت والجبس</a:t>
          </a:r>
          <a:r>
            <a:rPr lang="ar-AE" sz="2000" kern="1200"/>
            <a:t>: الطباشير تستخدم كمادة خام في صناعة الأسمنت والجبس، لذا يمكن دعم وتشجيع الشركات المحلية للاستثمار في هذه الصناعات لتحقيق المزيد من الإنتاج والصادرات.</a:t>
          </a:r>
          <a:endParaRPr lang="en-US" sz="2000" kern="1200"/>
        </a:p>
      </dsp:txBody>
      <dsp:txXfrm>
        <a:off x="307345" y="1546"/>
        <a:ext cx="3222855" cy="1933713"/>
      </dsp:txXfrm>
    </dsp:sp>
    <dsp:sp modelId="{2A230583-985E-413B-9403-859A570E40EB}">
      <dsp:nvSpPr>
        <dsp:cNvPr id="0" name=""/>
        <dsp:cNvSpPr/>
      </dsp:nvSpPr>
      <dsp:spPr>
        <a:xfrm>
          <a:off x="3852486" y="1546"/>
          <a:ext cx="3222855" cy="193371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AE" sz="2000" b="1" kern="1200"/>
            <a:t>تطوير الصناعات المتعلقة بالزراعة</a:t>
          </a:r>
          <a:r>
            <a:rPr lang="ar-AE" sz="2000" kern="1200"/>
            <a:t>: يمكن توظيف صخور الطباشير في تحسين التربة الزراعية. يمكن تقديم الدعم والتشجيع على استخدامها كمحسِّن للتربة لزيادة إنتاجية القطاع الزراعي.</a:t>
          </a:r>
          <a:endParaRPr lang="en-US" sz="2000" kern="1200"/>
        </a:p>
      </dsp:txBody>
      <dsp:txXfrm>
        <a:off x="3852486" y="1546"/>
        <a:ext cx="3222855" cy="1933713"/>
      </dsp:txXfrm>
    </dsp:sp>
    <dsp:sp modelId="{C116BED7-0325-442D-A658-6092A1402BF6}">
      <dsp:nvSpPr>
        <dsp:cNvPr id="0" name=""/>
        <dsp:cNvSpPr/>
      </dsp:nvSpPr>
      <dsp:spPr>
        <a:xfrm>
          <a:off x="7397627" y="1546"/>
          <a:ext cx="3222855" cy="193371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AE" sz="2000" b="1" kern="1200"/>
            <a:t>دعم البحوث العلمية والسياحة الجيولوجية</a:t>
          </a:r>
          <a:r>
            <a:rPr lang="ar-AE" sz="2000" kern="1200"/>
            <a:t>: يمكن الاستثمار في البحوث العلمية حول الأحافير والتراث الجيولوجي الذي يأتي مع صخور الطباشير، وذلك لجذب السياح والمهتمين بالعلوم الطبيعية والتاريخية.</a:t>
          </a:r>
          <a:endParaRPr lang="en-US" sz="2000" kern="1200"/>
        </a:p>
      </dsp:txBody>
      <dsp:txXfrm>
        <a:off x="7397627" y="1546"/>
        <a:ext cx="3222855" cy="1933713"/>
      </dsp:txXfrm>
    </dsp:sp>
    <dsp:sp modelId="{1C9721BC-80A3-455B-AE64-B65C44B3AB4D}">
      <dsp:nvSpPr>
        <dsp:cNvPr id="0" name=""/>
        <dsp:cNvSpPr/>
      </dsp:nvSpPr>
      <dsp:spPr>
        <a:xfrm>
          <a:off x="307345" y="2257545"/>
          <a:ext cx="3222855" cy="193371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AE" sz="2000" b="1" kern="1200"/>
            <a:t>تطوير الصناعات التعليمية والتثقيفية: </a:t>
          </a:r>
          <a:r>
            <a:rPr lang="ar-AE" sz="2000" kern="1200"/>
            <a:t>يمكن استخدام صخور الطباشير في المتاحف والعروض التعليمية لزيادة الوعي والتثقيف حول التاريخ الطبيعي والبيئي للمنطقة.</a:t>
          </a:r>
          <a:endParaRPr lang="en-US" sz="2000" kern="1200"/>
        </a:p>
      </dsp:txBody>
      <dsp:txXfrm>
        <a:off x="307345" y="2257545"/>
        <a:ext cx="3222855" cy="1933713"/>
      </dsp:txXfrm>
    </dsp:sp>
    <dsp:sp modelId="{1A9A5FA8-286D-4172-BE40-015360004D56}">
      <dsp:nvSpPr>
        <dsp:cNvPr id="0" name=""/>
        <dsp:cNvSpPr/>
      </dsp:nvSpPr>
      <dsp:spPr>
        <a:xfrm>
          <a:off x="3852486" y="2257545"/>
          <a:ext cx="3222855" cy="193371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AE" sz="2000" b="1" kern="1200"/>
            <a:t>تشجيع الاستثمارات والشراكات الدولية: </a:t>
          </a:r>
          <a:r>
            <a:rPr lang="ar-AE" sz="2000" kern="1200"/>
            <a:t>يمكن تطوير شراكات مع شركات دولية متخصصة في استخدامات صخور الطباشير، وذلك لتبادل التكنولوجيا والخبرات لتطوير هذا القطاع في الأردن.</a:t>
          </a:r>
          <a:endParaRPr lang="en-US" sz="2000" kern="1200"/>
        </a:p>
      </dsp:txBody>
      <dsp:txXfrm>
        <a:off x="3852486" y="2257545"/>
        <a:ext cx="3222855" cy="1933713"/>
      </dsp:txXfrm>
    </dsp:sp>
    <dsp:sp modelId="{A4D67BFE-5D8C-429E-B50E-C328CCDFF515}">
      <dsp:nvSpPr>
        <dsp:cNvPr id="0" name=""/>
        <dsp:cNvSpPr/>
      </dsp:nvSpPr>
      <dsp:spPr>
        <a:xfrm>
          <a:off x="7397627" y="2257545"/>
          <a:ext cx="3222855" cy="193371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AE" sz="2000" b="1" kern="1200"/>
            <a:t>تشجيع الابتكار والتطوير التكنولوجي</a:t>
          </a:r>
          <a:r>
            <a:rPr lang="ar-AE" sz="2000" kern="1200"/>
            <a:t>: يمكن دعم الأبحاث والابتكارات التكنولوجية التي تستخدم صخور الطباشير بطرق جديدة مثل تحسين عمليات الاستخراج والتصنيع.</a:t>
          </a:r>
          <a:endParaRPr lang="en-US" sz="2000" kern="1200"/>
        </a:p>
      </dsp:txBody>
      <dsp:txXfrm>
        <a:off x="7397627" y="2257545"/>
        <a:ext cx="3222855" cy="193371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6/7/layout/RepeatingBendingProcessNew">
  <dgm:title val="Repeating Bending Process New"/>
  <dgm:desc val=""/>
  <dgm:catLst>
    <dgm:cat type="process" pri="5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bkpt" val="endCnv"/>
        </dgm:alg>
      </dgm:if>
      <dgm:else name="Name3">
        <dgm:alg type="snake">
          <dgm:param type="grDir" val="tR"/>
          <dgm:param type="flowDir" val="row"/>
          <dgm:param type="contDir" val="same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23"/>
      <dgm:constr type="sp" refType="w" refFor="ch" refForName="sibTrans" op="equ"/>
      <dgm:constr type="userB" for="des" forName="connectorText" refType="sp"/>
      <dgm:constr type="primFontSz" for="ch" ptType="node" op="equ" val="65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 fact="0.6"/>
          <dgm:constr type="tMarg" refType="h" fact="0.243"/>
          <dgm:constr type="bMarg" refType="h" fact="0.243"/>
          <dgm:constr type="lMarg" refType="w" fact="0.1389"/>
          <dgm:constr type="rMarg" refType="w" fact="0.1389"/>
        </dgm:constrLst>
        <dgm:ruleLst>
          <dgm:rule type="primFontSz" val="12" fact="NaN" max="NaN"/>
        </dgm:ruleLst>
      </dgm:layoutNode>
      <dgm:forEach name="sibTransForEach" axis="followSib" ptType="sibTrans" cnt="1">
        <dgm:layoutNode name="sibTrans">
          <dgm:choose name="Name4">
            <dgm:if name="Name5" axis="self" func="var" arg="dir" op="equ" val="norm">
              <dgm:alg type="conn">
                <dgm:param type="connRout" val="bend"/>
                <dgm:param type="dim" val="1D"/>
                <dgm:param type="begPts" val="midR bCtr"/>
                <dgm:param type="endPts" val="midL tCtr"/>
              </dgm:alg>
            </dgm:if>
            <dgm:else name="Name6">
              <dgm:alg type="conn">
                <dgm:param type="connRout" val="bend"/>
                <dgm:param type="dim" val="1D"/>
                <dgm:param type="begPts" val="midL bCtr"/>
                <dgm:param type="endPts" val="midR tCt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 val="-0.05"/>
            <dgm:constr type="endPad" val="0.9"/>
            <dgm:constr type="userA" for="ch" ref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userA"/>
              <dgm:constr type="userB"/>
              <dgm:constr type="w" refType="userA" fact="0.05"/>
              <dgm:constr type="h" refType="userB" fact="0.01"/>
              <dgm:constr type="lMarg" val="1"/>
              <dgm:constr type="rMarg" val="1"/>
              <dgm:constr type="tMarg"/>
              <dgm:constr type="bMarg"/>
            </dgm:constrLst>
            <dgm:ruleLst>
              <dgm:rule type="w" val="NaN" fact="0.6" max="NaN"/>
              <dgm:rule type="h" val="NaN" fact="0.6" max="NaN"/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0CC0A4-2A47-7111-F867-4A5D0A8F93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2FE7C16-EDF7-229E-0656-4920286067D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A0559C-D05F-F0F0-343A-D675E0BBFA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1A8B5-DB72-4869-A72D-8C26B657DDB2}" type="datetimeFigureOut">
              <a:rPr lang="en-US" smtClean="0"/>
              <a:t>11/26/2023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0A8F8D-8BAE-97CB-5FB0-B3EA01CC50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929EBA-358D-BC48-DF98-853D9A2EB5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CE1EF-7523-47AE-9085-3503E4B85F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25940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F16321-DA34-0D42-7283-8B0CC1DB22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E49770D-245F-DAA8-A8FA-D002B03396F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21868C-4686-CED6-260D-C0A5AF1439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1A8B5-DB72-4869-A72D-8C26B657DDB2}" type="datetimeFigureOut">
              <a:rPr lang="en-US" smtClean="0"/>
              <a:t>11/26/2023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FFFA25-850D-9703-17AE-092D7F62FF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6B7B21-1E6A-9ADA-DD08-803A7ED70C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CE1EF-7523-47AE-9085-3503E4B85F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97962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E14403F-DC75-2D4D-B389-D21C237A47A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FC7BBFC-A938-E815-08AD-800A23949D6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546656-90A9-809D-DF60-501171E727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1A8B5-DB72-4869-A72D-8C26B657DDB2}" type="datetimeFigureOut">
              <a:rPr lang="en-US" smtClean="0"/>
              <a:t>11/26/2023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966057-BE5C-ADA0-BE6F-89C32715CA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A1DD69-AC80-5BF4-A8CD-9A7AADC06E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CE1EF-7523-47AE-9085-3503E4B85F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86429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9F72A7-0333-74E8-4785-E71FC83C14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C96B85-72E9-E64F-2988-CC6A8866AF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C7A06E-F9EA-93A3-3341-09BA21E52C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1A8B5-DB72-4869-A72D-8C26B657DDB2}" type="datetimeFigureOut">
              <a:rPr lang="en-US" smtClean="0"/>
              <a:t>11/26/2023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71BFD1-94C8-4567-AE8A-3C2049F820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9AC9F5-1DA6-1D22-B7AC-B5474E2B8B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CE1EF-7523-47AE-9085-3503E4B85F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1787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8566F5-D26F-8409-7DB2-9555243F37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C90F337-C32E-E5F8-A71E-28851A37EC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D79D34-C4A9-8A57-D64C-53368ABE69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1A8B5-DB72-4869-A72D-8C26B657DDB2}" type="datetimeFigureOut">
              <a:rPr lang="en-US" smtClean="0"/>
              <a:t>11/26/2023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ADC4DE-6F54-474B-31C2-6B5BAB494B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39E8BF-FB8B-796D-4A3E-AEB03AB9AA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CE1EF-7523-47AE-9085-3503E4B85F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46174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A2E8A7-2CB4-1319-DB13-A3EDCCDAEC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CCD2C1-A424-1799-50CD-AF7EF709ACD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ADB3E6D-6B3A-801B-DECA-4A1F9D0FAF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9A213E7-CA45-9918-D3A0-277F1EFCA4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1A8B5-DB72-4869-A72D-8C26B657DDB2}" type="datetimeFigureOut">
              <a:rPr lang="en-US" smtClean="0"/>
              <a:t>11/26/2023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6AE6CDA-9E7A-4095-FB1C-AA56E775DE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899B713-3FBF-F845-62BD-FCBC0D064D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CE1EF-7523-47AE-9085-3503E4B85F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49035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4E6CE5-8C3F-5A1E-22F4-EDA342C381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A8A015C-2DEB-240A-BCF8-42DFE0E839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6ED5850-05EB-9E5A-C0F6-6833E5E0216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7AF1216-6032-9ECF-0ADB-6F1DCD17449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411B2D0-4BA5-A878-1E6A-2E950C61B11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FD00104-DC09-7435-6C75-4A1D4A3A9B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1A8B5-DB72-4869-A72D-8C26B657DDB2}" type="datetimeFigureOut">
              <a:rPr lang="en-US" smtClean="0"/>
              <a:t>11/26/2023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7804191-550D-D8B9-D871-0DC748D607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4DAAA86-1D5C-BD2A-FD1D-1DCDF10538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CE1EF-7523-47AE-9085-3503E4B85F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89254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9641C9-BE41-FAEC-97E0-B3EBA61784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448468D-38A9-42A0-E389-E1FFA3D91E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1A8B5-DB72-4869-A72D-8C26B657DDB2}" type="datetimeFigureOut">
              <a:rPr lang="en-US" smtClean="0"/>
              <a:t>11/26/2023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944C32D-015E-2134-54C9-384C6D5343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9F614A8-7C56-50D2-F078-21A0EA9CEE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CE1EF-7523-47AE-9085-3503E4B85F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91868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60B602B-8905-70BD-4E68-CB297C9AB1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1A8B5-DB72-4869-A72D-8C26B657DDB2}" type="datetimeFigureOut">
              <a:rPr lang="en-US" smtClean="0"/>
              <a:t>11/26/2023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3F7E9F5-6AC7-4BA6-958E-F45ACFBAB8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BACDBA0-593C-8CA0-883B-1AA14C87E1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CE1EF-7523-47AE-9085-3503E4B85F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56140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5B6E98-75F2-04DB-83BF-B9ABB220FA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8110E0-C3F2-E073-20E5-46C1216B95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4496E90-7B82-9AD8-AD1F-9839E9083E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161D985-4BF5-0179-B230-E1BDE21725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1A8B5-DB72-4869-A72D-8C26B657DDB2}" type="datetimeFigureOut">
              <a:rPr lang="en-US" smtClean="0"/>
              <a:t>11/26/2023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127232C-F0E3-862E-3E75-A4F52742D4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7B379F7-9F2C-FF5E-158A-F10DD127E0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CE1EF-7523-47AE-9085-3503E4B85F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73513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0C6B1F-2345-E7A6-8E3D-56A4038B6B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C50794B-5532-0ABD-3A33-FBCF0F71F09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B3E988F-5C7C-6107-A408-975D7A52630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28ED61D-99F3-2901-78DC-6997277418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1A8B5-DB72-4869-A72D-8C26B657DDB2}" type="datetimeFigureOut">
              <a:rPr lang="en-US" smtClean="0"/>
              <a:t>11/26/2023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411AF76-121B-4E27-D8E3-C6FB1AD3BA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5E930A3-4835-EC75-B50F-5D26986F9F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CE1EF-7523-47AE-9085-3503E4B85F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38619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CC539D9-5A1E-19CF-00CD-6E36D09783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BC740DF-C334-B43A-7121-1EBFE04B46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5856C1-A253-929C-5A27-F28B6E73ED8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81A8B5-DB72-4869-A72D-8C26B657DDB2}" type="datetimeFigureOut">
              <a:rPr lang="en-US" smtClean="0"/>
              <a:t>11/26/2023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6B673C-FDFB-4ED8-E060-F4F82546794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5907DD-7897-C126-7C5F-A95FA6ADA51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1CE1EF-7523-47AE-9085-3503E4B85F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58880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eg"/><Relationship Id="rId3" Type="http://schemas.openxmlformats.org/officeDocument/2006/relationships/hyperlink" Target="https://www.flickr.com/photos/jsjgeology/38417957134/" TargetMode="External"/><Relationship Id="rId7" Type="http://schemas.openxmlformats.org/officeDocument/2006/relationships/hyperlink" Target="https://www.flickr.com/photos/jsjgeology/39153043601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3.jpeg"/><Relationship Id="rId5" Type="http://schemas.openxmlformats.org/officeDocument/2006/relationships/hyperlink" Target="https://en.wikipedia.org/wiki/Weathering" TargetMode="External"/><Relationship Id="rId10" Type="http://schemas.openxmlformats.org/officeDocument/2006/relationships/hyperlink" Target="https://creativecommons.org/licenses/by-sa/3.0/" TargetMode="External"/><Relationship Id="rId4" Type="http://schemas.openxmlformats.org/officeDocument/2006/relationships/image" Target="../media/image2.jpg"/><Relationship Id="rId9" Type="http://schemas.openxmlformats.org/officeDocument/2006/relationships/hyperlink" Target="https://creativecommons.org/licenses/by/3.0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9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Rectangle 74">
            <a:extLst>
              <a:ext uri="{FF2B5EF4-FFF2-40B4-BE49-F238E27FC236}">
                <a16:creationId xmlns:a16="http://schemas.microsoft.com/office/drawing/2014/main" id="{DC35A348-C5D6-4112-9FDD-93A493B010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itle 10">
            <a:extLst>
              <a:ext uri="{FF2B5EF4-FFF2-40B4-BE49-F238E27FC236}">
                <a16:creationId xmlns:a16="http://schemas.microsoft.com/office/drawing/2014/main" id="{65211217-DFE1-E0A8-C11C-EE44964227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4428000"/>
            <a:ext cx="6143626" cy="1400400"/>
          </a:xfrm>
        </p:spPr>
        <p:txBody>
          <a:bodyPr vert="horz" wrap="square" lIns="91440" tIns="45720" rIns="91440" bIns="45720" rtlCol="0" anchor="b">
            <a:normAutofit/>
          </a:bodyPr>
          <a:lstStyle/>
          <a:p>
            <a:r>
              <a:rPr lang="en-US" sz="4300" kern="1200">
                <a:solidFill>
                  <a:schemeClr val="bg1"/>
                </a:solidFill>
                <a:latin typeface="+mj-lt"/>
                <a:ea typeface="+mj-ea"/>
                <a:cs typeface="+mj-cs"/>
              </a:rPr>
              <a:t>الصخر الطباشير </a:t>
            </a:r>
            <a:br>
              <a:rPr lang="en-US" sz="4300" kern="1200">
                <a:solidFill>
                  <a:schemeClr val="bg1"/>
                </a:solidFill>
                <a:latin typeface="+mj-lt"/>
                <a:ea typeface="+mj-ea"/>
                <a:cs typeface="+mj-cs"/>
              </a:rPr>
            </a:br>
            <a:endParaRPr lang="en-US" sz="4300" kern="120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3" name="Picture 2" descr="A close-up of a cliff">
            <a:extLst>
              <a:ext uri="{FF2B5EF4-FFF2-40B4-BE49-F238E27FC236}">
                <a16:creationId xmlns:a16="http://schemas.microsoft.com/office/drawing/2014/main" id="{71DC1ED9-A6A2-8A73-CAB2-89271C1892E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rcRect l="31161" r="11666" b="-1"/>
          <a:stretch/>
        </p:blipFill>
        <p:spPr>
          <a:xfrm>
            <a:off x="20" y="10"/>
            <a:ext cx="4000480" cy="4005933"/>
          </a:xfrm>
          <a:custGeom>
            <a:avLst/>
            <a:gdLst/>
            <a:ahLst/>
            <a:cxnLst/>
            <a:rect l="l" t="t" r="r" b="b"/>
            <a:pathLst>
              <a:path w="4000500" h="4005943">
                <a:moveTo>
                  <a:pt x="0" y="0"/>
                </a:moveTo>
                <a:lnTo>
                  <a:pt x="4000500" y="0"/>
                </a:lnTo>
                <a:lnTo>
                  <a:pt x="4000500" y="3936797"/>
                </a:lnTo>
                <a:lnTo>
                  <a:pt x="3316514" y="4005943"/>
                </a:lnTo>
                <a:lnTo>
                  <a:pt x="0" y="3964175"/>
                </a:lnTo>
                <a:close/>
              </a:path>
            </a:pathLst>
          </a:custGeom>
        </p:spPr>
      </p:pic>
      <p:pic>
        <p:nvPicPr>
          <p:cNvPr id="6" name="Picture 5" descr="A rock formation in the desert&#10;&#10;Description automatically generated">
            <a:extLst>
              <a:ext uri="{FF2B5EF4-FFF2-40B4-BE49-F238E27FC236}">
                <a16:creationId xmlns:a16="http://schemas.microsoft.com/office/drawing/2014/main" id="{37CF5702-928F-CC67-1E0F-CD84C2BD4F74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5"/>
              </a:ext>
            </a:extLst>
          </a:blip>
          <a:srcRect l="16442" r="9399" b="-3"/>
          <a:stretch/>
        </p:blipFill>
        <p:spPr>
          <a:xfrm>
            <a:off x="4191002" y="10"/>
            <a:ext cx="3809998" cy="3917529"/>
          </a:xfrm>
          <a:custGeom>
            <a:avLst/>
            <a:gdLst/>
            <a:ahLst/>
            <a:cxnLst/>
            <a:rect l="l" t="t" r="r" b="b"/>
            <a:pathLst>
              <a:path w="3809998" h="3917539">
                <a:moveTo>
                  <a:pt x="0" y="0"/>
                </a:moveTo>
                <a:lnTo>
                  <a:pt x="3809998" y="0"/>
                </a:lnTo>
                <a:lnTo>
                  <a:pt x="3809998" y="3909212"/>
                </a:lnTo>
                <a:lnTo>
                  <a:pt x="1781628" y="3737429"/>
                </a:lnTo>
                <a:lnTo>
                  <a:pt x="0" y="3917539"/>
                </a:lnTo>
                <a:close/>
              </a:path>
            </a:pathLst>
          </a:custGeom>
        </p:spPr>
      </p:pic>
      <p:pic>
        <p:nvPicPr>
          <p:cNvPr id="9" name="Picture 8" descr="A white and green mountain&#10;&#10;Description automatically generated with medium confidence">
            <a:extLst>
              <a:ext uri="{FF2B5EF4-FFF2-40B4-BE49-F238E27FC236}">
                <a16:creationId xmlns:a16="http://schemas.microsoft.com/office/drawing/2014/main" id="{8A505F94-338A-E661-7E09-A03B162757C9}"/>
              </a:ext>
            </a:extLst>
          </p:cNvPr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7"/>
              </a:ext>
            </a:extLst>
          </a:blip>
          <a:srcRect l="16311" r="16495" b="3"/>
          <a:stretch/>
        </p:blipFill>
        <p:spPr>
          <a:xfrm>
            <a:off x="8191500" y="10"/>
            <a:ext cx="4000500" cy="3959022"/>
          </a:xfrm>
          <a:custGeom>
            <a:avLst/>
            <a:gdLst/>
            <a:ahLst/>
            <a:cxnLst/>
            <a:rect l="l" t="t" r="r" b="b"/>
            <a:pathLst>
              <a:path w="4000500" h="3959032">
                <a:moveTo>
                  <a:pt x="0" y="0"/>
                </a:moveTo>
                <a:lnTo>
                  <a:pt x="4000500" y="0"/>
                </a:lnTo>
                <a:lnTo>
                  <a:pt x="4000500" y="3959032"/>
                </a:lnTo>
                <a:lnTo>
                  <a:pt x="9072" y="3926114"/>
                </a:lnTo>
                <a:lnTo>
                  <a:pt x="0" y="3925346"/>
                </a:lnTo>
                <a:close/>
              </a:path>
            </a:pathLst>
          </a:custGeom>
        </p:spPr>
      </p:pic>
      <p:grpSp>
        <p:nvGrpSpPr>
          <p:cNvPr id="76" name="Group 75">
            <a:extLst>
              <a:ext uri="{FF2B5EF4-FFF2-40B4-BE49-F238E27FC236}">
                <a16:creationId xmlns:a16="http://schemas.microsoft.com/office/drawing/2014/main" id="{AC0B7807-0C83-4963-821A-69B172722E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3528992"/>
            <a:ext cx="12192000" cy="757168"/>
            <a:chOff x="0" y="2959818"/>
            <a:chExt cx="12192000" cy="757168"/>
          </a:xfrm>
        </p:grpSpPr>
        <p:sp>
          <p:nvSpPr>
            <p:cNvPr id="62" name="Freeform: Shape 61">
              <a:extLst>
                <a:ext uri="{FF2B5EF4-FFF2-40B4-BE49-F238E27FC236}">
                  <a16:creationId xmlns:a16="http://schemas.microsoft.com/office/drawing/2014/main" id="{BB027EC7-3252-48A2-A7A4-1741F72E471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2959818"/>
              <a:ext cx="12192000" cy="757168"/>
            </a:xfrm>
            <a:custGeom>
              <a:avLst/>
              <a:gdLst>
                <a:gd name="connsiteX0" fmla="*/ 0 w 12192000"/>
                <a:gd name="connsiteY0" fmla="*/ 0 h 757168"/>
                <a:gd name="connsiteX1" fmla="*/ 41653 w 12192000"/>
                <a:gd name="connsiteY1" fmla="*/ 6945 h 757168"/>
                <a:gd name="connsiteX2" fmla="*/ 81317 w 12192000"/>
                <a:gd name="connsiteY2" fmla="*/ 15509 h 757168"/>
                <a:gd name="connsiteX3" fmla="*/ 114150 w 12192000"/>
                <a:gd name="connsiteY3" fmla="*/ 28105 h 757168"/>
                <a:gd name="connsiteX4" fmla="*/ 214865 w 12192000"/>
                <a:gd name="connsiteY4" fmla="*/ 58374 h 757168"/>
                <a:gd name="connsiteX5" fmla="*/ 299237 w 12192000"/>
                <a:gd name="connsiteY5" fmla="*/ 63560 h 757168"/>
                <a:gd name="connsiteX6" fmla="*/ 415570 w 12192000"/>
                <a:gd name="connsiteY6" fmla="*/ 83774 h 757168"/>
                <a:gd name="connsiteX7" fmla="*/ 633210 w 12192000"/>
                <a:gd name="connsiteY7" fmla="*/ 109108 h 757168"/>
                <a:gd name="connsiteX8" fmla="*/ 677567 w 12192000"/>
                <a:gd name="connsiteY8" fmla="*/ 119446 h 757168"/>
                <a:gd name="connsiteX9" fmla="*/ 946429 w 12192000"/>
                <a:gd name="connsiteY9" fmla="*/ 171502 h 757168"/>
                <a:gd name="connsiteX10" fmla="*/ 1163367 w 12192000"/>
                <a:gd name="connsiteY10" fmla="*/ 182106 h 757168"/>
                <a:gd name="connsiteX11" fmla="*/ 1180337 w 12192000"/>
                <a:gd name="connsiteY11" fmla="*/ 181279 h 757168"/>
                <a:gd name="connsiteX12" fmla="*/ 1263939 w 12192000"/>
                <a:gd name="connsiteY12" fmla="*/ 173070 h 757168"/>
                <a:gd name="connsiteX13" fmla="*/ 1392213 w 12192000"/>
                <a:gd name="connsiteY13" fmla="*/ 183225 h 757168"/>
                <a:gd name="connsiteX14" fmla="*/ 1479752 w 12192000"/>
                <a:gd name="connsiteY14" fmla="*/ 205174 h 757168"/>
                <a:gd name="connsiteX15" fmla="*/ 1589813 w 12192000"/>
                <a:gd name="connsiteY15" fmla="*/ 211706 h 757168"/>
                <a:gd name="connsiteX16" fmla="*/ 1716264 w 12192000"/>
                <a:gd name="connsiteY16" fmla="*/ 207459 h 757168"/>
                <a:gd name="connsiteX17" fmla="*/ 1772900 w 12192000"/>
                <a:gd name="connsiteY17" fmla="*/ 208137 h 757168"/>
                <a:gd name="connsiteX18" fmla="*/ 1929319 w 12192000"/>
                <a:gd name="connsiteY18" fmla="*/ 193822 h 757168"/>
                <a:gd name="connsiteX19" fmla="*/ 2021514 w 12192000"/>
                <a:gd name="connsiteY19" fmla="*/ 204186 h 757168"/>
                <a:gd name="connsiteX20" fmla="*/ 2111753 w 12192000"/>
                <a:gd name="connsiteY20" fmla="*/ 223797 h 757168"/>
                <a:gd name="connsiteX21" fmla="*/ 2169356 w 12192000"/>
                <a:gd name="connsiteY21" fmla="*/ 241125 h 757168"/>
                <a:gd name="connsiteX22" fmla="*/ 2286638 w 12192000"/>
                <a:gd name="connsiteY22" fmla="*/ 257382 h 757168"/>
                <a:gd name="connsiteX23" fmla="*/ 2308368 w 12192000"/>
                <a:gd name="connsiteY23" fmla="*/ 256995 h 757168"/>
                <a:gd name="connsiteX24" fmla="*/ 2660621 w 12192000"/>
                <a:gd name="connsiteY24" fmla="*/ 262863 h 757168"/>
                <a:gd name="connsiteX25" fmla="*/ 2801134 w 12192000"/>
                <a:gd name="connsiteY25" fmla="*/ 250006 h 757168"/>
                <a:gd name="connsiteX26" fmla="*/ 2830994 w 12192000"/>
                <a:gd name="connsiteY26" fmla="*/ 249091 h 757168"/>
                <a:gd name="connsiteX27" fmla="*/ 3129084 w 12192000"/>
                <a:gd name="connsiteY27" fmla="*/ 242009 h 757168"/>
                <a:gd name="connsiteX28" fmla="*/ 3162162 w 12192000"/>
                <a:gd name="connsiteY28" fmla="*/ 242789 h 757168"/>
                <a:gd name="connsiteX29" fmla="*/ 3254072 w 12192000"/>
                <a:gd name="connsiteY29" fmla="*/ 251612 h 757168"/>
                <a:gd name="connsiteX30" fmla="*/ 3473491 w 12192000"/>
                <a:gd name="connsiteY30" fmla="*/ 221903 h 757168"/>
                <a:gd name="connsiteX31" fmla="*/ 3691860 w 12192000"/>
                <a:gd name="connsiteY31" fmla="*/ 219228 h 757168"/>
                <a:gd name="connsiteX32" fmla="*/ 3811494 w 12192000"/>
                <a:gd name="connsiteY32" fmla="*/ 225691 h 757168"/>
                <a:gd name="connsiteX33" fmla="*/ 3897533 w 12192000"/>
                <a:gd name="connsiteY33" fmla="*/ 220087 h 757168"/>
                <a:gd name="connsiteX34" fmla="*/ 4109430 w 12192000"/>
                <a:gd name="connsiteY34" fmla="*/ 200477 h 757168"/>
                <a:gd name="connsiteX35" fmla="*/ 4208772 w 12192000"/>
                <a:gd name="connsiteY35" fmla="*/ 200914 h 757168"/>
                <a:gd name="connsiteX36" fmla="*/ 4314641 w 12192000"/>
                <a:gd name="connsiteY36" fmla="*/ 196159 h 757168"/>
                <a:gd name="connsiteX37" fmla="*/ 4577622 w 12192000"/>
                <a:gd name="connsiteY37" fmla="*/ 163774 h 757168"/>
                <a:gd name="connsiteX38" fmla="*/ 4790345 w 12192000"/>
                <a:gd name="connsiteY38" fmla="*/ 177592 h 757168"/>
                <a:gd name="connsiteX39" fmla="*/ 4926164 w 12192000"/>
                <a:gd name="connsiteY39" fmla="*/ 184139 h 757168"/>
                <a:gd name="connsiteX40" fmla="*/ 5088812 w 12192000"/>
                <a:gd name="connsiteY40" fmla="*/ 177401 h 757168"/>
                <a:gd name="connsiteX41" fmla="*/ 5222466 w 12192000"/>
                <a:gd name="connsiteY41" fmla="*/ 162082 h 757168"/>
                <a:gd name="connsiteX42" fmla="*/ 5406528 w 12192000"/>
                <a:gd name="connsiteY42" fmla="*/ 153987 h 757168"/>
                <a:gd name="connsiteX43" fmla="*/ 5590716 w 12192000"/>
                <a:gd name="connsiteY43" fmla="*/ 129490 h 757168"/>
                <a:gd name="connsiteX44" fmla="*/ 5719429 w 12192000"/>
                <a:gd name="connsiteY44" fmla="*/ 110099 h 757168"/>
                <a:gd name="connsiteX45" fmla="*/ 5897895 w 12192000"/>
                <a:gd name="connsiteY45" fmla="*/ 96368 h 757168"/>
                <a:gd name="connsiteX46" fmla="*/ 6169957 w 12192000"/>
                <a:gd name="connsiteY46" fmla="*/ 94411 h 757168"/>
                <a:gd name="connsiteX47" fmla="*/ 6294827 w 12192000"/>
                <a:gd name="connsiteY47" fmla="*/ 99236 h 757168"/>
                <a:gd name="connsiteX48" fmla="*/ 6494261 w 12192000"/>
                <a:gd name="connsiteY48" fmla="*/ 71724 h 757168"/>
                <a:gd name="connsiteX49" fmla="*/ 6579627 w 12192000"/>
                <a:gd name="connsiteY49" fmla="*/ 57883 h 757168"/>
                <a:gd name="connsiteX50" fmla="*/ 6654800 w 12192000"/>
                <a:gd name="connsiteY50" fmla="*/ 77086 h 757168"/>
                <a:gd name="connsiteX51" fmla="*/ 6703059 w 12192000"/>
                <a:gd name="connsiteY51" fmla="*/ 97166 h 757168"/>
                <a:gd name="connsiteX52" fmla="*/ 6859445 w 12192000"/>
                <a:gd name="connsiteY52" fmla="*/ 90481 h 757168"/>
                <a:gd name="connsiteX53" fmla="*/ 7025414 w 12192000"/>
                <a:gd name="connsiteY53" fmla="*/ 83536 h 757168"/>
                <a:gd name="connsiteX54" fmla="*/ 7144137 w 12192000"/>
                <a:gd name="connsiteY54" fmla="*/ 79264 h 757168"/>
                <a:gd name="connsiteX55" fmla="*/ 7291235 w 12192000"/>
                <a:gd name="connsiteY55" fmla="*/ 95367 h 757168"/>
                <a:gd name="connsiteX56" fmla="*/ 7407395 w 12192000"/>
                <a:gd name="connsiteY56" fmla="*/ 104888 h 757168"/>
                <a:gd name="connsiteX57" fmla="*/ 7500837 w 12192000"/>
                <a:gd name="connsiteY57" fmla="*/ 119515 h 757168"/>
                <a:gd name="connsiteX58" fmla="*/ 7533567 w 12192000"/>
                <a:gd name="connsiteY58" fmla="*/ 126955 h 757168"/>
                <a:gd name="connsiteX59" fmla="*/ 7792910 w 12192000"/>
                <a:gd name="connsiteY59" fmla="*/ 185188 h 757168"/>
                <a:gd name="connsiteX60" fmla="*/ 8070699 w 12192000"/>
                <a:gd name="connsiteY60" fmla="*/ 235423 h 757168"/>
                <a:gd name="connsiteX61" fmla="*/ 8253177 w 12192000"/>
                <a:gd name="connsiteY61" fmla="*/ 222473 h 757168"/>
                <a:gd name="connsiteX62" fmla="*/ 8320683 w 12192000"/>
                <a:gd name="connsiteY62" fmla="*/ 226393 h 757168"/>
                <a:gd name="connsiteX63" fmla="*/ 8631438 w 12192000"/>
                <a:gd name="connsiteY63" fmla="*/ 237528 h 757168"/>
                <a:gd name="connsiteX64" fmla="*/ 8686410 w 12192000"/>
                <a:gd name="connsiteY64" fmla="*/ 234877 h 757168"/>
                <a:gd name="connsiteX65" fmla="*/ 8980658 w 12192000"/>
                <a:gd name="connsiteY65" fmla="*/ 273001 h 757168"/>
                <a:gd name="connsiteX66" fmla="*/ 9087625 w 12192000"/>
                <a:gd name="connsiteY66" fmla="*/ 282423 h 757168"/>
                <a:gd name="connsiteX67" fmla="*/ 9186017 w 12192000"/>
                <a:gd name="connsiteY67" fmla="*/ 293875 h 757168"/>
                <a:gd name="connsiteX68" fmla="*/ 9323931 w 12192000"/>
                <a:gd name="connsiteY68" fmla="*/ 302628 h 757168"/>
                <a:gd name="connsiteX69" fmla="*/ 9467213 w 12192000"/>
                <a:gd name="connsiteY69" fmla="*/ 307275 h 757168"/>
                <a:gd name="connsiteX70" fmla="*/ 9626826 w 12192000"/>
                <a:gd name="connsiteY70" fmla="*/ 316213 h 757168"/>
                <a:gd name="connsiteX71" fmla="*/ 9689696 w 12192000"/>
                <a:gd name="connsiteY71" fmla="*/ 324467 h 757168"/>
                <a:gd name="connsiteX72" fmla="*/ 9860526 w 12192000"/>
                <a:gd name="connsiteY72" fmla="*/ 329986 h 757168"/>
                <a:gd name="connsiteX73" fmla="*/ 9949775 w 12192000"/>
                <a:gd name="connsiteY73" fmla="*/ 340386 h 757168"/>
                <a:gd name="connsiteX74" fmla="*/ 10097252 w 12192000"/>
                <a:gd name="connsiteY74" fmla="*/ 349262 h 757168"/>
                <a:gd name="connsiteX75" fmla="*/ 10145261 w 12192000"/>
                <a:gd name="connsiteY75" fmla="*/ 353113 h 757168"/>
                <a:gd name="connsiteX76" fmla="*/ 10188159 w 12192000"/>
                <a:gd name="connsiteY76" fmla="*/ 356124 h 757168"/>
                <a:gd name="connsiteX77" fmla="*/ 10336144 w 12192000"/>
                <a:gd name="connsiteY77" fmla="*/ 348235 h 757168"/>
                <a:gd name="connsiteX78" fmla="*/ 10466847 w 12192000"/>
                <a:gd name="connsiteY78" fmla="*/ 354131 h 757168"/>
                <a:gd name="connsiteX79" fmla="*/ 10696514 w 12192000"/>
                <a:gd name="connsiteY79" fmla="*/ 353575 h 757168"/>
                <a:gd name="connsiteX80" fmla="*/ 10746932 w 12192000"/>
                <a:gd name="connsiteY80" fmla="*/ 360606 h 757168"/>
                <a:gd name="connsiteX81" fmla="*/ 10905388 w 12192000"/>
                <a:gd name="connsiteY81" fmla="*/ 370627 h 757168"/>
                <a:gd name="connsiteX82" fmla="*/ 10995602 w 12192000"/>
                <a:gd name="connsiteY82" fmla="*/ 376691 h 757168"/>
                <a:gd name="connsiteX83" fmla="*/ 11107647 w 12192000"/>
                <a:gd name="connsiteY83" fmla="*/ 373405 h 757168"/>
                <a:gd name="connsiteX84" fmla="*/ 11302440 w 12192000"/>
                <a:gd name="connsiteY84" fmla="*/ 364156 h 757168"/>
                <a:gd name="connsiteX85" fmla="*/ 11353613 w 12192000"/>
                <a:gd name="connsiteY85" fmla="*/ 363785 h 757168"/>
                <a:gd name="connsiteX86" fmla="*/ 11447323 w 12192000"/>
                <a:gd name="connsiteY86" fmla="*/ 359346 h 757168"/>
                <a:gd name="connsiteX87" fmla="*/ 11464292 w 12192000"/>
                <a:gd name="connsiteY87" fmla="*/ 358519 h 757168"/>
                <a:gd name="connsiteX88" fmla="*/ 11607560 w 12192000"/>
                <a:gd name="connsiteY88" fmla="*/ 342370 h 757168"/>
                <a:gd name="connsiteX89" fmla="*/ 11681426 w 12192000"/>
                <a:gd name="connsiteY89" fmla="*/ 344335 h 757168"/>
                <a:gd name="connsiteX90" fmla="*/ 11893565 w 12192000"/>
                <a:gd name="connsiteY90" fmla="*/ 355261 h 757168"/>
                <a:gd name="connsiteX91" fmla="*/ 11983290 w 12192000"/>
                <a:gd name="connsiteY91" fmla="*/ 363588 h 757168"/>
                <a:gd name="connsiteX92" fmla="*/ 12192000 w 12192000"/>
                <a:gd name="connsiteY92" fmla="*/ 388018 h 757168"/>
                <a:gd name="connsiteX93" fmla="*/ 12192000 w 12192000"/>
                <a:gd name="connsiteY93" fmla="*/ 577115 h 757168"/>
                <a:gd name="connsiteX94" fmla="*/ 12157329 w 12192000"/>
                <a:gd name="connsiteY94" fmla="*/ 588862 h 757168"/>
                <a:gd name="connsiteX95" fmla="*/ 12066948 w 12192000"/>
                <a:gd name="connsiteY95" fmla="*/ 586034 h 757168"/>
                <a:gd name="connsiteX96" fmla="*/ 11911344 w 12192000"/>
                <a:gd name="connsiteY96" fmla="*/ 521599 h 757168"/>
                <a:gd name="connsiteX97" fmla="*/ 11847823 w 12192000"/>
                <a:gd name="connsiteY97" fmla="*/ 511785 h 757168"/>
                <a:gd name="connsiteX98" fmla="*/ 11737547 w 12192000"/>
                <a:gd name="connsiteY98" fmla="*/ 502380 h 757168"/>
                <a:gd name="connsiteX99" fmla="*/ 11636052 w 12192000"/>
                <a:gd name="connsiteY99" fmla="*/ 514993 h 757168"/>
                <a:gd name="connsiteX100" fmla="*/ 11394706 w 12192000"/>
                <a:gd name="connsiteY100" fmla="*/ 590867 h 757168"/>
                <a:gd name="connsiteX101" fmla="*/ 11354978 w 12192000"/>
                <a:gd name="connsiteY101" fmla="*/ 597561 h 757168"/>
                <a:gd name="connsiteX102" fmla="*/ 11285306 w 12192000"/>
                <a:gd name="connsiteY102" fmla="*/ 599825 h 757168"/>
                <a:gd name="connsiteX103" fmla="*/ 11008528 w 12192000"/>
                <a:gd name="connsiteY103" fmla="*/ 656670 h 757168"/>
                <a:gd name="connsiteX104" fmla="*/ 10948735 w 12192000"/>
                <a:gd name="connsiteY104" fmla="*/ 652964 h 757168"/>
                <a:gd name="connsiteX105" fmla="*/ 10850698 w 12192000"/>
                <a:gd name="connsiteY105" fmla="*/ 641721 h 757168"/>
                <a:gd name="connsiteX106" fmla="*/ 10744026 w 12192000"/>
                <a:gd name="connsiteY106" fmla="*/ 647769 h 757168"/>
                <a:gd name="connsiteX107" fmla="*/ 10666160 w 12192000"/>
                <a:gd name="connsiteY107" fmla="*/ 651891 h 757168"/>
                <a:gd name="connsiteX108" fmla="*/ 10450521 w 12192000"/>
                <a:gd name="connsiteY108" fmla="*/ 616552 h 757168"/>
                <a:gd name="connsiteX109" fmla="*/ 10271192 w 12192000"/>
                <a:gd name="connsiteY109" fmla="*/ 583498 h 757168"/>
                <a:gd name="connsiteX110" fmla="*/ 10246067 w 12192000"/>
                <a:gd name="connsiteY110" fmla="*/ 585423 h 757168"/>
                <a:gd name="connsiteX111" fmla="*/ 10005027 w 12192000"/>
                <a:gd name="connsiteY111" fmla="*/ 592252 h 757168"/>
                <a:gd name="connsiteX112" fmla="*/ 9898681 w 12192000"/>
                <a:gd name="connsiteY112" fmla="*/ 613195 h 757168"/>
                <a:gd name="connsiteX113" fmla="*/ 9753225 w 12192000"/>
                <a:gd name="connsiteY113" fmla="*/ 629038 h 757168"/>
                <a:gd name="connsiteX114" fmla="*/ 9591376 w 12192000"/>
                <a:gd name="connsiteY114" fmla="*/ 648601 h 757168"/>
                <a:gd name="connsiteX115" fmla="*/ 9472860 w 12192000"/>
                <a:gd name="connsiteY115" fmla="*/ 655936 h 757168"/>
                <a:gd name="connsiteX116" fmla="*/ 9299788 w 12192000"/>
                <a:gd name="connsiteY116" fmla="*/ 636945 h 757168"/>
                <a:gd name="connsiteX117" fmla="*/ 9264605 w 12192000"/>
                <a:gd name="connsiteY117" fmla="*/ 627087 h 757168"/>
                <a:gd name="connsiteX118" fmla="*/ 8926435 w 12192000"/>
                <a:gd name="connsiteY118" fmla="*/ 549269 h 757168"/>
                <a:gd name="connsiteX119" fmla="*/ 8698934 w 12192000"/>
                <a:gd name="connsiteY119" fmla="*/ 536583 h 757168"/>
                <a:gd name="connsiteX120" fmla="*/ 8622862 w 12192000"/>
                <a:gd name="connsiteY120" fmla="*/ 541563 h 757168"/>
                <a:gd name="connsiteX121" fmla="*/ 8482784 w 12192000"/>
                <a:gd name="connsiteY121" fmla="*/ 574094 h 757168"/>
                <a:gd name="connsiteX122" fmla="*/ 8421565 w 12192000"/>
                <a:gd name="connsiteY122" fmla="*/ 576610 h 757168"/>
                <a:gd name="connsiteX123" fmla="*/ 8313469 w 12192000"/>
                <a:gd name="connsiteY123" fmla="*/ 574762 h 757168"/>
                <a:gd name="connsiteX124" fmla="*/ 8079520 w 12192000"/>
                <a:gd name="connsiteY124" fmla="*/ 558685 h 757168"/>
                <a:gd name="connsiteX125" fmla="*/ 7773327 w 12192000"/>
                <a:gd name="connsiteY125" fmla="*/ 558854 h 757168"/>
                <a:gd name="connsiteX126" fmla="*/ 7652477 w 12192000"/>
                <a:gd name="connsiteY126" fmla="*/ 547561 h 757168"/>
                <a:gd name="connsiteX127" fmla="*/ 7522274 w 12192000"/>
                <a:gd name="connsiteY127" fmla="*/ 532150 h 757168"/>
                <a:gd name="connsiteX128" fmla="*/ 7484080 w 12192000"/>
                <a:gd name="connsiteY128" fmla="*/ 530532 h 757168"/>
                <a:gd name="connsiteX129" fmla="*/ 7282277 w 12192000"/>
                <a:gd name="connsiteY129" fmla="*/ 540177 h 757168"/>
                <a:gd name="connsiteX130" fmla="*/ 7235690 w 12192000"/>
                <a:gd name="connsiteY130" fmla="*/ 551282 h 757168"/>
                <a:gd name="connsiteX131" fmla="*/ 7116339 w 12192000"/>
                <a:gd name="connsiteY131" fmla="*/ 539494 h 757168"/>
                <a:gd name="connsiteX132" fmla="*/ 7011067 w 12192000"/>
                <a:gd name="connsiteY132" fmla="*/ 511848 h 757168"/>
                <a:gd name="connsiteX133" fmla="*/ 6403234 w 12192000"/>
                <a:gd name="connsiteY133" fmla="*/ 432296 h 757168"/>
                <a:gd name="connsiteX134" fmla="*/ 6036273 w 12192000"/>
                <a:gd name="connsiteY134" fmla="*/ 412301 h 757168"/>
                <a:gd name="connsiteX135" fmla="*/ 5780467 w 12192000"/>
                <a:gd name="connsiteY135" fmla="*/ 377910 h 757168"/>
                <a:gd name="connsiteX136" fmla="*/ 5739051 w 12192000"/>
                <a:gd name="connsiteY136" fmla="*/ 353609 h 757168"/>
                <a:gd name="connsiteX137" fmla="*/ 5583566 w 12192000"/>
                <a:gd name="connsiteY137" fmla="*/ 321995 h 757168"/>
                <a:gd name="connsiteX138" fmla="*/ 5432030 w 12192000"/>
                <a:gd name="connsiteY138" fmla="*/ 362512 h 757168"/>
                <a:gd name="connsiteX139" fmla="*/ 5241398 w 12192000"/>
                <a:gd name="connsiteY139" fmla="*/ 425781 h 757168"/>
                <a:gd name="connsiteX140" fmla="*/ 5139710 w 12192000"/>
                <a:gd name="connsiteY140" fmla="*/ 421022 h 757168"/>
                <a:gd name="connsiteX141" fmla="*/ 4929402 w 12192000"/>
                <a:gd name="connsiteY141" fmla="*/ 424310 h 757168"/>
                <a:gd name="connsiteX142" fmla="*/ 4782793 w 12192000"/>
                <a:gd name="connsiteY142" fmla="*/ 441046 h 757168"/>
                <a:gd name="connsiteX143" fmla="*/ 4577594 w 12192000"/>
                <a:gd name="connsiteY143" fmla="*/ 459290 h 757168"/>
                <a:gd name="connsiteX144" fmla="*/ 4500826 w 12192000"/>
                <a:gd name="connsiteY144" fmla="*/ 470529 h 757168"/>
                <a:gd name="connsiteX145" fmla="*/ 4317973 w 12192000"/>
                <a:gd name="connsiteY145" fmla="*/ 483649 h 757168"/>
                <a:gd name="connsiteX146" fmla="*/ 4166722 w 12192000"/>
                <a:gd name="connsiteY146" fmla="*/ 490602 h 757168"/>
                <a:gd name="connsiteX147" fmla="*/ 4042814 w 12192000"/>
                <a:gd name="connsiteY147" fmla="*/ 530660 h 757168"/>
                <a:gd name="connsiteX148" fmla="*/ 4002653 w 12192000"/>
                <a:gd name="connsiteY148" fmla="*/ 552594 h 757168"/>
                <a:gd name="connsiteX149" fmla="*/ 3969549 w 12192000"/>
                <a:gd name="connsiteY149" fmla="*/ 566312 h 757168"/>
                <a:gd name="connsiteX150" fmla="*/ 3821685 w 12192000"/>
                <a:gd name="connsiteY150" fmla="*/ 649183 h 757168"/>
                <a:gd name="connsiteX151" fmla="*/ 3805138 w 12192000"/>
                <a:gd name="connsiteY151" fmla="*/ 655947 h 757168"/>
                <a:gd name="connsiteX152" fmla="*/ 3609177 w 12192000"/>
                <a:gd name="connsiteY152" fmla="*/ 687459 h 757168"/>
                <a:gd name="connsiteX153" fmla="*/ 3539727 w 12192000"/>
                <a:gd name="connsiteY153" fmla="*/ 706521 h 757168"/>
                <a:gd name="connsiteX154" fmla="*/ 3396572 w 12192000"/>
                <a:gd name="connsiteY154" fmla="*/ 755681 h 757168"/>
                <a:gd name="connsiteX155" fmla="*/ 3341054 w 12192000"/>
                <a:gd name="connsiteY155" fmla="*/ 754679 h 757168"/>
                <a:gd name="connsiteX156" fmla="*/ 3138775 w 12192000"/>
                <a:gd name="connsiteY156" fmla="*/ 710120 h 757168"/>
                <a:gd name="connsiteX157" fmla="*/ 3037283 w 12192000"/>
                <a:gd name="connsiteY157" fmla="*/ 666453 h 757168"/>
                <a:gd name="connsiteX158" fmla="*/ 3002117 w 12192000"/>
                <a:gd name="connsiteY158" fmla="*/ 649347 h 757168"/>
                <a:gd name="connsiteX159" fmla="*/ 2747294 w 12192000"/>
                <a:gd name="connsiteY159" fmla="*/ 652400 h 757168"/>
                <a:gd name="connsiteX160" fmla="*/ 2676273 w 12192000"/>
                <a:gd name="connsiteY160" fmla="*/ 652304 h 757168"/>
                <a:gd name="connsiteX161" fmla="*/ 2432360 w 12192000"/>
                <a:gd name="connsiteY161" fmla="*/ 657836 h 757168"/>
                <a:gd name="connsiteX162" fmla="*/ 2382311 w 12192000"/>
                <a:gd name="connsiteY162" fmla="*/ 650824 h 757168"/>
                <a:gd name="connsiteX163" fmla="*/ 2055134 w 12192000"/>
                <a:gd name="connsiteY163" fmla="*/ 630053 h 757168"/>
                <a:gd name="connsiteX164" fmla="*/ 2031829 w 12192000"/>
                <a:gd name="connsiteY164" fmla="*/ 639324 h 757168"/>
                <a:gd name="connsiteX165" fmla="*/ 1912764 w 12192000"/>
                <a:gd name="connsiteY165" fmla="*/ 664183 h 757168"/>
                <a:gd name="connsiteX166" fmla="*/ 1755637 w 12192000"/>
                <a:gd name="connsiteY166" fmla="*/ 663960 h 757168"/>
                <a:gd name="connsiteX167" fmla="*/ 1727159 w 12192000"/>
                <a:gd name="connsiteY167" fmla="*/ 659605 h 757168"/>
                <a:gd name="connsiteX168" fmla="*/ 1622470 w 12192000"/>
                <a:gd name="connsiteY168" fmla="*/ 634850 h 757168"/>
                <a:gd name="connsiteX169" fmla="*/ 1385955 w 12192000"/>
                <a:gd name="connsiteY169" fmla="*/ 604522 h 757168"/>
                <a:gd name="connsiteX170" fmla="*/ 1340055 w 12192000"/>
                <a:gd name="connsiteY170" fmla="*/ 595629 h 757168"/>
                <a:gd name="connsiteX171" fmla="*/ 1257271 w 12192000"/>
                <a:gd name="connsiteY171" fmla="*/ 581180 h 757168"/>
                <a:gd name="connsiteX172" fmla="*/ 1031914 w 12192000"/>
                <a:gd name="connsiteY172" fmla="*/ 562692 h 757168"/>
                <a:gd name="connsiteX173" fmla="*/ 922031 w 12192000"/>
                <a:gd name="connsiteY173" fmla="*/ 566853 h 757168"/>
                <a:gd name="connsiteX174" fmla="*/ 873250 w 12192000"/>
                <a:gd name="connsiteY174" fmla="*/ 563724 h 757168"/>
                <a:gd name="connsiteX175" fmla="*/ 711627 w 12192000"/>
                <a:gd name="connsiteY175" fmla="*/ 529880 h 757168"/>
                <a:gd name="connsiteX176" fmla="*/ 311112 w 12192000"/>
                <a:gd name="connsiteY176" fmla="*/ 525106 h 757168"/>
                <a:gd name="connsiteX177" fmla="*/ 184145 w 12192000"/>
                <a:gd name="connsiteY177" fmla="*/ 532188 h 757168"/>
                <a:gd name="connsiteX178" fmla="*/ 116886 w 12192000"/>
                <a:gd name="connsiteY178" fmla="*/ 530572 h 757168"/>
                <a:gd name="connsiteX179" fmla="*/ 23941 w 12192000"/>
                <a:gd name="connsiteY179" fmla="*/ 506433 h 757168"/>
                <a:gd name="connsiteX180" fmla="*/ 0 w 12192000"/>
                <a:gd name="connsiteY180" fmla="*/ 502149 h 7571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</a:cxnLst>
              <a:rect l="l" t="t" r="r" b="b"/>
              <a:pathLst>
                <a:path w="12192000" h="757168">
                  <a:moveTo>
                    <a:pt x="0" y="0"/>
                  </a:moveTo>
                  <a:lnTo>
                    <a:pt x="41653" y="6945"/>
                  </a:lnTo>
                  <a:cubicBezTo>
                    <a:pt x="55151" y="9178"/>
                    <a:pt x="68996" y="11810"/>
                    <a:pt x="81317" y="15509"/>
                  </a:cubicBezTo>
                  <a:cubicBezTo>
                    <a:pt x="92911" y="18978"/>
                    <a:pt x="102562" y="24446"/>
                    <a:pt x="114150" y="28105"/>
                  </a:cubicBezTo>
                  <a:cubicBezTo>
                    <a:pt x="145644" y="37958"/>
                    <a:pt x="177914" y="47281"/>
                    <a:pt x="214865" y="58374"/>
                  </a:cubicBezTo>
                  <a:cubicBezTo>
                    <a:pt x="236680" y="42349"/>
                    <a:pt x="264438" y="53534"/>
                    <a:pt x="299237" y="63560"/>
                  </a:cubicBezTo>
                  <a:cubicBezTo>
                    <a:pt x="334763" y="73816"/>
                    <a:pt x="376093" y="78654"/>
                    <a:pt x="415570" y="83774"/>
                  </a:cubicBezTo>
                  <a:cubicBezTo>
                    <a:pt x="487949" y="93100"/>
                    <a:pt x="560804" y="100354"/>
                    <a:pt x="633210" y="109108"/>
                  </a:cubicBezTo>
                  <a:cubicBezTo>
                    <a:pt x="648566" y="111058"/>
                    <a:pt x="666073" y="114072"/>
                    <a:pt x="677567" y="119446"/>
                  </a:cubicBezTo>
                  <a:cubicBezTo>
                    <a:pt x="756262" y="155621"/>
                    <a:pt x="853422" y="169678"/>
                    <a:pt x="946429" y="171502"/>
                  </a:cubicBezTo>
                  <a:cubicBezTo>
                    <a:pt x="1019582" y="173044"/>
                    <a:pt x="1091239" y="175083"/>
                    <a:pt x="1163367" y="182106"/>
                  </a:cubicBezTo>
                  <a:cubicBezTo>
                    <a:pt x="1168863" y="182586"/>
                    <a:pt x="1176224" y="182589"/>
                    <a:pt x="1180337" y="181279"/>
                  </a:cubicBezTo>
                  <a:cubicBezTo>
                    <a:pt x="1205822" y="172503"/>
                    <a:pt x="1231920" y="173109"/>
                    <a:pt x="1263939" y="173070"/>
                  </a:cubicBezTo>
                  <a:cubicBezTo>
                    <a:pt x="1309211" y="172961"/>
                    <a:pt x="1350592" y="176848"/>
                    <a:pt x="1392213" y="183225"/>
                  </a:cubicBezTo>
                  <a:cubicBezTo>
                    <a:pt x="1422516" y="187866"/>
                    <a:pt x="1453010" y="195759"/>
                    <a:pt x="1479752" y="205174"/>
                  </a:cubicBezTo>
                  <a:cubicBezTo>
                    <a:pt x="1516962" y="218381"/>
                    <a:pt x="1553071" y="224660"/>
                    <a:pt x="1589813" y="211706"/>
                  </a:cubicBezTo>
                  <a:cubicBezTo>
                    <a:pt x="1629541" y="197953"/>
                    <a:pt x="1673292" y="205778"/>
                    <a:pt x="1716264" y="207459"/>
                  </a:cubicBezTo>
                  <a:cubicBezTo>
                    <a:pt x="1734988" y="208248"/>
                    <a:pt x="1754789" y="209668"/>
                    <a:pt x="1772900" y="208137"/>
                  </a:cubicBezTo>
                  <a:cubicBezTo>
                    <a:pt x="1825381" y="203828"/>
                    <a:pt x="1876222" y="195808"/>
                    <a:pt x="1929319" y="193822"/>
                  </a:cubicBezTo>
                  <a:cubicBezTo>
                    <a:pt x="1958819" y="192698"/>
                    <a:pt x="1991232" y="199166"/>
                    <a:pt x="2021514" y="204186"/>
                  </a:cubicBezTo>
                  <a:cubicBezTo>
                    <a:pt x="2052154" y="209417"/>
                    <a:pt x="2082323" y="216530"/>
                    <a:pt x="2111753" y="223797"/>
                  </a:cubicBezTo>
                  <a:cubicBezTo>
                    <a:pt x="2131736" y="228659"/>
                    <a:pt x="2153567" y="233429"/>
                    <a:pt x="2169356" y="241125"/>
                  </a:cubicBezTo>
                  <a:cubicBezTo>
                    <a:pt x="2205243" y="258649"/>
                    <a:pt x="2242901" y="263295"/>
                    <a:pt x="2286638" y="257382"/>
                  </a:cubicBezTo>
                  <a:cubicBezTo>
                    <a:pt x="2293313" y="256396"/>
                    <a:pt x="2301018" y="256799"/>
                    <a:pt x="2308368" y="256995"/>
                  </a:cubicBezTo>
                  <a:cubicBezTo>
                    <a:pt x="2426026" y="259155"/>
                    <a:pt x="2543593" y="262834"/>
                    <a:pt x="2660621" y="262863"/>
                  </a:cubicBezTo>
                  <a:cubicBezTo>
                    <a:pt x="2708088" y="262871"/>
                    <a:pt x="2754165" y="254412"/>
                    <a:pt x="2801134" y="250006"/>
                  </a:cubicBezTo>
                  <a:cubicBezTo>
                    <a:pt x="2810748" y="249174"/>
                    <a:pt x="2821504" y="247638"/>
                    <a:pt x="2830994" y="249091"/>
                  </a:cubicBezTo>
                  <a:cubicBezTo>
                    <a:pt x="2934354" y="264045"/>
                    <a:pt x="3032340" y="255254"/>
                    <a:pt x="3129084" y="242009"/>
                  </a:cubicBezTo>
                  <a:cubicBezTo>
                    <a:pt x="3139090" y="240625"/>
                    <a:pt x="3151170" y="241831"/>
                    <a:pt x="3162162" y="242789"/>
                  </a:cubicBezTo>
                  <a:cubicBezTo>
                    <a:pt x="3192925" y="245736"/>
                    <a:pt x="3225969" y="254145"/>
                    <a:pt x="3254072" y="251612"/>
                  </a:cubicBezTo>
                  <a:cubicBezTo>
                    <a:pt x="3328782" y="244461"/>
                    <a:pt x="3402881" y="234992"/>
                    <a:pt x="3473491" y="221903"/>
                  </a:cubicBezTo>
                  <a:cubicBezTo>
                    <a:pt x="3545212" y="208683"/>
                    <a:pt x="3611651" y="197856"/>
                    <a:pt x="3691860" y="219228"/>
                  </a:cubicBezTo>
                  <a:cubicBezTo>
                    <a:pt x="3725977" y="228268"/>
                    <a:pt x="3771754" y="225515"/>
                    <a:pt x="3811494" y="225691"/>
                  </a:cubicBezTo>
                  <a:cubicBezTo>
                    <a:pt x="3840564" y="225687"/>
                    <a:pt x="3868906" y="218586"/>
                    <a:pt x="3897533" y="220087"/>
                  </a:cubicBezTo>
                  <a:cubicBezTo>
                    <a:pt x="3973874" y="224087"/>
                    <a:pt x="4042293" y="217563"/>
                    <a:pt x="4109430" y="200477"/>
                  </a:cubicBezTo>
                  <a:cubicBezTo>
                    <a:pt x="4135544" y="193834"/>
                    <a:pt x="4175268" y="201258"/>
                    <a:pt x="4208772" y="200914"/>
                  </a:cubicBezTo>
                  <a:cubicBezTo>
                    <a:pt x="4244136" y="200288"/>
                    <a:pt x="4280583" y="199908"/>
                    <a:pt x="4314641" y="196159"/>
                  </a:cubicBezTo>
                  <a:cubicBezTo>
                    <a:pt x="4402743" y="186278"/>
                    <a:pt x="4489848" y="174436"/>
                    <a:pt x="4577622" y="163774"/>
                  </a:cubicBezTo>
                  <a:cubicBezTo>
                    <a:pt x="4649843" y="154967"/>
                    <a:pt x="4719794" y="168553"/>
                    <a:pt x="4790345" y="177592"/>
                  </a:cubicBezTo>
                  <a:cubicBezTo>
                    <a:pt x="4834576" y="183345"/>
                    <a:pt x="4875614" y="193701"/>
                    <a:pt x="4926164" y="184139"/>
                  </a:cubicBezTo>
                  <a:cubicBezTo>
                    <a:pt x="4974485" y="175032"/>
                    <a:pt x="5034899" y="180870"/>
                    <a:pt x="5088812" y="177401"/>
                  </a:cubicBezTo>
                  <a:cubicBezTo>
                    <a:pt x="5134238" y="174439"/>
                    <a:pt x="5178353" y="168165"/>
                    <a:pt x="5222466" y="162082"/>
                  </a:cubicBezTo>
                  <a:cubicBezTo>
                    <a:pt x="5282519" y="153783"/>
                    <a:pt x="5341864" y="144876"/>
                    <a:pt x="5406528" y="153987"/>
                  </a:cubicBezTo>
                  <a:cubicBezTo>
                    <a:pt x="5479960" y="164323"/>
                    <a:pt x="5531876" y="142624"/>
                    <a:pt x="5590716" y="129490"/>
                  </a:cubicBezTo>
                  <a:cubicBezTo>
                    <a:pt x="5631296" y="120553"/>
                    <a:pt x="5675395" y="114659"/>
                    <a:pt x="5719429" y="110099"/>
                  </a:cubicBezTo>
                  <a:cubicBezTo>
                    <a:pt x="5778247" y="104215"/>
                    <a:pt x="5838715" y="102042"/>
                    <a:pt x="5897895" y="96368"/>
                  </a:cubicBezTo>
                  <a:cubicBezTo>
                    <a:pt x="5987399" y="87895"/>
                    <a:pt x="6077855" y="82333"/>
                    <a:pt x="6169957" y="94411"/>
                  </a:cubicBezTo>
                  <a:cubicBezTo>
                    <a:pt x="6212360" y="99875"/>
                    <a:pt x="6252010" y="101763"/>
                    <a:pt x="6294827" y="99236"/>
                  </a:cubicBezTo>
                  <a:cubicBezTo>
                    <a:pt x="6364965" y="95091"/>
                    <a:pt x="6436581" y="97891"/>
                    <a:pt x="6494261" y="71724"/>
                  </a:cubicBezTo>
                  <a:cubicBezTo>
                    <a:pt x="6514615" y="62488"/>
                    <a:pt x="6550354" y="61691"/>
                    <a:pt x="6579627" y="57883"/>
                  </a:cubicBezTo>
                  <a:cubicBezTo>
                    <a:pt x="6613354" y="53353"/>
                    <a:pt x="6637770" y="57878"/>
                    <a:pt x="6654800" y="77086"/>
                  </a:cubicBezTo>
                  <a:cubicBezTo>
                    <a:pt x="6662444" y="85688"/>
                    <a:pt x="6685147" y="94892"/>
                    <a:pt x="6703059" y="97166"/>
                  </a:cubicBezTo>
                  <a:cubicBezTo>
                    <a:pt x="6756799" y="103989"/>
                    <a:pt x="6806654" y="100687"/>
                    <a:pt x="6859445" y="90481"/>
                  </a:cubicBezTo>
                  <a:cubicBezTo>
                    <a:pt x="6908894" y="80861"/>
                    <a:pt x="6969747" y="85387"/>
                    <a:pt x="7025414" y="83536"/>
                  </a:cubicBezTo>
                  <a:cubicBezTo>
                    <a:pt x="7064862" y="82168"/>
                    <a:pt x="7104501" y="77186"/>
                    <a:pt x="7144137" y="79264"/>
                  </a:cubicBezTo>
                  <a:cubicBezTo>
                    <a:pt x="7193316" y="81841"/>
                    <a:pt x="7241809" y="90488"/>
                    <a:pt x="7291235" y="95367"/>
                  </a:cubicBezTo>
                  <a:cubicBezTo>
                    <a:pt x="7329668" y="99288"/>
                    <a:pt x="7368978" y="100585"/>
                    <a:pt x="7407395" y="104888"/>
                  </a:cubicBezTo>
                  <a:cubicBezTo>
                    <a:pt x="7438868" y="108256"/>
                    <a:pt x="7469832" y="114265"/>
                    <a:pt x="7500837" y="119515"/>
                  </a:cubicBezTo>
                  <a:cubicBezTo>
                    <a:pt x="7512146" y="121444"/>
                    <a:pt x="7523255" y="127178"/>
                    <a:pt x="7533567" y="126955"/>
                  </a:cubicBezTo>
                  <a:cubicBezTo>
                    <a:pt x="7636025" y="124121"/>
                    <a:pt x="7707510" y="164497"/>
                    <a:pt x="7792910" y="185188"/>
                  </a:cubicBezTo>
                  <a:cubicBezTo>
                    <a:pt x="7882663" y="207063"/>
                    <a:pt x="7969001" y="237914"/>
                    <a:pt x="8070699" y="235423"/>
                  </a:cubicBezTo>
                  <a:cubicBezTo>
                    <a:pt x="8132239" y="233879"/>
                    <a:pt x="8191903" y="225939"/>
                    <a:pt x="8253177" y="222473"/>
                  </a:cubicBezTo>
                  <a:cubicBezTo>
                    <a:pt x="8274949" y="221324"/>
                    <a:pt x="8299150" y="222976"/>
                    <a:pt x="8320683" y="226393"/>
                  </a:cubicBezTo>
                  <a:cubicBezTo>
                    <a:pt x="8424731" y="242340"/>
                    <a:pt x="8527777" y="249266"/>
                    <a:pt x="8631438" y="237528"/>
                  </a:cubicBezTo>
                  <a:cubicBezTo>
                    <a:pt x="8649201" y="235596"/>
                    <a:pt x="8668058" y="233915"/>
                    <a:pt x="8686410" y="234877"/>
                  </a:cubicBezTo>
                  <a:cubicBezTo>
                    <a:pt x="8786966" y="240146"/>
                    <a:pt x="8885480" y="249315"/>
                    <a:pt x="8980658" y="273001"/>
                  </a:cubicBezTo>
                  <a:cubicBezTo>
                    <a:pt x="9012626" y="280972"/>
                    <a:pt x="9052108" y="279035"/>
                    <a:pt x="9087625" y="282423"/>
                  </a:cubicBezTo>
                  <a:cubicBezTo>
                    <a:pt x="9120583" y="285484"/>
                    <a:pt x="9154319" y="287825"/>
                    <a:pt x="9186017" y="293875"/>
                  </a:cubicBezTo>
                  <a:cubicBezTo>
                    <a:pt x="9232288" y="302785"/>
                    <a:pt x="9275554" y="305815"/>
                    <a:pt x="9323931" y="302628"/>
                  </a:cubicBezTo>
                  <a:cubicBezTo>
                    <a:pt x="9370084" y="299705"/>
                    <a:pt x="9419491" y="304964"/>
                    <a:pt x="9467213" y="307275"/>
                  </a:cubicBezTo>
                  <a:cubicBezTo>
                    <a:pt x="9520438" y="309874"/>
                    <a:pt x="9573661" y="312473"/>
                    <a:pt x="9626826" y="316213"/>
                  </a:cubicBezTo>
                  <a:cubicBezTo>
                    <a:pt x="9648094" y="317708"/>
                    <a:pt x="9671915" y="326588"/>
                    <a:pt x="9689696" y="324467"/>
                  </a:cubicBezTo>
                  <a:cubicBezTo>
                    <a:pt x="9747117" y="317175"/>
                    <a:pt x="9803355" y="332523"/>
                    <a:pt x="9860526" y="329986"/>
                  </a:cubicBezTo>
                  <a:cubicBezTo>
                    <a:pt x="9888572" y="328594"/>
                    <a:pt x="9919723" y="338048"/>
                    <a:pt x="9949775" y="340386"/>
                  </a:cubicBezTo>
                  <a:cubicBezTo>
                    <a:pt x="9998886" y="344296"/>
                    <a:pt x="10048092" y="346302"/>
                    <a:pt x="10097252" y="349262"/>
                  </a:cubicBezTo>
                  <a:cubicBezTo>
                    <a:pt x="10113390" y="350297"/>
                    <a:pt x="10129133" y="351886"/>
                    <a:pt x="10145261" y="353113"/>
                  </a:cubicBezTo>
                  <a:cubicBezTo>
                    <a:pt x="10159555" y="354243"/>
                    <a:pt x="10174512" y="356743"/>
                    <a:pt x="10188159" y="356124"/>
                  </a:cubicBezTo>
                  <a:cubicBezTo>
                    <a:pt x="10237589" y="353944"/>
                    <a:pt x="10286441" y="348682"/>
                    <a:pt x="10336144" y="348235"/>
                  </a:cubicBezTo>
                  <a:cubicBezTo>
                    <a:pt x="10379222" y="347822"/>
                    <a:pt x="10423443" y="353764"/>
                    <a:pt x="10466847" y="354131"/>
                  </a:cubicBezTo>
                  <a:cubicBezTo>
                    <a:pt x="10543353" y="354898"/>
                    <a:pt x="10619988" y="353190"/>
                    <a:pt x="10696514" y="353575"/>
                  </a:cubicBezTo>
                  <a:cubicBezTo>
                    <a:pt x="10713071" y="353680"/>
                    <a:pt x="10730069" y="359342"/>
                    <a:pt x="10746932" y="360606"/>
                  </a:cubicBezTo>
                  <a:cubicBezTo>
                    <a:pt x="10799731" y="364326"/>
                    <a:pt x="10852569" y="367289"/>
                    <a:pt x="10905388" y="370627"/>
                  </a:cubicBezTo>
                  <a:cubicBezTo>
                    <a:pt x="10935470" y="372396"/>
                    <a:pt x="10965963" y="373421"/>
                    <a:pt x="10995602" y="376691"/>
                  </a:cubicBezTo>
                  <a:cubicBezTo>
                    <a:pt x="11034750" y="381032"/>
                    <a:pt x="11070168" y="386324"/>
                    <a:pt x="11107647" y="373405"/>
                  </a:cubicBezTo>
                  <a:cubicBezTo>
                    <a:pt x="11165372" y="353347"/>
                    <a:pt x="11236837" y="366060"/>
                    <a:pt x="11302440" y="364156"/>
                  </a:cubicBezTo>
                  <a:cubicBezTo>
                    <a:pt x="11319394" y="363708"/>
                    <a:pt x="11336655" y="364422"/>
                    <a:pt x="11353613" y="363785"/>
                  </a:cubicBezTo>
                  <a:cubicBezTo>
                    <a:pt x="11384961" y="362566"/>
                    <a:pt x="11415955" y="360947"/>
                    <a:pt x="11447323" y="359346"/>
                  </a:cubicBezTo>
                  <a:cubicBezTo>
                    <a:pt x="11452855" y="359066"/>
                    <a:pt x="11459104" y="359200"/>
                    <a:pt x="11464292" y="358519"/>
                  </a:cubicBezTo>
                  <a:cubicBezTo>
                    <a:pt x="11512058" y="353010"/>
                    <a:pt x="11559143" y="346321"/>
                    <a:pt x="11607560" y="342370"/>
                  </a:cubicBezTo>
                  <a:cubicBezTo>
                    <a:pt x="11631218" y="340368"/>
                    <a:pt x="11657295" y="341352"/>
                    <a:pt x="11681426" y="344335"/>
                  </a:cubicBezTo>
                  <a:cubicBezTo>
                    <a:pt x="11751997" y="352993"/>
                    <a:pt x="11821986" y="358760"/>
                    <a:pt x="11893565" y="355261"/>
                  </a:cubicBezTo>
                  <a:cubicBezTo>
                    <a:pt x="11921973" y="353889"/>
                    <a:pt x="11953288" y="360300"/>
                    <a:pt x="11983290" y="363588"/>
                  </a:cubicBezTo>
                  <a:lnTo>
                    <a:pt x="12192000" y="388018"/>
                  </a:lnTo>
                  <a:lnTo>
                    <a:pt x="12192000" y="577115"/>
                  </a:lnTo>
                  <a:lnTo>
                    <a:pt x="12157329" y="588862"/>
                  </a:lnTo>
                  <a:cubicBezTo>
                    <a:pt x="12118393" y="608572"/>
                    <a:pt x="12109715" y="605637"/>
                    <a:pt x="12066948" y="586034"/>
                  </a:cubicBezTo>
                  <a:cubicBezTo>
                    <a:pt x="12016991" y="563193"/>
                    <a:pt x="11965119" y="541779"/>
                    <a:pt x="11911344" y="521599"/>
                  </a:cubicBezTo>
                  <a:cubicBezTo>
                    <a:pt x="11894383" y="515178"/>
                    <a:pt x="11869417" y="514060"/>
                    <a:pt x="11847823" y="511785"/>
                  </a:cubicBezTo>
                  <a:cubicBezTo>
                    <a:pt x="11811233" y="507768"/>
                    <a:pt x="11773630" y="501982"/>
                    <a:pt x="11737547" y="502380"/>
                  </a:cubicBezTo>
                  <a:cubicBezTo>
                    <a:pt x="11702930" y="502855"/>
                    <a:pt x="11668388" y="508866"/>
                    <a:pt x="11636052" y="514993"/>
                  </a:cubicBezTo>
                  <a:cubicBezTo>
                    <a:pt x="11545722" y="532199"/>
                    <a:pt x="11462455" y="555118"/>
                    <a:pt x="11394706" y="590867"/>
                  </a:cubicBezTo>
                  <a:cubicBezTo>
                    <a:pt x="11385999" y="595562"/>
                    <a:pt x="11369016" y="596581"/>
                    <a:pt x="11354978" y="597561"/>
                  </a:cubicBezTo>
                  <a:cubicBezTo>
                    <a:pt x="11332076" y="599224"/>
                    <a:pt x="11308448" y="600655"/>
                    <a:pt x="11285306" y="599825"/>
                  </a:cubicBezTo>
                  <a:cubicBezTo>
                    <a:pt x="11172906" y="595841"/>
                    <a:pt x="11083430" y="617861"/>
                    <a:pt x="11008528" y="656670"/>
                  </a:cubicBezTo>
                  <a:cubicBezTo>
                    <a:pt x="10986971" y="667750"/>
                    <a:pt x="10970753" y="668236"/>
                    <a:pt x="10948735" y="652964"/>
                  </a:cubicBezTo>
                  <a:cubicBezTo>
                    <a:pt x="10923173" y="635218"/>
                    <a:pt x="10885031" y="639705"/>
                    <a:pt x="10850698" y="641721"/>
                  </a:cubicBezTo>
                  <a:cubicBezTo>
                    <a:pt x="10815269" y="643680"/>
                    <a:pt x="10779458" y="645811"/>
                    <a:pt x="10744026" y="647769"/>
                  </a:cubicBezTo>
                  <a:cubicBezTo>
                    <a:pt x="10717832" y="649066"/>
                    <a:pt x="10692021" y="650003"/>
                    <a:pt x="10666160" y="651891"/>
                  </a:cubicBezTo>
                  <a:cubicBezTo>
                    <a:pt x="10585627" y="657783"/>
                    <a:pt x="10513854" y="650969"/>
                    <a:pt x="10450521" y="616552"/>
                  </a:cubicBezTo>
                  <a:cubicBezTo>
                    <a:pt x="10402221" y="590175"/>
                    <a:pt x="10339099" y="579806"/>
                    <a:pt x="10271192" y="583498"/>
                  </a:cubicBezTo>
                  <a:cubicBezTo>
                    <a:pt x="10262701" y="584006"/>
                    <a:pt x="10251859" y="587254"/>
                    <a:pt x="10246067" y="585423"/>
                  </a:cubicBezTo>
                  <a:cubicBezTo>
                    <a:pt x="10158786" y="558528"/>
                    <a:pt x="10086634" y="594049"/>
                    <a:pt x="10005027" y="592252"/>
                  </a:cubicBezTo>
                  <a:cubicBezTo>
                    <a:pt x="9969004" y="591507"/>
                    <a:pt x="9931565" y="603664"/>
                    <a:pt x="9898681" y="613195"/>
                  </a:cubicBezTo>
                  <a:cubicBezTo>
                    <a:pt x="9853463" y="626281"/>
                    <a:pt x="9813049" y="639042"/>
                    <a:pt x="9753225" y="629038"/>
                  </a:cubicBezTo>
                  <a:cubicBezTo>
                    <a:pt x="9693404" y="618845"/>
                    <a:pt x="9637675" y="628898"/>
                    <a:pt x="9591376" y="648601"/>
                  </a:cubicBezTo>
                  <a:cubicBezTo>
                    <a:pt x="9556001" y="663537"/>
                    <a:pt x="9518120" y="663077"/>
                    <a:pt x="9472860" y="655936"/>
                  </a:cubicBezTo>
                  <a:cubicBezTo>
                    <a:pt x="9416283" y="647056"/>
                    <a:pt x="9357217" y="643578"/>
                    <a:pt x="9299788" y="636945"/>
                  </a:cubicBezTo>
                  <a:cubicBezTo>
                    <a:pt x="9287347" y="635531"/>
                    <a:pt x="9271710" y="632039"/>
                    <a:pt x="9264605" y="627087"/>
                  </a:cubicBezTo>
                  <a:cubicBezTo>
                    <a:pt x="9177661" y="565680"/>
                    <a:pt x="9051076" y="558473"/>
                    <a:pt x="8926435" y="549269"/>
                  </a:cubicBezTo>
                  <a:cubicBezTo>
                    <a:pt x="8850925" y="543595"/>
                    <a:pt x="8774954" y="539613"/>
                    <a:pt x="8698934" y="536583"/>
                  </a:cubicBezTo>
                  <a:cubicBezTo>
                    <a:pt x="8673232" y="535428"/>
                    <a:pt x="8645916" y="537050"/>
                    <a:pt x="8622862" y="541563"/>
                  </a:cubicBezTo>
                  <a:cubicBezTo>
                    <a:pt x="8574890" y="551069"/>
                    <a:pt x="8530403" y="564380"/>
                    <a:pt x="8482784" y="574094"/>
                  </a:cubicBezTo>
                  <a:cubicBezTo>
                    <a:pt x="8464923" y="577929"/>
                    <a:pt x="8442157" y="576927"/>
                    <a:pt x="8421565" y="576610"/>
                  </a:cubicBezTo>
                  <a:cubicBezTo>
                    <a:pt x="8385152" y="576229"/>
                    <a:pt x="8345023" y="569546"/>
                    <a:pt x="8313469" y="574762"/>
                  </a:cubicBezTo>
                  <a:cubicBezTo>
                    <a:pt x="8231431" y="588203"/>
                    <a:pt x="8155671" y="580227"/>
                    <a:pt x="8079520" y="558685"/>
                  </a:cubicBezTo>
                  <a:cubicBezTo>
                    <a:pt x="7972906" y="528487"/>
                    <a:pt x="7870782" y="525043"/>
                    <a:pt x="7773327" y="558854"/>
                  </a:cubicBezTo>
                  <a:cubicBezTo>
                    <a:pt x="7729470" y="574107"/>
                    <a:pt x="7688069" y="563543"/>
                    <a:pt x="7652477" y="547561"/>
                  </a:cubicBezTo>
                  <a:cubicBezTo>
                    <a:pt x="7611494" y="529005"/>
                    <a:pt x="7570974" y="522685"/>
                    <a:pt x="7522274" y="532150"/>
                  </a:cubicBezTo>
                  <a:cubicBezTo>
                    <a:pt x="7511488" y="534257"/>
                    <a:pt x="7496511" y="532136"/>
                    <a:pt x="7484080" y="530532"/>
                  </a:cubicBezTo>
                  <a:cubicBezTo>
                    <a:pt x="7413133" y="522044"/>
                    <a:pt x="7341987" y="510303"/>
                    <a:pt x="7282277" y="540177"/>
                  </a:cubicBezTo>
                  <a:cubicBezTo>
                    <a:pt x="7270558" y="546051"/>
                    <a:pt x="7251336" y="547713"/>
                    <a:pt x="7235690" y="551282"/>
                  </a:cubicBezTo>
                  <a:cubicBezTo>
                    <a:pt x="7170161" y="565782"/>
                    <a:pt x="7172820" y="564203"/>
                    <a:pt x="7116339" y="539494"/>
                  </a:cubicBezTo>
                  <a:cubicBezTo>
                    <a:pt x="7086841" y="526502"/>
                    <a:pt x="7045980" y="512724"/>
                    <a:pt x="7011067" y="511848"/>
                  </a:cubicBezTo>
                  <a:cubicBezTo>
                    <a:pt x="6800473" y="506533"/>
                    <a:pt x="6601893" y="468653"/>
                    <a:pt x="6403234" y="432296"/>
                  </a:cubicBezTo>
                  <a:cubicBezTo>
                    <a:pt x="6280760" y="409851"/>
                    <a:pt x="6160432" y="402592"/>
                    <a:pt x="6036273" y="412301"/>
                  </a:cubicBezTo>
                  <a:cubicBezTo>
                    <a:pt x="5946471" y="419425"/>
                    <a:pt x="5863077" y="395593"/>
                    <a:pt x="5780467" y="377910"/>
                  </a:cubicBezTo>
                  <a:cubicBezTo>
                    <a:pt x="5763357" y="374343"/>
                    <a:pt x="5747757" y="363033"/>
                    <a:pt x="5739051" y="353609"/>
                  </a:cubicBezTo>
                  <a:cubicBezTo>
                    <a:pt x="5707675" y="320294"/>
                    <a:pt x="5653252" y="312483"/>
                    <a:pt x="5583566" y="321995"/>
                  </a:cubicBezTo>
                  <a:cubicBezTo>
                    <a:pt x="5528347" y="329404"/>
                    <a:pt x="5477716" y="340486"/>
                    <a:pt x="5432030" y="362512"/>
                  </a:cubicBezTo>
                  <a:cubicBezTo>
                    <a:pt x="5378421" y="388318"/>
                    <a:pt x="5322767" y="418026"/>
                    <a:pt x="5241398" y="425781"/>
                  </a:cubicBezTo>
                  <a:cubicBezTo>
                    <a:pt x="5206262" y="429089"/>
                    <a:pt x="5176131" y="428273"/>
                    <a:pt x="5139710" y="421022"/>
                  </a:cubicBezTo>
                  <a:cubicBezTo>
                    <a:pt x="5069048" y="407018"/>
                    <a:pt x="4997864" y="396037"/>
                    <a:pt x="4929402" y="424310"/>
                  </a:cubicBezTo>
                  <a:cubicBezTo>
                    <a:pt x="4891785" y="439890"/>
                    <a:pt x="4841650" y="448519"/>
                    <a:pt x="4782793" y="441046"/>
                  </a:cubicBezTo>
                  <a:cubicBezTo>
                    <a:pt x="4709316" y="431663"/>
                    <a:pt x="4641426" y="442031"/>
                    <a:pt x="4577594" y="459290"/>
                  </a:cubicBezTo>
                  <a:cubicBezTo>
                    <a:pt x="4554816" y="465538"/>
                    <a:pt x="4527069" y="468279"/>
                    <a:pt x="4500826" y="470529"/>
                  </a:cubicBezTo>
                  <a:cubicBezTo>
                    <a:pt x="4440199" y="475746"/>
                    <a:pt x="4379252" y="479993"/>
                    <a:pt x="4317973" y="483649"/>
                  </a:cubicBezTo>
                  <a:cubicBezTo>
                    <a:pt x="4267762" y="486741"/>
                    <a:pt x="4217264" y="488292"/>
                    <a:pt x="4166722" y="490602"/>
                  </a:cubicBezTo>
                  <a:cubicBezTo>
                    <a:pt x="4111394" y="493045"/>
                    <a:pt x="4067073" y="503124"/>
                    <a:pt x="4042814" y="530660"/>
                  </a:cubicBezTo>
                  <a:cubicBezTo>
                    <a:pt x="4034996" y="539407"/>
                    <a:pt x="4017001" y="545715"/>
                    <a:pt x="4002653" y="552594"/>
                  </a:cubicBezTo>
                  <a:cubicBezTo>
                    <a:pt x="3992459" y="557592"/>
                    <a:pt x="3979023" y="561086"/>
                    <a:pt x="3969549" y="566312"/>
                  </a:cubicBezTo>
                  <a:cubicBezTo>
                    <a:pt x="3919896" y="593854"/>
                    <a:pt x="3870968" y="621622"/>
                    <a:pt x="3821685" y="649183"/>
                  </a:cubicBezTo>
                  <a:cubicBezTo>
                    <a:pt x="3816761" y="651788"/>
                    <a:pt x="3811445" y="654943"/>
                    <a:pt x="3805138" y="655947"/>
                  </a:cubicBezTo>
                  <a:cubicBezTo>
                    <a:pt x="3739817" y="666451"/>
                    <a:pt x="3673801" y="676154"/>
                    <a:pt x="3609177" y="687459"/>
                  </a:cubicBezTo>
                  <a:cubicBezTo>
                    <a:pt x="3584288" y="691878"/>
                    <a:pt x="3558597" y="697589"/>
                    <a:pt x="3539727" y="706521"/>
                  </a:cubicBezTo>
                  <a:cubicBezTo>
                    <a:pt x="3496714" y="726780"/>
                    <a:pt x="3457268" y="749132"/>
                    <a:pt x="3396572" y="755681"/>
                  </a:cubicBezTo>
                  <a:cubicBezTo>
                    <a:pt x="3378807" y="757611"/>
                    <a:pt x="3357809" y="758036"/>
                    <a:pt x="3341054" y="754679"/>
                  </a:cubicBezTo>
                  <a:cubicBezTo>
                    <a:pt x="3272962" y="740809"/>
                    <a:pt x="3206471" y="724541"/>
                    <a:pt x="3138775" y="710120"/>
                  </a:cubicBezTo>
                  <a:cubicBezTo>
                    <a:pt x="3095820" y="701191"/>
                    <a:pt x="3056969" y="691141"/>
                    <a:pt x="3037283" y="666453"/>
                  </a:cubicBezTo>
                  <a:cubicBezTo>
                    <a:pt x="3031764" y="659487"/>
                    <a:pt x="3015626" y="651391"/>
                    <a:pt x="3002117" y="649347"/>
                  </a:cubicBezTo>
                  <a:cubicBezTo>
                    <a:pt x="2915220" y="636209"/>
                    <a:pt x="2829194" y="627503"/>
                    <a:pt x="2747294" y="652400"/>
                  </a:cubicBezTo>
                  <a:cubicBezTo>
                    <a:pt x="2730084" y="657794"/>
                    <a:pt x="2698519" y="656140"/>
                    <a:pt x="2676273" y="652304"/>
                  </a:cubicBezTo>
                  <a:cubicBezTo>
                    <a:pt x="2590546" y="637890"/>
                    <a:pt x="2508883" y="630176"/>
                    <a:pt x="2432360" y="657836"/>
                  </a:cubicBezTo>
                  <a:cubicBezTo>
                    <a:pt x="2423352" y="661179"/>
                    <a:pt x="2395274" y="656272"/>
                    <a:pt x="2382311" y="650824"/>
                  </a:cubicBezTo>
                  <a:cubicBezTo>
                    <a:pt x="2257393" y="597728"/>
                    <a:pt x="2187724" y="592930"/>
                    <a:pt x="2055134" y="630053"/>
                  </a:cubicBezTo>
                  <a:cubicBezTo>
                    <a:pt x="2046542" y="632464"/>
                    <a:pt x="2035364" y="635121"/>
                    <a:pt x="2031829" y="639324"/>
                  </a:cubicBezTo>
                  <a:cubicBezTo>
                    <a:pt x="2007977" y="666120"/>
                    <a:pt x="1960229" y="664380"/>
                    <a:pt x="1912764" y="664183"/>
                  </a:cubicBezTo>
                  <a:cubicBezTo>
                    <a:pt x="1860521" y="663924"/>
                    <a:pt x="1808236" y="664426"/>
                    <a:pt x="1755637" y="663960"/>
                  </a:cubicBezTo>
                  <a:cubicBezTo>
                    <a:pt x="1746439" y="663859"/>
                    <a:pt x="1736243" y="661799"/>
                    <a:pt x="1727159" y="659605"/>
                  </a:cubicBezTo>
                  <a:cubicBezTo>
                    <a:pt x="1692256" y="651480"/>
                    <a:pt x="1658604" y="640559"/>
                    <a:pt x="1622470" y="634850"/>
                  </a:cubicBezTo>
                  <a:cubicBezTo>
                    <a:pt x="1544362" y="622552"/>
                    <a:pt x="1469248" y="602210"/>
                    <a:pt x="1385955" y="604522"/>
                  </a:cubicBezTo>
                  <a:cubicBezTo>
                    <a:pt x="1371585" y="604913"/>
                    <a:pt x="1355357" y="598530"/>
                    <a:pt x="1340055" y="595629"/>
                  </a:cubicBezTo>
                  <a:cubicBezTo>
                    <a:pt x="1312351" y="590552"/>
                    <a:pt x="1285460" y="583993"/>
                    <a:pt x="1257271" y="581180"/>
                  </a:cubicBezTo>
                  <a:cubicBezTo>
                    <a:pt x="1182583" y="573830"/>
                    <a:pt x="1107142" y="566824"/>
                    <a:pt x="1031914" y="562692"/>
                  </a:cubicBezTo>
                  <a:cubicBezTo>
                    <a:pt x="995593" y="560597"/>
                    <a:pt x="958880" y="565923"/>
                    <a:pt x="922031" y="566853"/>
                  </a:cubicBezTo>
                  <a:cubicBezTo>
                    <a:pt x="905446" y="567320"/>
                    <a:pt x="878533" y="568199"/>
                    <a:pt x="873250" y="563724"/>
                  </a:cubicBezTo>
                  <a:cubicBezTo>
                    <a:pt x="832343" y="529722"/>
                    <a:pt x="772202" y="532674"/>
                    <a:pt x="711627" y="529880"/>
                  </a:cubicBezTo>
                  <a:cubicBezTo>
                    <a:pt x="577999" y="523641"/>
                    <a:pt x="447408" y="543696"/>
                    <a:pt x="311112" y="525106"/>
                  </a:cubicBezTo>
                  <a:cubicBezTo>
                    <a:pt x="271645" y="519795"/>
                    <a:pt x="226936" y="530235"/>
                    <a:pt x="184145" y="532188"/>
                  </a:cubicBezTo>
                  <a:cubicBezTo>
                    <a:pt x="162015" y="533128"/>
                    <a:pt x="137665" y="534333"/>
                    <a:pt x="116886" y="530572"/>
                  </a:cubicBezTo>
                  <a:cubicBezTo>
                    <a:pt x="84810" y="524693"/>
                    <a:pt x="54011" y="515448"/>
                    <a:pt x="23941" y="506433"/>
                  </a:cubicBezTo>
                  <a:lnTo>
                    <a:pt x="0" y="502149"/>
                  </a:lnTo>
                  <a:close/>
                </a:path>
              </a:pathLst>
            </a:custGeom>
            <a:solidFill>
              <a:srgbClr val="FFFFFF"/>
            </a:solidFill>
            <a:ln w="12700" cap="flat" cmpd="sng" algn="ctr">
              <a:noFill/>
              <a:prstDash val="solid"/>
              <a:miter lim="800000"/>
            </a:ln>
            <a:effectLst>
              <a:outerShdw blurRad="381000" dist="152400" dir="5400000" algn="t" rotWithShape="0">
                <a:prstClr val="black">
                  <a:alpha val="1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77" name="Freeform: Shape 76">
              <a:extLst>
                <a:ext uri="{FF2B5EF4-FFF2-40B4-BE49-F238E27FC236}">
                  <a16:creationId xmlns:a16="http://schemas.microsoft.com/office/drawing/2014/main" id="{4EBC51E4-7477-4290-BBD0-18AD942C364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2959818"/>
              <a:ext cx="12192000" cy="757168"/>
            </a:xfrm>
            <a:custGeom>
              <a:avLst/>
              <a:gdLst>
                <a:gd name="connsiteX0" fmla="*/ 0 w 12192000"/>
                <a:gd name="connsiteY0" fmla="*/ 0 h 757168"/>
                <a:gd name="connsiteX1" fmla="*/ 41653 w 12192000"/>
                <a:gd name="connsiteY1" fmla="*/ 6945 h 757168"/>
                <a:gd name="connsiteX2" fmla="*/ 81317 w 12192000"/>
                <a:gd name="connsiteY2" fmla="*/ 15509 h 757168"/>
                <a:gd name="connsiteX3" fmla="*/ 114150 w 12192000"/>
                <a:gd name="connsiteY3" fmla="*/ 28105 h 757168"/>
                <a:gd name="connsiteX4" fmla="*/ 214865 w 12192000"/>
                <a:gd name="connsiteY4" fmla="*/ 58374 h 757168"/>
                <a:gd name="connsiteX5" fmla="*/ 299237 w 12192000"/>
                <a:gd name="connsiteY5" fmla="*/ 63560 h 757168"/>
                <a:gd name="connsiteX6" fmla="*/ 415570 w 12192000"/>
                <a:gd name="connsiteY6" fmla="*/ 83774 h 757168"/>
                <a:gd name="connsiteX7" fmla="*/ 633210 w 12192000"/>
                <a:gd name="connsiteY7" fmla="*/ 109108 h 757168"/>
                <a:gd name="connsiteX8" fmla="*/ 677567 w 12192000"/>
                <a:gd name="connsiteY8" fmla="*/ 119446 h 757168"/>
                <a:gd name="connsiteX9" fmla="*/ 946429 w 12192000"/>
                <a:gd name="connsiteY9" fmla="*/ 171502 h 757168"/>
                <a:gd name="connsiteX10" fmla="*/ 1163367 w 12192000"/>
                <a:gd name="connsiteY10" fmla="*/ 182106 h 757168"/>
                <a:gd name="connsiteX11" fmla="*/ 1180337 w 12192000"/>
                <a:gd name="connsiteY11" fmla="*/ 181279 h 757168"/>
                <a:gd name="connsiteX12" fmla="*/ 1263939 w 12192000"/>
                <a:gd name="connsiteY12" fmla="*/ 173070 h 757168"/>
                <a:gd name="connsiteX13" fmla="*/ 1392213 w 12192000"/>
                <a:gd name="connsiteY13" fmla="*/ 183225 h 757168"/>
                <a:gd name="connsiteX14" fmla="*/ 1479752 w 12192000"/>
                <a:gd name="connsiteY14" fmla="*/ 205174 h 757168"/>
                <a:gd name="connsiteX15" fmla="*/ 1589813 w 12192000"/>
                <a:gd name="connsiteY15" fmla="*/ 211706 h 757168"/>
                <a:gd name="connsiteX16" fmla="*/ 1716264 w 12192000"/>
                <a:gd name="connsiteY16" fmla="*/ 207459 h 757168"/>
                <a:gd name="connsiteX17" fmla="*/ 1772900 w 12192000"/>
                <a:gd name="connsiteY17" fmla="*/ 208137 h 757168"/>
                <a:gd name="connsiteX18" fmla="*/ 1929319 w 12192000"/>
                <a:gd name="connsiteY18" fmla="*/ 193822 h 757168"/>
                <a:gd name="connsiteX19" fmla="*/ 2021514 w 12192000"/>
                <a:gd name="connsiteY19" fmla="*/ 204186 h 757168"/>
                <a:gd name="connsiteX20" fmla="*/ 2111753 w 12192000"/>
                <a:gd name="connsiteY20" fmla="*/ 223797 h 757168"/>
                <a:gd name="connsiteX21" fmla="*/ 2169356 w 12192000"/>
                <a:gd name="connsiteY21" fmla="*/ 241125 h 757168"/>
                <a:gd name="connsiteX22" fmla="*/ 2286638 w 12192000"/>
                <a:gd name="connsiteY22" fmla="*/ 257382 h 757168"/>
                <a:gd name="connsiteX23" fmla="*/ 2308368 w 12192000"/>
                <a:gd name="connsiteY23" fmla="*/ 256995 h 757168"/>
                <a:gd name="connsiteX24" fmla="*/ 2660621 w 12192000"/>
                <a:gd name="connsiteY24" fmla="*/ 262863 h 757168"/>
                <a:gd name="connsiteX25" fmla="*/ 2801134 w 12192000"/>
                <a:gd name="connsiteY25" fmla="*/ 250006 h 757168"/>
                <a:gd name="connsiteX26" fmla="*/ 2830994 w 12192000"/>
                <a:gd name="connsiteY26" fmla="*/ 249091 h 757168"/>
                <a:gd name="connsiteX27" fmla="*/ 3129084 w 12192000"/>
                <a:gd name="connsiteY27" fmla="*/ 242009 h 757168"/>
                <a:gd name="connsiteX28" fmla="*/ 3162162 w 12192000"/>
                <a:gd name="connsiteY28" fmla="*/ 242789 h 757168"/>
                <a:gd name="connsiteX29" fmla="*/ 3254072 w 12192000"/>
                <a:gd name="connsiteY29" fmla="*/ 251612 h 757168"/>
                <a:gd name="connsiteX30" fmla="*/ 3473491 w 12192000"/>
                <a:gd name="connsiteY30" fmla="*/ 221903 h 757168"/>
                <a:gd name="connsiteX31" fmla="*/ 3691860 w 12192000"/>
                <a:gd name="connsiteY31" fmla="*/ 219228 h 757168"/>
                <a:gd name="connsiteX32" fmla="*/ 3811494 w 12192000"/>
                <a:gd name="connsiteY32" fmla="*/ 225691 h 757168"/>
                <a:gd name="connsiteX33" fmla="*/ 3897533 w 12192000"/>
                <a:gd name="connsiteY33" fmla="*/ 220087 h 757168"/>
                <a:gd name="connsiteX34" fmla="*/ 4109430 w 12192000"/>
                <a:gd name="connsiteY34" fmla="*/ 200477 h 757168"/>
                <a:gd name="connsiteX35" fmla="*/ 4208772 w 12192000"/>
                <a:gd name="connsiteY35" fmla="*/ 200914 h 757168"/>
                <a:gd name="connsiteX36" fmla="*/ 4314641 w 12192000"/>
                <a:gd name="connsiteY36" fmla="*/ 196159 h 757168"/>
                <a:gd name="connsiteX37" fmla="*/ 4577622 w 12192000"/>
                <a:gd name="connsiteY37" fmla="*/ 163774 h 757168"/>
                <a:gd name="connsiteX38" fmla="*/ 4790345 w 12192000"/>
                <a:gd name="connsiteY38" fmla="*/ 177592 h 757168"/>
                <a:gd name="connsiteX39" fmla="*/ 4926164 w 12192000"/>
                <a:gd name="connsiteY39" fmla="*/ 184139 h 757168"/>
                <a:gd name="connsiteX40" fmla="*/ 5088812 w 12192000"/>
                <a:gd name="connsiteY40" fmla="*/ 177401 h 757168"/>
                <a:gd name="connsiteX41" fmla="*/ 5222466 w 12192000"/>
                <a:gd name="connsiteY41" fmla="*/ 162082 h 757168"/>
                <a:gd name="connsiteX42" fmla="*/ 5406528 w 12192000"/>
                <a:gd name="connsiteY42" fmla="*/ 153987 h 757168"/>
                <a:gd name="connsiteX43" fmla="*/ 5590716 w 12192000"/>
                <a:gd name="connsiteY43" fmla="*/ 129490 h 757168"/>
                <a:gd name="connsiteX44" fmla="*/ 5719429 w 12192000"/>
                <a:gd name="connsiteY44" fmla="*/ 110099 h 757168"/>
                <a:gd name="connsiteX45" fmla="*/ 5897895 w 12192000"/>
                <a:gd name="connsiteY45" fmla="*/ 96368 h 757168"/>
                <a:gd name="connsiteX46" fmla="*/ 6169957 w 12192000"/>
                <a:gd name="connsiteY46" fmla="*/ 94411 h 757168"/>
                <a:gd name="connsiteX47" fmla="*/ 6294827 w 12192000"/>
                <a:gd name="connsiteY47" fmla="*/ 99236 h 757168"/>
                <a:gd name="connsiteX48" fmla="*/ 6494261 w 12192000"/>
                <a:gd name="connsiteY48" fmla="*/ 71724 h 757168"/>
                <a:gd name="connsiteX49" fmla="*/ 6579627 w 12192000"/>
                <a:gd name="connsiteY49" fmla="*/ 57883 h 757168"/>
                <a:gd name="connsiteX50" fmla="*/ 6654800 w 12192000"/>
                <a:gd name="connsiteY50" fmla="*/ 77086 h 757168"/>
                <a:gd name="connsiteX51" fmla="*/ 6703059 w 12192000"/>
                <a:gd name="connsiteY51" fmla="*/ 97166 h 757168"/>
                <a:gd name="connsiteX52" fmla="*/ 6859445 w 12192000"/>
                <a:gd name="connsiteY52" fmla="*/ 90481 h 757168"/>
                <a:gd name="connsiteX53" fmla="*/ 7025414 w 12192000"/>
                <a:gd name="connsiteY53" fmla="*/ 83536 h 757168"/>
                <a:gd name="connsiteX54" fmla="*/ 7144137 w 12192000"/>
                <a:gd name="connsiteY54" fmla="*/ 79264 h 757168"/>
                <a:gd name="connsiteX55" fmla="*/ 7291235 w 12192000"/>
                <a:gd name="connsiteY55" fmla="*/ 95367 h 757168"/>
                <a:gd name="connsiteX56" fmla="*/ 7407395 w 12192000"/>
                <a:gd name="connsiteY56" fmla="*/ 104888 h 757168"/>
                <a:gd name="connsiteX57" fmla="*/ 7500837 w 12192000"/>
                <a:gd name="connsiteY57" fmla="*/ 119515 h 757168"/>
                <a:gd name="connsiteX58" fmla="*/ 7533567 w 12192000"/>
                <a:gd name="connsiteY58" fmla="*/ 126955 h 757168"/>
                <a:gd name="connsiteX59" fmla="*/ 7792910 w 12192000"/>
                <a:gd name="connsiteY59" fmla="*/ 185188 h 757168"/>
                <a:gd name="connsiteX60" fmla="*/ 8070699 w 12192000"/>
                <a:gd name="connsiteY60" fmla="*/ 235423 h 757168"/>
                <a:gd name="connsiteX61" fmla="*/ 8253177 w 12192000"/>
                <a:gd name="connsiteY61" fmla="*/ 222473 h 757168"/>
                <a:gd name="connsiteX62" fmla="*/ 8320683 w 12192000"/>
                <a:gd name="connsiteY62" fmla="*/ 226393 h 757168"/>
                <a:gd name="connsiteX63" fmla="*/ 8631438 w 12192000"/>
                <a:gd name="connsiteY63" fmla="*/ 237528 h 757168"/>
                <a:gd name="connsiteX64" fmla="*/ 8686410 w 12192000"/>
                <a:gd name="connsiteY64" fmla="*/ 234877 h 757168"/>
                <a:gd name="connsiteX65" fmla="*/ 8980658 w 12192000"/>
                <a:gd name="connsiteY65" fmla="*/ 273001 h 757168"/>
                <a:gd name="connsiteX66" fmla="*/ 9087625 w 12192000"/>
                <a:gd name="connsiteY66" fmla="*/ 282423 h 757168"/>
                <a:gd name="connsiteX67" fmla="*/ 9186017 w 12192000"/>
                <a:gd name="connsiteY67" fmla="*/ 293875 h 757168"/>
                <a:gd name="connsiteX68" fmla="*/ 9323931 w 12192000"/>
                <a:gd name="connsiteY68" fmla="*/ 302628 h 757168"/>
                <a:gd name="connsiteX69" fmla="*/ 9467213 w 12192000"/>
                <a:gd name="connsiteY69" fmla="*/ 307275 h 757168"/>
                <a:gd name="connsiteX70" fmla="*/ 9626826 w 12192000"/>
                <a:gd name="connsiteY70" fmla="*/ 316213 h 757168"/>
                <a:gd name="connsiteX71" fmla="*/ 9689696 w 12192000"/>
                <a:gd name="connsiteY71" fmla="*/ 324467 h 757168"/>
                <a:gd name="connsiteX72" fmla="*/ 9860526 w 12192000"/>
                <a:gd name="connsiteY72" fmla="*/ 329986 h 757168"/>
                <a:gd name="connsiteX73" fmla="*/ 9949775 w 12192000"/>
                <a:gd name="connsiteY73" fmla="*/ 340386 h 757168"/>
                <a:gd name="connsiteX74" fmla="*/ 10097252 w 12192000"/>
                <a:gd name="connsiteY74" fmla="*/ 349262 h 757168"/>
                <a:gd name="connsiteX75" fmla="*/ 10145261 w 12192000"/>
                <a:gd name="connsiteY75" fmla="*/ 353113 h 757168"/>
                <a:gd name="connsiteX76" fmla="*/ 10188159 w 12192000"/>
                <a:gd name="connsiteY76" fmla="*/ 356124 h 757168"/>
                <a:gd name="connsiteX77" fmla="*/ 10336144 w 12192000"/>
                <a:gd name="connsiteY77" fmla="*/ 348235 h 757168"/>
                <a:gd name="connsiteX78" fmla="*/ 10466847 w 12192000"/>
                <a:gd name="connsiteY78" fmla="*/ 354131 h 757168"/>
                <a:gd name="connsiteX79" fmla="*/ 10696514 w 12192000"/>
                <a:gd name="connsiteY79" fmla="*/ 353575 h 757168"/>
                <a:gd name="connsiteX80" fmla="*/ 10746932 w 12192000"/>
                <a:gd name="connsiteY80" fmla="*/ 360606 h 757168"/>
                <a:gd name="connsiteX81" fmla="*/ 10905388 w 12192000"/>
                <a:gd name="connsiteY81" fmla="*/ 370627 h 757168"/>
                <a:gd name="connsiteX82" fmla="*/ 10995602 w 12192000"/>
                <a:gd name="connsiteY82" fmla="*/ 376691 h 757168"/>
                <a:gd name="connsiteX83" fmla="*/ 11107647 w 12192000"/>
                <a:gd name="connsiteY83" fmla="*/ 373405 h 757168"/>
                <a:gd name="connsiteX84" fmla="*/ 11302440 w 12192000"/>
                <a:gd name="connsiteY84" fmla="*/ 364156 h 757168"/>
                <a:gd name="connsiteX85" fmla="*/ 11353613 w 12192000"/>
                <a:gd name="connsiteY85" fmla="*/ 363785 h 757168"/>
                <a:gd name="connsiteX86" fmla="*/ 11447323 w 12192000"/>
                <a:gd name="connsiteY86" fmla="*/ 359346 h 757168"/>
                <a:gd name="connsiteX87" fmla="*/ 11464292 w 12192000"/>
                <a:gd name="connsiteY87" fmla="*/ 358519 h 757168"/>
                <a:gd name="connsiteX88" fmla="*/ 11607560 w 12192000"/>
                <a:gd name="connsiteY88" fmla="*/ 342370 h 757168"/>
                <a:gd name="connsiteX89" fmla="*/ 11681426 w 12192000"/>
                <a:gd name="connsiteY89" fmla="*/ 344335 h 757168"/>
                <a:gd name="connsiteX90" fmla="*/ 11893565 w 12192000"/>
                <a:gd name="connsiteY90" fmla="*/ 355261 h 757168"/>
                <a:gd name="connsiteX91" fmla="*/ 11983290 w 12192000"/>
                <a:gd name="connsiteY91" fmla="*/ 363588 h 757168"/>
                <a:gd name="connsiteX92" fmla="*/ 12192000 w 12192000"/>
                <a:gd name="connsiteY92" fmla="*/ 388018 h 757168"/>
                <a:gd name="connsiteX93" fmla="*/ 12192000 w 12192000"/>
                <a:gd name="connsiteY93" fmla="*/ 577115 h 757168"/>
                <a:gd name="connsiteX94" fmla="*/ 12157329 w 12192000"/>
                <a:gd name="connsiteY94" fmla="*/ 588862 h 757168"/>
                <a:gd name="connsiteX95" fmla="*/ 12066948 w 12192000"/>
                <a:gd name="connsiteY95" fmla="*/ 586034 h 757168"/>
                <a:gd name="connsiteX96" fmla="*/ 11911344 w 12192000"/>
                <a:gd name="connsiteY96" fmla="*/ 521599 h 757168"/>
                <a:gd name="connsiteX97" fmla="*/ 11847823 w 12192000"/>
                <a:gd name="connsiteY97" fmla="*/ 511785 h 757168"/>
                <a:gd name="connsiteX98" fmla="*/ 11737547 w 12192000"/>
                <a:gd name="connsiteY98" fmla="*/ 502380 h 757168"/>
                <a:gd name="connsiteX99" fmla="*/ 11636052 w 12192000"/>
                <a:gd name="connsiteY99" fmla="*/ 514993 h 757168"/>
                <a:gd name="connsiteX100" fmla="*/ 11394706 w 12192000"/>
                <a:gd name="connsiteY100" fmla="*/ 590867 h 757168"/>
                <a:gd name="connsiteX101" fmla="*/ 11354978 w 12192000"/>
                <a:gd name="connsiteY101" fmla="*/ 597561 h 757168"/>
                <a:gd name="connsiteX102" fmla="*/ 11285306 w 12192000"/>
                <a:gd name="connsiteY102" fmla="*/ 599825 h 757168"/>
                <a:gd name="connsiteX103" fmla="*/ 11008528 w 12192000"/>
                <a:gd name="connsiteY103" fmla="*/ 656670 h 757168"/>
                <a:gd name="connsiteX104" fmla="*/ 10948735 w 12192000"/>
                <a:gd name="connsiteY104" fmla="*/ 652964 h 757168"/>
                <a:gd name="connsiteX105" fmla="*/ 10850698 w 12192000"/>
                <a:gd name="connsiteY105" fmla="*/ 641721 h 757168"/>
                <a:gd name="connsiteX106" fmla="*/ 10744026 w 12192000"/>
                <a:gd name="connsiteY106" fmla="*/ 647769 h 757168"/>
                <a:gd name="connsiteX107" fmla="*/ 10666160 w 12192000"/>
                <a:gd name="connsiteY107" fmla="*/ 651891 h 757168"/>
                <a:gd name="connsiteX108" fmla="*/ 10450521 w 12192000"/>
                <a:gd name="connsiteY108" fmla="*/ 616552 h 757168"/>
                <a:gd name="connsiteX109" fmla="*/ 10271192 w 12192000"/>
                <a:gd name="connsiteY109" fmla="*/ 583498 h 757168"/>
                <a:gd name="connsiteX110" fmla="*/ 10246067 w 12192000"/>
                <a:gd name="connsiteY110" fmla="*/ 585423 h 757168"/>
                <a:gd name="connsiteX111" fmla="*/ 10005027 w 12192000"/>
                <a:gd name="connsiteY111" fmla="*/ 592252 h 757168"/>
                <a:gd name="connsiteX112" fmla="*/ 9898681 w 12192000"/>
                <a:gd name="connsiteY112" fmla="*/ 613195 h 757168"/>
                <a:gd name="connsiteX113" fmla="*/ 9753225 w 12192000"/>
                <a:gd name="connsiteY113" fmla="*/ 629038 h 757168"/>
                <a:gd name="connsiteX114" fmla="*/ 9591376 w 12192000"/>
                <a:gd name="connsiteY114" fmla="*/ 648601 h 757168"/>
                <a:gd name="connsiteX115" fmla="*/ 9472860 w 12192000"/>
                <a:gd name="connsiteY115" fmla="*/ 655936 h 757168"/>
                <a:gd name="connsiteX116" fmla="*/ 9299788 w 12192000"/>
                <a:gd name="connsiteY116" fmla="*/ 636945 h 757168"/>
                <a:gd name="connsiteX117" fmla="*/ 9264605 w 12192000"/>
                <a:gd name="connsiteY117" fmla="*/ 627087 h 757168"/>
                <a:gd name="connsiteX118" fmla="*/ 8926435 w 12192000"/>
                <a:gd name="connsiteY118" fmla="*/ 549269 h 757168"/>
                <a:gd name="connsiteX119" fmla="*/ 8698934 w 12192000"/>
                <a:gd name="connsiteY119" fmla="*/ 536583 h 757168"/>
                <a:gd name="connsiteX120" fmla="*/ 8622862 w 12192000"/>
                <a:gd name="connsiteY120" fmla="*/ 541563 h 757168"/>
                <a:gd name="connsiteX121" fmla="*/ 8482784 w 12192000"/>
                <a:gd name="connsiteY121" fmla="*/ 574094 h 757168"/>
                <a:gd name="connsiteX122" fmla="*/ 8421565 w 12192000"/>
                <a:gd name="connsiteY122" fmla="*/ 576610 h 757168"/>
                <a:gd name="connsiteX123" fmla="*/ 8313469 w 12192000"/>
                <a:gd name="connsiteY123" fmla="*/ 574762 h 757168"/>
                <a:gd name="connsiteX124" fmla="*/ 8079520 w 12192000"/>
                <a:gd name="connsiteY124" fmla="*/ 558685 h 757168"/>
                <a:gd name="connsiteX125" fmla="*/ 7773327 w 12192000"/>
                <a:gd name="connsiteY125" fmla="*/ 558854 h 757168"/>
                <a:gd name="connsiteX126" fmla="*/ 7652477 w 12192000"/>
                <a:gd name="connsiteY126" fmla="*/ 547561 h 757168"/>
                <a:gd name="connsiteX127" fmla="*/ 7522274 w 12192000"/>
                <a:gd name="connsiteY127" fmla="*/ 532150 h 757168"/>
                <a:gd name="connsiteX128" fmla="*/ 7484080 w 12192000"/>
                <a:gd name="connsiteY128" fmla="*/ 530532 h 757168"/>
                <a:gd name="connsiteX129" fmla="*/ 7282277 w 12192000"/>
                <a:gd name="connsiteY129" fmla="*/ 540177 h 757168"/>
                <a:gd name="connsiteX130" fmla="*/ 7235690 w 12192000"/>
                <a:gd name="connsiteY130" fmla="*/ 551282 h 757168"/>
                <a:gd name="connsiteX131" fmla="*/ 7116339 w 12192000"/>
                <a:gd name="connsiteY131" fmla="*/ 539494 h 757168"/>
                <a:gd name="connsiteX132" fmla="*/ 7011067 w 12192000"/>
                <a:gd name="connsiteY132" fmla="*/ 511848 h 757168"/>
                <a:gd name="connsiteX133" fmla="*/ 6403234 w 12192000"/>
                <a:gd name="connsiteY133" fmla="*/ 432296 h 757168"/>
                <a:gd name="connsiteX134" fmla="*/ 6036273 w 12192000"/>
                <a:gd name="connsiteY134" fmla="*/ 412301 h 757168"/>
                <a:gd name="connsiteX135" fmla="*/ 5780467 w 12192000"/>
                <a:gd name="connsiteY135" fmla="*/ 377910 h 757168"/>
                <a:gd name="connsiteX136" fmla="*/ 5739051 w 12192000"/>
                <a:gd name="connsiteY136" fmla="*/ 353609 h 757168"/>
                <a:gd name="connsiteX137" fmla="*/ 5583566 w 12192000"/>
                <a:gd name="connsiteY137" fmla="*/ 321995 h 757168"/>
                <a:gd name="connsiteX138" fmla="*/ 5432030 w 12192000"/>
                <a:gd name="connsiteY138" fmla="*/ 362512 h 757168"/>
                <a:gd name="connsiteX139" fmla="*/ 5241398 w 12192000"/>
                <a:gd name="connsiteY139" fmla="*/ 425781 h 757168"/>
                <a:gd name="connsiteX140" fmla="*/ 5139710 w 12192000"/>
                <a:gd name="connsiteY140" fmla="*/ 421022 h 757168"/>
                <a:gd name="connsiteX141" fmla="*/ 4929402 w 12192000"/>
                <a:gd name="connsiteY141" fmla="*/ 424310 h 757168"/>
                <a:gd name="connsiteX142" fmla="*/ 4782793 w 12192000"/>
                <a:gd name="connsiteY142" fmla="*/ 441046 h 757168"/>
                <a:gd name="connsiteX143" fmla="*/ 4577594 w 12192000"/>
                <a:gd name="connsiteY143" fmla="*/ 459290 h 757168"/>
                <a:gd name="connsiteX144" fmla="*/ 4500826 w 12192000"/>
                <a:gd name="connsiteY144" fmla="*/ 470529 h 757168"/>
                <a:gd name="connsiteX145" fmla="*/ 4317973 w 12192000"/>
                <a:gd name="connsiteY145" fmla="*/ 483649 h 757168"/>
                <a:gd name="connsiteX146" fmla="*/ 4166722 w 12192000"/>
                <a:gd name="connsiteY146" fmla="*/ 490602 h 757168"/>
                <a:gd name="connsiteX147" fmla="*/ 4042814 w 12192000"/>
                <a:gd name="connsiteY147" fmla="*/ 530660 h 757168"/>
                <a:gd name="connsiteX148" fmla="*/ 4002653 w 12192000"/>
                <a:gd name="connsiteY148" fmla="*/ 552594 h 757168"/>
                <a:gd name="connsiteX149" fmla="*/ 3969549 w 12192000"/>
                <a:gd name="connsiteY149" fmla="*/ 566312 h 757168"/>
                <a:gd name="connsiteX150" fmla="*/ 3821685 w 12192000"/>
                <a:gd name="connsiteY150" fmla="*/ 649183 h 757168"/>
                <a:gd name="connsiteX151" fmla="*/ 3805138 w 12192000"/>
                <a:gd name="connsiteY151" fmla="*/ 655947 h 757168"/>
                <a:gd name="connsiteX152" fmla="*/ 3609177 w 12192000"/>
                <a:gd name="connsiteY152" fmla="*/ 687459 h 757168"/>
                <a:gd name="connsiteX153" fmla="*/ 3539727 w 12192000"/>
                <a:gd name="connsiteY153" fmla="*/ 706521 h 757168"/>
                <a:gd name="connsiteX154" fmla="*/ 3396572 w 12192000"/>
                <a:gd name="connsiteY154" fmla="*/ 755681 h 757168"/>
                <a:gd name="connsiteX155" fmla="*/ 3341054 w 12192000"/>
                <a:gd name="connsiteY155" fmla="*/ 754679 h 757168"/>
                <a:gd name="connsiteX156" fmla="*/ 3138775 w 12192000"/>
                <a:gd name="connsiteY156" fmla="*/ 710120 h 757168"/>
                <a:gd name="connsiteX157" fmla="*/ 3037283 w 12192000"/>
                <a:gd name="connsiteY157" fmla="*/ 666453 h 757168"/>
                <a:gd name="connsiteX158" fmla="*/ 3002117 w 12192000"/>
                <a:gd name="connsiteY158" fmla="*/ 649347 h 757168"/>
                <a:gd name="connsiteX159" fmla="*/ 2747294 w 12192000"/>
                <a:gd name="connsiteY159" fmla="*/ 652400 h 757168"/>
                <a:gd name="connsiteX160" fmla="*/ 2676273 w 12192000"/>
                <a:gd name="connsiteY160" fmla="*/ 652304 h 757168"/>
                <a:gd name="connsiteX161" fmla="*/ 2432360 w 12192000"/>
                <a:gd name="connsiteY161" fmla="*/ 657836 h 757168"/>
                <a:gd name="connsiteX162" fmla="*/ 2382311 w 12192000"/>
                <a:gd name="connsiteY162" fmla="*/ 650824 h 757168"/>
                <a:gd name="connsiteX163" fmla="*/ 2055134 w 12192000"/>
                <a:gd name="connsiteY163" fmla="*/ 630053 h 757168"/>
                <a:gd name="connsiteX164" fmla="*/ 2031829 w 12192000"/>
                <a:gd name="connsiteY164" fmla="*/ 639324 h 757168"/>
                <a:gd name="connsiteX165" fmla="*/ 1912764 w 12192000"/>
                <a:gd name="connsiteY165" fmla="*/ 664183 h 757168"/>
                <a:gd name="connsiteX166" fmla="*/ 1755637 w 12192000"/>
                <a:gd name="connsiteY166" fmla="*/ 663960 h 757168"/>
                <a:gd name="connsiteX167" fmla="*/ 1727159 w 12192000"/>
                <a:gd name="connsiteY167" fmla="*/ 659605 h 757168"/>
                <a:gd name="connsiteX168" fmla="*/ 1622470 w 12192000"/>
                <a:gd name="connsiteY168" fmla="*/ 634850 h 757168"/>
                <a:gd name="connsiteX169" fmla="*/ 1385955 w 12192000"/>
                <a:gd name="connsiteY169" fmla="*/ 604522 h 757168"/>
                <a:gd name="connsiteX170" fmla="*/ 1340055 w 12192000"/>
                <a:gd name="connsiteY170" fmla="*/ 595629 h 757168"/>
                <a:gd name="connsiteX171" fmla="*/ 1257271 w 12192000"/>
                <a:gd name="connsiteY171" fmla="*/ 581180 h 757168"/>
                <a:gd name="connsiteX172" fmla="*/ 1031914 w 12192000"/>
                <a:gd name="connsiteY172" fmla="*/ 562692 h 757168"/>
                <a:gd name="connsiteX173" fmla="*/ 922031 w 12192000"/>
                <a:gd name="connsiteY173" fmla="*/ 566853 h 757168"/>
                <a:gd name="connsiteX174" fmla="*/ 873250 w 12192000"/>
                <a:gd name="connsiteY174" fmla="*/ 563724 h 757168"/>
                <a:gd name="connsiteX175" fmla="*/ 711627 w 12192000"/>
                <a:gd name="connsiteY175" fmla="*/ 529880 h 757168"/>
                <a:gd name="connsiteX176" fmla="*/ 311112 w 12192000"/>
                <a:gd name="connsiteY176" fmla="*/ 525106 h 757168"/>
                <a:gd name="connsiteX177" fmla="*/ 184145 w 12192000"/>
                <a:gd name="connsiteY177" fmla="*/ 532188 h 757168"/>
                <a:gd name="connsiteX178" fmla="*/ 116886 w 12192000"/>
                <a:gd name="connsiteY178" fmla="*/ 530572 h 757168"/>
                <a:gd name="connsiteX179" fmla="*/ 23941 w 12192000"/>
                <a:gd name="connsiteY179" fmla="*/ 506433 h 757168"/>
                <a:gd name="connsiteX180" fmla="*/ 0 w 12192000"/>
                <a:gd name="connsiteY180" fmla="*/ 502149 h 7571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</a:cxnLst>
              <a:rect l="l" t="t" r="r" b="b"/>
              <a:pathLst>
                <a:path w="12192000" h="757168">
                  <a:moveTo>
                    <a:pt x="0" y="0"/>
                  </a:moveTo>
                  <a:lnTo>
                    <a:pt x="41653" y="6945"/>
                  </a:lnTo>
                  <a:cubicBezTo>
                    <a:pt x="55151" y="9178"/>
                    <a:pt x="68996" y="11810"/>
                    <a:pt x="81317" y="15509"/>
                  </a:cubicBezTo>
                  <a:cubicBezTo>
                    <a:pt x="92911" y="18978"/>
                    <a:pt x="102562" y="24446"/>
                    <a:pt x="114150" y="28105"/>
                  </a:cubicBezTo>
                  <a:cubicBezTo>
                    <a:pt x="145644" y="37958"/>
                    <a:pt x="177914" y="47281"/>
                    <a:pt x="214865" y="58374"/>
                  </a:cubicBezTo>
                  <a:cubicBezTo>
                    <a:pt x="236680" y="42349"/>
                    <a:pt x="264438" y="53534"/>
                    <a:pt x="299237" y="63560"/>
                  </a:cubicBezTo>
                  <a:cubicBezTo>
                    <a:pt x="334763" y="73816"/>
                    <a:pt x="376093" y="78654"/>
                    <a:pt x="415570" y="83774"/>
                  </a:cubicBezTo>
                  <a:cubicBezTo>
                    <a:pt x="487949" y="93100"/>
                    <a:pt x="560804" y="100354"/>
                    <a:pt x="633210" y="109108"/>
                  </a:cubicBezTo>
                  <a:cubicBezTo>
                    <a:pt x="648566" y="111058"/>
                    <a:pt x="666073" y="114072"/>
                    <a:pt x="677567" y="119446"/>
                  </a:cubicBezTo>
                  <a:cubicBezTo>
                    <a:pt x="756262" y="155621"/>
                    <a:pt x="853422" y="169678"/>
                    <a:pt x="946429" y="171502"/>
                  </a:cubicBezTo>
                  <a:cubicBezTo>
                    <a:pt x="1019582" y="173044"/>
                    <a:pt x="1091239" y="175083"/>
                    <a:pt x="1163367" y="182106"/>
                  </a:cubicBezTo>
                  <a:cubicBezTo>
                    <a:pt x="1168863" y="182586"/>
                    <a:pt x="1176224" y="182589"/>
                    <a:pt x="1180337" y="181279"/>
                  </a:cubicBezTo>
                  <a:cubicBezTo>
                    <a:pt x="1205822" y="172503"/>
                    <a:pt x="1231920" y="173109"/>
                    <a:pt x="1263939" y="173070"/>
                  </a:cubicBezTo>
                  <a:cubicBezTo>
                    <a:pt x="1309211" y="172961"/>
                    <a:pt x="1350592" y="176848"/>
                    <a:pt x="1392213" y="183225"/>
                  </a:cubicBezTo>
                  <a:cubicBezTo>
                    <a:pt x="1422516" y="187866"/>
                    <a:pt x="1453010" y="195759"/>
                    <a:pt x="1479752" y="205174"/>
                  </a:cubicBezTo>
                  <a:cubicBezTo>
                    <a:pt x="1516962" y="218381"/>
                    <a:pt x="1553071" y="224660"/>
                    <a:pt x="1589813" y="211706"/>
                  </a:cubicBezTo>
                  <a:cubicBezTo>
                    <a:pt x="1629541" y="197953"/>
                    <a:pt x="1673292" y="205778"/>
                    <a:pt x="1716264" y="207459"/>
                  </a:cubicBezTo>
                  <a:cubicBezTo>
                    <a:pt x="1734988" y="208248"/>
                    <a:pt x="1754789" y="209668"/>
                    <a:pt x="1772900" y="208137"/>
                  </a:cubicBezTo>
                  <a:cubicBezTo>
                    <a:pt x="1825381" y="203828"/>
                    <a:pt x="1876222" y="195808"/>
                    <a:pt x="1929319" y="193822"/>
                  </a:cubicBezTo>
                  <a:cubicBezTo>
                    <a:pt x="1958819" y="192698"/>
                    <a:pt x="1991232" y="199166"/>
                    <a:pt x="2021514" y="204186"/>
                  </a:cubicBezTo>
                  <a:cubicBezTo>
                    <a:pt x="2052154" y="209417"/>
                    <a:pt x="2082323" y="216530"/>
                    <a:pt x="2111753" y="223797"/>
                  </a:cubicBezTo>
                  <a:cubicBezTo>
                    <a:pt x="2131736" y="228659"/>
                    <a:pt x="2153567" y="233429"/>
                    <a:pt x="2169356" y="241125"/>
                  </a:cubicBezTo>
                  <a:cubicBezTo>
                    <a:pt x="2205243" y="258649"/>
                    <a:pt x="2242901" y="263295"/>
                    <a:pt x="2286638" y="257382"/>
                  </a:cubicBezTo>
                  <a:cubicBezTo>
                    <a:pt x="2293313" y="256396"/>
                    <a:pt x="2301018" y="256799"/>
                    <a:pt x="2308368" y="256995"/>
                  </a:cubicBezTo>
                  <a:cubicBezTo>
                    <a:pt x="2426026" y="259155"/>
                    <a:pt x="2543593" y="262834"/>
                    <a:pt x="2660621" y="262863"/>
                  </a:cubicBezTo>
                  <a:cubicBezTo>
                    <a:pt x="2708088" y="262871"/>
                    <a:pt x="2754165" y="254412"/>
                    <a:pt x="2801134" y="250006"/>
                  </a:cubicBezTo>
                  <a:cubicBezTo>
                    <a:pt x="2810748" y="249174"/>
                    <a:pt x="2821504" y="247638"/>
                    <a:pt x="2830994" y="249091"/>
                  </a:cubicBezTo>
                  <a:cubicBezTo>
                    <a:pt x="2934354" y="264045"/>
                    <a:pt x="3032340" y="255254"/>
                    <a:pt x="3129084" y="242009"/>
                  </a:cubicBezTo>
                  <a:cubicBezTo>
                    <a:pt x="3139090" y="240625"/>
                    <a:pt x="3151170" y="241831"/>
                    <a:pt x="3162162" y="242789"/>
                  </a:cubicBezTo>
                  <a:cubicBezTo>
                    <a:pt x="3192925" y="245736"/>
                    <a:pt x="3225969" y="254145"/>
                    <a:pt x="3254072" y="251612"/>
                  </a:cubicBezTo>
                  <a:cubicBezTo>
                    <a:pt x="3328782" y="244461"/>
                    <a:pt x="3402881" y="234992"/>
                    <a:pt x="3473491" y="221903"/>
                  </a:cubicBezTo>
                  <a:cubicBezTo>
                    <a:pt x="3545212" y="208683"/>
                    <a:pt x="3611651" y="197856"/>
                    <a:pt x="3691860" y="219228"/>
                  </a:cubicBezTo>
                  <a:cubicBezTo>
                    <a:pt x="3725977" y="228268"/>
                    <a:pt x="3771754" y="225515"/>
                    <a:pt x="3811494" y="225691"/>
                  </a:cubicBezTo>
                  <a:cubicBezTo>
                    <a:pt x="3840564" y="225687"/>
                    <a:pt x="3868906" y="218586"/>
                    <a:pt x="3897533" y="220087"/>
                  </a:cubicBezTo>
                  <a:cubicBezTo>
                    <a:pt x="3973874" y="224087"/>
                    <a:pt x="4042293" y="217563"/>
                    <a:pt x="4109430" y="200477"/>
                  </a:cubicBezTo>
                  <a:cubicBezTo>
                    <a:pt x="4135544" y="193834"/>
                    <a:pt x="4175268" y="201258"/>
                    <a:pt x="4208772" y="200914"/>
                  </a:cubicBezTo>
                  <a:cubicBezTo>
                    <a:pt x="4244136" y="200288"/>
                    <a:pt x="4280583" y="199908"/>
                    <a:pt x="4314641" y="196159"/>
                  </a:cubicBezTo>
                  <a:cubicBezTo>
                    <a:pt x="4402743" y="186278"/>
                    <a:pt x="4489848" y="174436"/>
                    <a:pt x="4577622" y="163774"/>
                  </a:cubicBezTo>
                  <a:cubicBezTo>
                    <a:pt x="4649843" y="154967"/>
                    <a:pt x="4719794" y="168553"/>
                    <a:pt x="4790345" y="177592"/>
                  </a:cubicBezTo>
                  <a:cubicBezTo>
                    <a:pt x="4834576" y="183345"/>
                    <a:pt x="4875614" y="193701"/>
                    <a:pt x="4926164" y="184139"/>
                  </a:cubicBezTo>
                  <a:cubicBezTo>
                    <a:pt x="4974485" y="175032"/>
                    <a:pt x="5034899" y="180870"/>
                    <a:pt x="5088812" y="177401"/>
                  </a:cubicBezTo>
                  <a:cubicBezTo>
                    <a:pt x="5134238" y="174439"/>
                    <a:pt x="5178353" y="168165"/>
                    <a:pt x="5222466" y="162082"/>
                  </a:cubicBezTo>
                  <a:cubicBezTo>
                    <a:pt x="5282519" y="153783"/>
                    <a:pt x="5341864" y="144876"/>
                    <a:pt x="5406528" y="153987"/>
                  </a:cubicBezTo>
                  <a:cubicBezTo>
                    <a:pt x="5479960" y="164323"/>
                    <a:pt x="5531876" y="142624"/>
                    <a:pt x="5590716" y="129490"/>
                  </a:cubicBezTo>
                  <a:cubicBezTo>
                    <a:pt x="5631296" y="120553"/>
                    <a:pt x="5675395" y="114659"/>
                    <a:pt x="5719429" y="110099"/>
                  </a:cubicBezTo>
                  <a:cubicBezTo>
                    <a:pt x="5778247" y="104215"/>
                    <a:pt x="5838715" y="102042"/>
                    <a:pt x="5897895" y="96368"/>
                  </a:cubicBezTo>
                  <a:cubicBezTo>
                    <a:pt x="5987399" y="87895"/>
                    <a:pt x="6077855" y="82333"/>
                    <a:pt x="6169957" y="94411"/>
                  </a:cubicBezTo>
                  <a:cubicBezTo>
                    <a:pt x="6212360" y="99875"/>
                    <a:pt x="6252010" y="101763"/>
                    <a:pt x="6294827" y="99236"/>
                  </a:cubicBezTo>
                  <a:cubicBezTo>
                    <a:pt x="6364965" y="95091"/>
                    <a:pt x="6436581" y="97891"/>
                    <a:pt x="6494261" y="71724"/>
                  </a:cubicBezTo>
                  <a:cubicBezTo>
                    <a:pt x="6514615" y="62488"/>
                    <a:pt x="6550354" y="61691"/>
                    <a:pt x="6579627" y="57883"/>
                  </a:cubicBezTo>
                  <a:cubicBezTo>
                    <a:pt x="6613354" y="53353"/>
                    <a:pt x="6637770" y="57878"/>
                    <a:pt x="6654800" y="77086"/>
                  </a:cubicBezTo>
                  <a:cubicBezTo>
                    <a:pt x="6662444" y="85688"/>
                    <a:pt x="6685147" y="94892"/>
                    <a:pt x="6703059" y="97166"/>
                  </a:cubicBezTo>
                  <a:cubicBezTo>
                    <a:pt x="6756799" y="103989"/>
                    <a:pt x="6806654" y="100687"/>
                    <a:pt x="6859445" y="90481"/>
                  </a:cubicBezTo>
                  <a:cubicBezTo>
                    <a:pt x="6908894" y="80861"/>
                    <a:pt x="6969747" y="85387"/>
                    <a:pt x="7025414" y="83536"/>
                  </a:cubicBezTo>
                  <a:cubicBezTo>
                    <a:pt x="7064862" y="82168"/>
                    <a:pt x="7104501" y="77186"/>
                    <a:pt x="7144137" y="79264"/>
                  </a:cubicBezTo>
                  <a:cubicBezTo>
                    <a:pt x="7193316" y="81841"/>
                    <a:pt x="7241809" y="90488"/>
                    <a:pt x="7291235" y="95367"/>
                  </a:cubicBezTo>
                  <a:cubicBezTo>
                    <a:pt x="7329668" y="99288"/>
                    <a:pt x="7368978" y="100585"/>
                    <a:pt x="7407395" y="104888"/>
                  </a:cubicBezTo>
                  <a:cubicBezTo>
                    <a:pt x="7438868" y="108256"/>
                    <a:pt x="7469832" y="114265"/>
                    <a:pt x="7500837" y="119515"/>
                  </a:cubicBezTo>
                  <a:cubicBezTo>
                    <a:pt x="7512146" y="121444"/>
                    <a:pt x="7523255" y="127178"/>
                    <a:pt x="7533567" y="126955"/>
                  </a:cubicBezTo>
                  <a:cubicBezTo>
                    <a:pt x="7636025" y="124121"/>
                    <a:pt x="7707510" y="164497"/>
                    <a:pt x="7792910" y="185188"/>
                  </a:cubicBezTo>
                  <a:cubicBezTo>
                    <a:pt x="7882663" y="207063"/>
                    <a:pt x="7969001" y="237914"/>
                    <a:pt x="8070699" y="235423"/>
                  </a:cubicBezTo>
                  <a:cubicBezTo>
                    <a:pt x="8132239" y="233879"/>
                    <a:pt x="8191903" y="225939"/>
                    <a:pt x="8253177" y="222473"/>
                  </a:cubicBezTo>
                  <a:cubicBezTo>
                    <a:pt x="8274949" y="221324"/>
                    <a:pt x="8299150" y="222976"/>
                    <a:pt x="8320683" y="226393"/>
                  </a:cubicBezTo>
                  <a:cubicBezTo>
                    <a:pt x="8424731" y="242340"/>
                    <a:pt x="8527777" y="249266"/>
                    <a:pt x="8631438" y="237528"/>
                  </a:cubicBezTo>
                  <a:cubicBezTo>
                    <a:pt x="8649201" y="235596"/>
                    <a:pt x="8668058" y="233915"/>
                    <a:pt x="8686410" y="234877"/>
                  </a:cubicBezTo>
                  <a:cubicBezTo>
                    <a:pt x="8786966" y="240146"/>
                    <a:pt x="8885480" y="249315"/>
                    <a:pt x="8980658" y="273001"/>
                  </a:cubicBezTo>
                  <a:cubicBezTo>
                    <a:pt x="9012626" y="280972"/>
                    <a:pt x="9052108" y="279035"/>
                    <a:pt x="9087625" y="282423"/>
                  </a:cubicBezTo>
                  <a:cubicBezTo>
                    <a:pt x="9120583" y="285484"/>
                    <a:pt x="9154319" y="287825"/>
                    <a:pt x="9186017" y="293875"/>
                  </a:cubicBezTo>
                  <a:cubicBezTo>
                    <a:pt x="9232288" y="302785"/>
                    <a:pt x="9275554" y="305815"/>
                    <a:pt x="9323931" y="302628"/>
                  </a:cubicBezTo>
                  <a:cubicBezTo>
                    <a:pt x="9370084" y="299705"/>
                    <a:pt x="9419491" y="304964"/>
                    <a:pt x="9467213" y="307275"/>
                  </a:cubicBezTo>
                  <a:cubicBezTo>
                    <a:pt x="9520438" y="309874"/>
                    <a:pt x="9573661" y="312473"/>
                    <a:pt x="9626826" y="316213"/>
                  </a:cubicBezTo>
                  <a:cubicBezTo>
                    <a:pt x="9648094" y="317708"/>
                    <a:pt x="9671915" y="326588"/>
                    <a:pt x="9689696" y="324467"/>
                  </a:cubicBezTo>
                  <a:cubicBezTo>
                    <a:pt x="9747117" y="317175"/>
                    <a:pt x="9803355" y="332523"/>
                    <a:pt x="9860526" y="329986"/>
                  </a:cubicBezTo>
                  <a:cubicBezTo>
                    <a:pt x="9888572" y="328594"/>
                    <a:pt x="9919723" y="338048"/>
                    <a:pt x="9949775" y="340386"/>
                  </a:cubicBezTo>
                  <a:cubicBezTo>
                    <a:pt x="9998886" y="344296"/>
                    <a:pt x="10048092" y="346302"/>
                    <a:pt x="10097252" y="349262"/>
                  </a:cubicBezTo>
                  <a:cubicBezTo>
                    <a:pt x="10113390" y="350297"/>
                    <a:pt x="10129133" y="351886"/>
                    <a:pt x="10145261" y="353113"/>
                  </a:cubicBezTo>
                  <a:cubicBezTo>
                    <a:pt x="10159555" y="354243"/>
                    <a:pt x="10174512" y="356743"/>
                    <a:pt x="10188159" y="356124"/>
                  </a:cubicBezTo>
                  <a:cubicBezTo>
                    <a:pt x="10237589" y="353944"/>
                    <a:pt x="10286441" y="348682"/>
                    <a:pt x="10336144" y="348235"/>
                  </a:cubicBezTo>
                  <a:cubicBezTo>
                    <a:pt x="10379222" y="347822"/>
                    <a:pt x="10423443" y="353764"/>
                    <a:pt x="10466847" y="354131"/>
                  </a:cubicBezTo>
                  <a:cubicBezTo>
                    <a:pt x="10543353" y="354898"/>
                    <a:pt x="10619988" y="353190"/>
                    <a:pt x="10696514" y="353575"/>
                  </a:cubicBezTo>
                  <a:cubicBezTo>
                    <a:pt x="10713071" y="353680"/>
                    <a:pt x="10730069" y="359342"/>
                    <a:pt x="10746932" y="360606"/>
                  </a:cubicBezTo>
                  <a:cubicBezTo>
                    <a:pt x="10799731" y="364326"/>
                    <a:pt x="10852569" y="367289"/>
                    <a:pt x="10905388" y="370627"/>
                  </a:cubicBezTo>
                  <a:cubicBezTo>
                    <a:pt x="10935470" y="372396"/>
                    <a:pt x="10965963" y="373421"/>
                    <a:pt x="10995602" y="376691"/>
                  </a:cubicBezTo>
                  <a:cubicBezTo>
                    <a:pt x="11034750" y="381032"/>
                    <a:pt x="11070168" y="386324"/>
                    <a:pt x="11107647" y="373405"/>
                  </a:cubicBezTo>
                  <a:cubicBezTo>
                    <a:pt x="11165372" y="353347"/>
                    <a:pt x="11236837" y="366060"/>
                    <a:pt x="11302440" y="364156"/>
                  </a:cubicBezTo>
                  <a:cubicBezTo>
                    <a:pt x="11319394" y="363708"/>
                    <a:pt x="11336655" y="364422"/>
                    <a:pt x="11353613" y="363785"/>
                  </a:cubicBezTo>
                  <a:cubicBezTo>
                    <a:pt x="11384961" y="362566"/>
                    <a:pt x="11415955" y="360947"/>
                    <a:pt x="11447323" y="359346"/>
                  </a:cubicBezTo>
                  <a:cubicBezTo>
                    <a:pt x="11452855" y="359066"/>
                    <a:pt x="11459104" y="359200"/>
                    <a:pt x="11464292" y="358519"/>
                  </a:cubicBezTo>
                  <a:cubicBezTo>
                    <a:pt x="11512058" y="353010"/>
                    <a:pt x="11559143" y="346321"/>
                    <a:pt x="11607560" y="342370"/>
                  </a:cubicBezTo>
                  <a:cubicBezTo>
                    <a:pt x="11631218" y="340368"/>
                    <a:pt x="11657295" y="341352"/>
                    <a:pt x="11681426" y="344335"/>
                  </a:cubicBezTo>
                  <a:cubicBezTo>
                    <a:pt x="11751997" y="352993"/>
                    <a:pt x="11821986" y="358760"/>
                    <a:pt x="11893565" y="355261"/>
                  </a:cubicBezTo>
                  <a:cubicBezTo>
                    <a:pt x="11921973" y="353889"/>
                    <a:pt x="11953288" y="360300"/>
                    <a:pt x="11983290" y="363588"/>
                  </a:cubicBezTo>
                  <a:lnTo>
                    <a:pt x="12192000" y="388018"/>
                  </a:lnTo>
                  <a:lnTo>
                    <a:pt x="12192000" y="577115"/>
                  </a:lnTo>
                  <a:lnTo>
                    <a:pt x="12157329" y="588862"/>
                  </a:lnTo>
                  <a:cubicBezTo>
                    <a:pt x="12118393" y="608572"/>
                    <a:pt x="12109715" y="605637"/>
                    <a:pt x="12066948" y="586034"/>
                  </a:cubicBezTo>
                  <a:cubicBezTo>
                    <a:pt x="12016991" y="563193"/>
                    <a:pt x="11965119" y="541779"/>
                    <a:pt x="11911344" y="521599"/>
                  </a:cubicBezTo>
                  <a:cubicBezTo>
                    <a:pt x="11894383" y="515178"/>
                    <a:pt x="11869417" y="514060"/>
                    <a:pt x="11847823" y="511785"/>
                  </a:cubicBezTo>
                  <a:cubicBezTo>
                    <a:pt x="11811233" y="507768"/>
                    <a:pt x="11773630" y="501982"/>
                    <a:pt x="11737547" y="502380"/>
                  </a:cubicBezTo>
                  <a:cubicBezTo>
                    <a:pt x="11702930" y="502855"/>
                    <a:pt x="11668388" y="508866"/>
                    <a:pt x="11636052" y="514993"/>
                  </a:cubicBezTo>
                  <a:cubicBezTo>
                    <a:pt x="11545722" y="532199"/>
                    <a:pt x="11462455" y="555118"/>
                    <a:pt x="11394706" y="590867"/>
                  </a:cubicBezTo>
                  <a:cubicBezTo>
                    <a:pt x="11385999" y="595562"/>
                    <a:pt x="11369016" y="596581"/>
                    <a:pt x="11354978" y="597561"/>
                  </a:cubicBezTo>
                  <a:cubicBezTo>
                    <a:pt x="11332076" y="599224"/>
                    <a:pt x="11308448" y="600655"/>
                    <a:pt x="11285306" y="599825"/>
                  </a:cubicBezTo>
                  <a:cubicBezTo>
                    <a:pt x="11172906" y="595841"/>
                    <a:pt x="11083430" y="617861"/>
                    <a:pt x="11008528" y="656670"/>
                  </a:cubicBezTo>
                  <a:cubicBezTo>
                    <a:pt x="10986971" y="667750"/>
                    <a:pt x="10970753" y="668236"/>
                    <a:pt x="10948735" y="652964"/>
                  </a:cubicBezTo>
                  <a:cubicBezTo>
                    <a:pt x="10923173" y="635218"/>
                    <a:pt x="10885031" y="639705"/>
                    <a:pt x="10850698" y="641721"/>
                  </a:cubicBezTo>
                  <a:cubicBezTo>
                    <a:pt x="10815269" y="643680"/>
                    <a:pt x="10779458" y="645811"/>
                    <a:pt x="10744026" y="647769"/>
                  </a:cubicBezTo>
                  <a:cubicBezTo>
                    <a:pt x="10717832" y="649066"/>
                    <a:pt x="10692021" y="650003"/>
                    <a:pt x="10666160" y="651891"/>
                  </a:cubicBezTo>
                  <a:cubicBezTo>
                    <a:pt x="10585627" y="657783"/>
                    <a:pt x="10513854" y="650969"/>
                    <a:pt x="10450521" y="616552"/>
                  </a:cubicBezTo>
                  <a:cubicBezTo>
                    <a:pt x="10402221" y="590175"/>
                    <a:pt x="10339099" y="579806"/>
                    <a:pt x="10271192" y="583498"/>
                  </a:cubicBezTo>
                  <a:cubicBezTo>
                    <a:pt x="10262701" y="584006"/>
                    <a:pt x="10251859" y="587254"/>
                    <a:pt x="10246067" y="585423"/>
                  </a:cubicBezTo>
                  <a:cubicBezTo>
                    <a:pt x="10158786" y="558528"/>
                    <a:pt x="10086634" y="594049"/>
                    <a:pt x="10005027" y="592252"/>
                  </a:cubicBezTo>
                  <a:cubicBezTo>
                    <a:pt x="9969004" y="591507"/>
                    <a:pt x="9931565" y="603664"/>
                    <a:pt x="9898681" y="613195"/>
                  </a:cubicBezTo>
                  <a:cubicBezTo>
                    <a:pt x="9853463" y="626281"/>
                    <a:pt x="9813049" y="639042"/>
                    <a:pt x="9753225" y="629038"/>
                  </a:cubicBezTo>
                  <a:cubicBezTo>
                    <a:pt x="9693404" y="618845"/>
                    <a:pt x="9637675" y="628898"/>
                    <a:pt x="9591376" y="648601"/>
                  </a:cubicBezTo>
                  <a:cubicBezTo>
                    <a:pt x="9556001" y="663537"/>
                    <a:pt x="9518120" y="663077"/>
                    <a:pt x="9472860" y="655936"/>
                  </a:cubicBezTo>
                  <a:cubicBezTo>
                    <a:pt x="9416283" y="647056"/>
                    <a:pt x="9357217" y="643578"/>
                    <a:pt x="9299788" y="636945"/>
                  </a:cubicBezTo>
                  <a:cubicBezTo>
                    <a:pt x="9287347" y="635531"/>
                    <a:pt x="9271710" y="632039"/>
                    <a:pt x="9264605" y="627087"/>
                  </a:cubicBezTo>
                  <a:cubicBezTo>
                    <a:pt x="9177661" y="565680"/>
                    <a:pt x="9051076" y="558473"/>
                    <a:pt x="8926435" y="549269"/>
                  </a:cubicBezTo>
                  <a:cubicBezTo>
                    <a:pt x="8850925" y="543595"/>
                    <a:pt x="8774954" y="539613"/>
                    <a:pt x="8698934" y="536583"/>
                  </a:cubicBezTo>
                  <a:cubicBezTo>
                    <a:pt x="8673232" y="535428"/>
                    <a:pt x="8645916" y="537050"/>
                    <a:pt x="8622862" y="541563"/>
                  </a:cubicBezTo>
                  <a:cubicBezTo>
                    <a:pt x="8574890" y="551069"/>
                    <a:pt x="8530403" y="564380"/>
                    <a:pt x="8482784" y="574094"/>
                  </a:cubicBezTo>
                  <a:cubicBezTo>
                    <a:pt x="8464923" y="577929"/>
                    <a:pt x="8442157" y="576927"/>
                    <a:pt x="8421565" y="576610"/>
                  </a:cubicBezTo>
                  <a:cubicBezTo>
                    <a:pt x="8385152" y="576229"/>
                    <a:pt x="8345023" y="569546"/>
                    <a:pt x="8313469" y="574762"/>
                  </a:cubicBezTo>
                  <a:cubicBezTo>
                    <a:pt x="8231431" y="588203"/>
                    <a:pt x="8155671" y="580227"/>
                    <a:pt x="8079520" y="558685"/>
                  </a:cubicBezTo>
                  <a:cubicBezTo>
                    <a:pt x="7972906" y="528487"/>
                    <a:pt x="7870782" y="525043"/>
                    <a:pt x="7773327" y="558854"/>
                  </a:cubicBezTo>
                  <a:cubicBezTo>
                    <a:pt x="7729470" y="574107"/>
                    <a:pt x="7688069" y="563543"/>
                    <a:pt x="7652477" y="547561"/>
                  </a:cubicBezTo>
                  <a:cubicBezTo>
                    <a:pt x="7611494" y="529005"/>
                    <a:pt x="7570974" y="522685"/>
                    <a:pt x="7522274" y="532150"/>
                  </a:cubicBezTo>
                  <a:cubicBezTo>
                    <a:pt x="7511488" y="534257"/>
                    <a:pt x="7496511" y="532136"/>
                    <a:pt x="7484080" y="530532"/>
                  </a:cubicBezTo>
                  <a:cubicBezTo>
                    <a:pt x="7413133" y="522044"/>
                    <a:pt x="7341987" y="510303"/>
                    <a:pt x="7282277" y="540177"/>
                  </a:cubicBezTo>
                  <a:cubicBezTo>
                    <a:pt x="7270558" y="546051"/>
                    <a:pt x="7251336" y="547713"/>
                    <a:pt x="7235690" y="551282"/>
                  </a:cubicBezTo>
                  <a:cubicBezTo>
                    <a:pt x="7170161" y="565782"/>
                    <a:pt x="7172820" y="564203"/>
                    <a:pt x="7116339" y="539494"/>
                  </a:cubicBezTo>
                  <a:cubicBezTo>
                    <a:pt x="7086841" y="526502"/>
                    <a:pt x="7045980" y="512724"/>
                    <a:pt x="7011067" y="511848"/>
                  </a:cubicBezTo>
                  <a:cubicBezTo>
                    <a:pt x="6800473" y="506533"/>
                    <a:pt x="6601893" y="468653"/>
                    <a:pt x="6403234" y="432296"/>
                  </a:cubicBezTo>
                  <a:cubicBezTo>
                    <a:pt x="6280760" y="409851"/>
                    <a:pt x="6160432" y="402592"/>
                    <a:pt x="6036273" y="412301"/>
                  </a:cubicBezTo>
                  <a:cubicBezTo>
                    <a:pt x="5946471" y="419425"/>
                    <a:pt x="5863077" y="395593"/>
                    <a:pt x="5780467" y="377910"/>
                  </a:cubicBezTo>
                  <a:cubicBezTo>
                    <a:pt x="5763357" y="374343"/>
                    <a:pt x="5747757" y="363033"/>
                    <a:pt x="5739051" y="353609"/>
                  </a:cubicBezTo>
                  <a:cubicBezTo>
                    <a:pt x="5707675" y="320294"/>
                    <a:pt x="5653252" y="312483"/>
                    <a:pt x="5583566" y="321995"/>
                  </a:cubicBezTo>
                  <a:cubicBezTo>
                    <a:pt x="5528347" y="329404"/>
                    <a:pt x="5477716" y="340486"/>
                    <a:pt x="5432030" y="362512"/>
                  </a:cubicBezTo>
                  <a:cubicBezTo>
                    <a:pt x="5378421" y="388318"/>
                    <a:pt x="5322767" y="418026"/>
                    <a:pt x="5241398" y="425781"/>
                  </a:cubicBezTo>
                  <a:cubicBezTo>
                    <a:pt x="5206262" y="429089"/>
                    <a:pt x="5176131" y="428273"/>
                    <a:pt x="5139710" y="421022"/>
                  </a:cubicBezTo>
                  <a:cubicBezTo>
                    <a:pt x="5069048" y="407018"/>
                    <a:pt x="4997864" y="396037"/>
                    <a:pt x="4929402" y="424310"/>
                  </a:cubicBezTo>
                  <a:cubicBezTo>
                    <a:pt x="4891785" y="439890"/>
                    <a:pt x="4841650" y="448519"/>
                    <a:pt x="4782793" y="441046"/>
                  </a:cubicBezTo>
                  <a:cubicBezTo>
                    <a:pt x="4709316" y="431663"/>
                    <a:pt x="4641426" y="442031"/>
                    <a:pt x="4577594" y="459290"/>
                  </a:cubicBezTo>
                  <a:cubicBezTo>
                    <a:pt x="4554816" y="465538"/>
                    <a:pt x="4527069" y="468279"/>
                    <a:pt x="4500826" y="470529"/>
                  </a:cubicBezTo>
                  <a:cubicBezTo>
                    <a:pt x="4440199" y="475746"/>
                    <a:pt x="4379252" y="479993"/>
                    <a:pt x="4317973" y="483649"/>
                  </a:cubicBezTo>
                  <a:cubicBezTo>
                    <a:pt x="4267762" y="486741"/>
                    <a:pt x="4217264" y="488292"/>
                    <a:pt x="4166722" y="490602"/>
                  </a:cubicBezTo>
                  <a:cubicBezTo>
                    <a:pt x="4111394" y="493045"/>
                    <a:pt x="4067073" y="503124"/>
                    <a:pt x="4042814" y="530660"/>
                  </a:cubicBezTo>
                  <a:cubicBezTo>
                    <a:pt x="4034996" y="539407"/>
                    <a:pt x="4017001" y="545715"/>
                    <a:pt x="4002653" y="552594"/>
                  </a:cubicBezTo>
                  <a:cubicBezTo>
                    <a:pt x="3992459" y="557592"/>
                    <a:pt x="3979023" y="561086"/>
                    <a:pt x="3969549" y="566312"/>
                  </a:cubicBezTo>
                  <a:cubicBezTo>
                    <a:pt x="3919896" y="593854"/>
                    <a:pt x="3870968" y="621622"/>
                    <a:pt x="3821685" y="649183"/>
                  </a:cubicBezTo>
                  <a:cubicBezTo>
                    <a:pt x="3816761" y="651788"/>
                    <a:pt x="3811445" y="654943"/>
                    <a:pt x="3805138" y="655947"/>
                  </a:cubicBezTo>
                  <a:cubicBezTo>
                    <a:pt x="3739817" y="666451"/>
                    <a:pt x="3673801" y="676154"/>
                    <a:pt x="3609177" y="687459"/>
                  </a:cubicBezTo>
                  <a:cubicBezTo>
                    <a:pt x="3584288" y="691878"/>
                    <a:pt x="3558597" y="697589"/>
                    <a:pt x="3539727" y="706521"/>
                  </a:cubicBezTo>
                  <a:cubicBezTo>
                    <a:pt x="3496714" y="726780"/>
                    <a:pt x="3457268" y="749132"/>
                    <a:pt x="3396572" y="755681"/>
                  </a:cubicBezTo>
                  <a:cubicBezTo>
                    <a:pt x="3378807" y="757611"/>
                    <a:pt x="3357809" y="758036"/>
                    <a:pt x="3341054" y="754679"/>
                  </a:cubicBezTo>
                  <a:cubicBezTo>
                    <a:pt x="3272962" y="740809"/>
                    <a:pt x="3206471" y="724541"/>
                    <a:pt x="3138775" y="710120"/>
                  </a:cubicBezTo>
                  <a:cubicBezTo>
                    <a:pt x="3095820" y="701191"/>
                    <a:pt x="3056969" y="691141"/>
                    <a:pt x="3037283" y="666453"/>
                  </a:cubicBezTo>
                  <a:cubicBezTo>
                    <a:pt x="3031764" y="659487"/>
                    <a:pt x="3015626" y="651391"/>
                    <a:pt x="3002117" y="649347"/>
                  </a:cubicBezTo>
                  <a:cubicBezTo>
                    <a:pt x="2915220" y="636209"/>
                    <a:pt x="2829194" y="627503"/>
                    <a:pt x="2747294" y="652400"/>
                  </a:cubicBezTo>
                  <a:cubicBezTo>
                    <a:pt x="2730084" y="657794"/>
                    <a:pt x="2698519" y="656140"/>
                    <a:pt x="2676273" y="652304"/>
                  </a:cubicBezTo>
                  <a:cubicBezTo>
                    <a:pt x="2590546" y="637890"/>
                    <a:pt x="2508883" y="630176"/>
                    <a:pt x="2432360" y="657836"/>
                  </a:cubicBezTo>
                  <a:cubicBezTo>
                    <a:pt x="2423352" y="661179"/>
                    <a:pt x="2395274" y="656272"/>
                    <a:pt x="2382311" y="650824"/>
                  </a:cubicBezTo>
                  <a:cubicBezTo>
                    <a:pt x="2257393" y="597728"/>
                    <a:pt x="2187724" y="592930"/>
                    <a:pt x="2055134" y="630053"/>
                  </a:cubicBezTo>
                  <a:cubicBezTo>
                    <a:pt x="2046542" y="632464"/>
                    <a:pt x="2035364" y="635121"/>
                    <a:pt x="2031829" y="639324"/>
                  </a:cubicBezTo>
                  <a:cubicBezTo>
                    <a:pt x="2007977" y="666120"/>
                    <a:pt x="1960229" y="664380"/>
                    <a:pt x="1912764" y="664183"/>
                  </a:cubicBezTo>
                  <a:cubicBezTo>
                    <a:pt x="1860521" y="663924"/>
                    <a:pt x="1808236" y="664426"/>
                    <a:pt x="1755637" y="663960"/>
                  </a:cubicBezTo>
                  <a:cubicBezTo>
                    <a:pt x="1746439" y="663859"/>
                    <a:pt x="1736243" y="661799"/>
                    <a:pt x="1727159" y="659605"/>
                  </a:cubicBezTo>
                  <a:cubicBezTo>
                    <a:pt x="1692256" y="651480"/>
                    <a:pt x="1658604" y="640559"/>
                    <a:pt x="1622470" y="634850"/>
                  </a:cubicBezTo>
                  <a:cubicBezTo>
                    <a:pt x="1544362" y="622552"/>
                    <a:pt x="1469248" y="602210"/>
                    <a:pt x="1385955" y="604522"/>
                  </a:cubicBezTo>
                  <a:cubicBezTo>
                    <a:pt x="1371585" y="604913"/>
                    <a:pt x="1355357" y="598530"/>
                    <a:pt x="1340055" y="595629"/>
                  </a:cubicBezTo>
                  <a:cubicBezTo>
                    <a:pt x="1312351" y="590552"/>
                    <a:pt x="1285460" y="583993"/>
                    <a:pt x="1257271" y="581180"/>
                  </a:cubicBezTo>
                  <a:cubicBezTo>
                    <a:pt x="1182583" y="573830"/>
                    <a:pt x="1107142" y="566824"/>
                    <a:pt x="1031914" y="562692"/>
                  </a:cubicBezTo>
                  <a:cubicBezTo>
                    <a:pt x="995593" y="560597"/>
                    <a:pt x="958880" y="565923"/>
                    <a:pt x="922031" y="566853"/>
                  </a:cubicBezTo>
                  <a:cubicBezTo>
                    <a:pt x="905446" y="567320"/>
                    <a:pt x="878533" y="568199"/>
                    <a:pt x="873250" y="563724"/>
                  </a:cubicBezTo>
                  <a:cubicBezTo>
                    <a:pt x="832343" y="529722"/>
                    <a:pt x="772202" y="532674"/>
                    <a:pt x="711627" y="529880"/>
                  </a:cubicBezTo>
                  <a:cubicBezTo>
                    <a:pt x="577999" y="523641"/>
                    <a:pt x="447408" y="543696"/>
                    <a:pt x="311112" y="525106"/>
                  </a:cubicBezTo>
                  <a:cubicBezTo>
                    <a:pt x="271645" y="519795"/>
                    <a:pt x="226936" y="530235"/>
                    <a:pt x="184145" y="532188"/>
                  </a:cubicBezTo>
                  <a:cubicBezTo>
                    <a:pt x="162015" y="533128"/>
                    <a:pt x="137665" y="534333"/>
                    <a:pt x="116886" y="530572"/>
                  </a:cubicBezTo>
                  <a:cubicBezTo>
                    <a:pt x="84810" y="524693"/>
                    <a:pt x="54011" y="515448"/>
                    <a:pt x="23941" y="506433"/>
                  </a:cubicBezTo>
                  <a:lnTo>
                    <a:pt x="0" y="502149"/>
                  </a:lnTo>
                  <a:close/>
                </a:path>
              </a:pathLst>
            </a:custGeom>
            <a:blipFill>
              <a:blip r:embed="rId8">
                <a:alphaModFix amt="57000"/>
              </a:blip>
              <a:tile tx="0" ty="0" sx="100000" sy="100000" flip="none" algn="tl"/>
            </a:blip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4" name="TextBox 3">
            <a:extLst>
              <a:ext uri="{FF2B5EF4-FFF2-40B4-BE49-F238E27FC236}">
                <a16:creationId xmlns:a16="http://schemas.microsoft.com/office/drawing/2014/main" id="{32B963B2-F1DE-97E4-DD17-411686DD270D}"/>
              </a:ext>
            </a:extLst>
          </p:cNvPr>
          <p:cNvSpPr txBox="1"/>
          <p:nvPr/>
        </p:nvSpPr>
        <p:spPr>
          <a:xfrm>
            <a:off x="5485926" y="6870700"/>
            <a:ext cx="2186816" cy="200055"/>
          </a:xfrm>
          <a:prstGeom prst="rect">
            <a:avLst/>
          </a:prstGeom>
          <a:solidFill>
            <a:srgbClr val="000000"/>
          </a:solidFill>
        </p:spPr>
        <p:txBody>
          <a:bodyPr wrap="none" rtlCol="0">
            <a:spAutoFit/>
          </a:bodyPr>
          <a:lstStyle/>
          <a:p>
            <a:pPr algn="r">
              <a:spcAft>
                <a:spcPts val="600"/>
              </a:spcAft>
            </a:pPr>
            <a:r>
              <a:rPr lang="en-US" sz="700">
                <a:solidFill>
                  <a:srgbClr val="FFFFFF"/>
                </a:solidFill>
                <a:hlinkClick r:id="rId3" tooltip="https://www.flickr.com/photos/jsjgeology/38417957134/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This Photo</a:t>
            </a:r>
            <a:r>
              <a:rPr lang="en-US" sz="700">
                <a:solidFill>
                  <a:srgbClr val="FFFFFF"/>
                </a:solidFill>
              </a:rPr>
              <a:t> by Unknown Author is licensed under </a:t>
            </a:r>
            <a:r>
              <a:rPr lang="en-US" sz="700">
                <a:solidFill>
                  <a:srgbClr val="FFFFFF"/>
                </a:solidFill>
                <a:hlinkClick r:id="rId9" tooltip="https://creativecommons.org/licenses/by/3.0/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CC BY</a:t>
            </a:r>
            <a:endParaRPr lang="en-US" sz="700">
              <a:solidFill>
                <a:srgbClr val="FFFFFF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E527944-D6DC-C16A-B0C7-096A12F8567B}"/>
              </a:ext>
            </a:extLst>
          </p:cNvPr>
          <p:cNvSpPr txBox="1"/>
          <p:nvPr/>
        </p:nvSpPr>
        <p:spPr>
          <a:xfrm>
            <a:off x="7685442" y="6870700"/>
            <a:ext cx="2307042" cy="200055"/>
          </a:xfrm>
          <a:prstGeom prst="rect">
            <a:avLst/>
          </a:prstGeom>
          <a:solidFill>
            <a:srgbClr val="000000"/>
          </a:solidFill>
        </p:spPr>
        <p:txBody>
          <a:bodyPr wrap="none" rtlCol="0">
            <a:spAutoFit/>
          </a:bodyPr>
          <a:lstStyle/>
          <a:p>
            <a:pPr algn="r">
              <a:spcAft>
                <a:spcPts val="600"/>
              </a:spcAft>
            </a:pPr>
            <a:r>
              <a:rPr lang="en-US" sz="700">
                <a:solidFill>
                  <a:srgbClr val="FFFFFF"/>
                </a:solidFill>
                <a:hlinkClick r:id="rId5" tooltip="https://en.wikipedia.org/wiki/Weathering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This Photo</a:t>
            </a:r>
            <a:r>
              <a:rPr lang="en-US" sz="700">
                <a:solidFill>
                  <a:srgbClr val="FFFFFF"/>
                </a:solidFill>
              </a:rPr>
              <a:t> by Unknown Author is licensed under </a:t>
            </a:r>
            <a:r>
              <a:rPr lang="en-US" sz="700">
                <a:solidFill>
                  <a:srgbClr val="FFFFFF"/>
                </a:solidFill>
                <a:hlinkClick r:id="rId10" tooltip="https://creativecommons.org/licenses/by-sa/3.0/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CC BY-SA</a:t>
            </a:r>
            <a:endParaRPr lang="en-US" sz="700">
              <a:solidFill>
                <a:srgbClr val="FFFFFF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56FBFE7-F6C0-C226-735D-5A8B71FD97D3}"/>
              </a:ext>
            </a:extLst>
          </p:cNvPr>
          <p:cNvSpPr txBox="1"/>
          <p:nvPr/>
        </p:nvSpPr>
        <p:spPr>
          <a:xfrm>
            <a:off x="10005184" y="6870700"/>
            <a:ext cx="2186816" cy="200055"/>
          </a:xfrm>
          <a:prstGeom prst="rect">
            <a:avLst/>
          </a:prstGeom>
          <a:solidFill>
            <a:srgbClr val="000000"/>
          </a:solidFill>
        </p:spPr>
        <p:txBody>
          <a:bodyPr wrap="none" rtlCol="0">
            <a:spAutoFit/>
          </a:bodyPr>
          <a:lstStyle/>
          <a:p>
            <a:pPr algn="r">
              <a:spcAft>
                <a:spcPts val="600"/>
              </a:spcAft>
            </a:pPr>
            <a:r>
              <a:rPr lang="en-US" sz="700">
                <a:solidFill>
                  <a:srgbClr val="FFFFFF"/>
                </a:solidFill>
                <a:hlinkClick r:id="rId7" tooltip="https://www.flickr.com/photos/jsjgeology/3915304360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This Photo</a:t>
            </a:r>
            <a:r>
              <a:rPr lang="en-US" sz="700">
                <a:solidFill>
                  <a:srgbClr val="FFFFFF"/>
                </a:solidFill>
              </a:rPr>
              <a:t> by Unknown Author is licensed under </a:t>
            </a:r>
            <a:r>
              <a:rPr lang="en-US" sz="700">
                <a:solidFill>
                  <a:srgbClr val="FFFFFF"/>
                </a:solidFill>
                <a:hlinkClick r:id="rId9" tooltip="https://creativecommons.org/licenses/by/3.0/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CC BY</a:t>
            </a:r>
            <a:endParaRPr lang="en-US" sz="70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79187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6753252F-4873-4F63-801D-CC719279A7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047C8CCB-F95D-4249-92DD-651249D353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2013557" cy="6858000"/>
          </a:xfrm>
          <a:prstGeom prst="rect">
            <a:avLst/>
          </a:prstGeom>
          <a:solidFill>
            <a:srgbClr val="4D425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D4C4AE3-3F48-BB18-7266-C13AA05582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2074363"/>
            <a:ext cx="2752354" cy="2709275"/>
          </a:xfrm>
          <a:prstGeom prst="ellipse">
            <a:avLst/>
          </a:prstGeom>
          <a:solidFill>
            <a:srgbClr val="262626"/>
          </a:solidFill>
          <a:ln w="174625" cmpd="thinThick">
            <a:solidFill>
              <a:srgbClr val="262626"/>
            </a:solidFill>
          </a:ln>
        </p:spPr>
        <p:txBody>
          <a:bodyPr anchor="ctr">
            <a:normAutofit/>
          </a:bodyPr>
          <a:lstStyle/>
          <a:p>
            <a:pPr algn="ctr"/>
            <a:r>
              <a:rPr lang="ar-AE" sz="2600" dirty="0">
                <a:solidFill>
                  <a:srgbClr val="FFFFFF"/>
                </a:solidFill>
              </a:rPr>
              <a:t>أماكن تواجد الصخر الطباشيري في الأردن </a:t>
            </a:r>
            <a:endParaRPr lang="en-US" sz="2600" dirty="0">
              <a:solidFill>
                <a:srgbClr val="FFFFFF"/>
              </a:solidFill>
            </a:endParaRPr>
          </a:p>
        </p:txBody>
      </p:sp>
      <p:pic>
        <p:nvPicPr>
          <p:cNvPr id="4" name="Picture 3" descr="A screenshot of a computer&#10;&#10;Description automatically generated">
            <a:extLst>
              <a:ext uri="{FF2B5EF4-FFF2-40B4-BE49-F238E27FC236}">
                <a16:creationId xmlns:a16="http://schemas.microsoft.com/office/drawing/2014/main" id="{FCFCBFA0-B2A1-070D-3BA6-07DC9F552EC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38600" y="1252875"/>
            <a:ext cx="7188199" cy="43488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71664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Rectangle 49">
            <a:extLst>
              <a:ext uri="{FF2B5EF4-FFF2-40B4-BE49-F238E27FC236}">
                <a16:creationId xmlns:a16="http://schemas.microsoft.com/office/drawing/2014/main" id="{1A9F7B4E-B03D-4F64-BE33-00D074458D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5A7BA2F8-CFF6-98CE-4222-8B51B3C560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200" b="1" i="0">
                <a:solidFill>
                  <a:schemeClr val="bg1"/>
                </a:solidFill>
                <a:effectLst/>
              </a:rPr>
              <a:t>الأهمية الاقتصادية له من حيث كيفية الاستغلال والاستفادة</a:t>
            </a:r>
            <a:endParaRPr lang="en-US" sz="4200">
              <a:solidFill>
                <a:schemeClr val="bg1"/>
              </a:solidFill>
            </a:endParaRPr>
          </a:p>
        </p:txBody>
      </p:sp>
      <p:sp>
        <p:nvSpPr>
          <p:cNvPr id="52" name="sketchy line">
            <a:extLst>
              <a:ext uri="{FF2B5EF4-FFF2-40B4-BE49-F238E27FC236}">
                <a16:creationId xmlns:a16="http://schemas.microsoft.com/office/drawing/2014/main" id="{7E2BE7F7-CA89-4002-ACCE-A478AEA24F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4399" y="1681544"/>
            <a:ext cx="9692640" cy="18288"/>
          </a:xfrm>
          <a:custGeom>
            <a:avLst/>
            <a:gdLst>
              <a:gd name="connsiteX0" fmla="*/ 0 w 9692640"/>
              <a:gd name="connsiteY0" fmla="*/ 0 h 18288"/>
              <a:gd name="connsiteX1" fmla="*/ 401552 w 9692640"/>
              <a:gd name="connsiteY1" fmla="*/ 0 h 18288"/>
              <a:gd name="connsiteX2" fmla="*/ 996957 w 9692640"/>
              <a:gd name="connsiteY2" fmla="*/ 0 h 18288"/>
              <a:gd name="connsiteX3" fmla="*/ 1398509 w 9692640"/>
              <a:gd name="connsiteY3" fmla="*/ 0 h 18288"/>
              <a:gd name="connsiteX4" fmla="*/ 2090841 w 9692640"/>
              <a:gd name="connsiteY4" fmla="*/ 0 h 18288"/>
              <a:gd name="connsiteX5" fmla="*/ 2686246 w 9692640"/>
              <a:gd name="connsiteY5" fmla="*/ 0 h 18288"/>
              <a:gd name="connsiteX6" fmla="*/ 3475504 w 9692640"/>
              <a:gd name="connsiteY6" fmla="*/ 0 h 18288"/>
              <a:gd name="connsiteX7" fmla="*/ 4361688 w 9692640"/>
              <a:gd name="connsiteY7" fmla="*/ 0 h 18288"/>
              <a:gd name="connsiteX8" fmla="*/ 5054019 w 9692640"/>
              <a:gd name="connsiteY8" fmla="*/ 0 h 18288"/>
              <a:gd name="connsiteX9" fmla="*/ 5940204 w 9692640"/>
              <a:gd name="connsiteY9" fmla="*/ 0 h 18288"/>
              <a:gd name="connsiteX10" fmla="*/ 6632535 w 9692640"/>
              <a:gd name="connsiteY10" fmla="*/ 0 h 18288"/>
              <a:gd name="connsiteX11" fmla="*/ 7034087 w 9692640"/>
              <a:gd name="connsiteY11" fmla="*/ 0 h 18288"/>
              <a:gd name="connsiteX12" fmla="*/ 7532566 w 9692640"/>
              <a:gd name="connsiteY12" fmla="*/ 0 h 18288"/>
              <a:gd name="connsiteX13" fmla="*/ 8418750 w 9692640"/>
              <a:gd name="connsiteY13" fmla="*/ 0 h 18288"/>
              <a:gd name="connsiteX14" fmla="*/ 9692640 w 9692640"/>
              <a:gd name="connsiteY14" fmla="*/ 0 h 18288"/>
              <a:gd name="connsiteX15" fmla="*/ 9692640 w 9692640"/>
              <a:gd name="connsiteY15" fmla="*/ 18288 h 18288"/>
              <a:gd name="connsiteX16" fmla="*/ 9000309 w 9692640"/>
              <a:gd name="connsiteY16" fmla="*/ 18288 h 18288"/>
              <a:gd name="connsiteX17" fmla="*/ 8307977 w 9692640"/>
              <a:gd name="connsiteY17" fmla="*/ 18288 h 18288"/>
              <a:gd name="connsiteX18" fmla="*/ 7712572 w 9692640"/>
              <a:gd name="connsiteY18" fmla="*/ 18288 h 18288"/>
              <a:gd name="connsiteX19" fmla="*/ 7214093 w 9692640"/>
              <a:gd name="connsiteY19" fmla="*/ 18288 h 18288"/>
              <a:gd name="connsiteX20" fmla="*/ 6327909 w 9692640"/>
              <a:gd name="connsiteY20" fmla="*/ 18288 h 18288"/>
              <a:gd name="connsiteX21" fmla="*/ 5635578 w 9692640"/>
              <a:gd name="connsiteY21" fmla="*/ 18288 h 18288"/>
              <a:gd name="connsiteX22" fmla="*/ 4846320 w 9692640"/>
              <a:gd name="connsiteY22" fmla="*/ 18288 h 18288"/>
              <a:gd name="connsiteX23" fmla="*/ 4444768 w 9692640"/>
              <a:gd name="connsiteY23" fmla="*/ 18288 h 18288"/>
              <a:gd name="connsiteX24" fmla="*/ 3946289 w 9692640"/>
              <a:gd name="connsiteY24" fmla="*/ 18288 h 18288"/>
              <a:gd name="connsiteX25" fmla="*/ 3253958 w 9692640"/>
              <a:gd name="connsiteY25" fmla="*/ 18288 h 18288"/>
              <a:gd name="connsiteX26" fmla="*/ 2464700 w 9692640"/>
              <a:gd name="connsiteY26" fmla="*/ 18288 h 18288"/>
              <a:gd name="connsiteX27" fmla="*/ 2063148 w 9692640"/>
              <a:gd name="connsiteY27" fmla="*/ 18288 h 18288"/>
              <a:gd name="connsiteX28" fmla="*/ 1661595 w 9692640"/>
              <a:gd name="connsiteY28" fmla="*/ 18288 h 18288"/>
              <a:gd name="connsiteX29" fmla="*/ 969264 w 9692640"/>
              <a:gd name="connsiteY29" fmla="*/ 18288 h 18288"/>
              <a:gd name="connsiteX30" fmla="*/ 0 w 9692640"/>
              <a:gd name="connsiteY30" fmla="*/ 18288 h 18288"/>
              <a:gd name="connsiteX31" fmla="*/ 0 w 9692640"/>
              <a:gd name="connsiteY31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9692640" h="18288" fill="none" extrusionOk="0">
                <a:moveTo>
                  <a:pt x="0" y="0"/>
                </a:moveTo>
                <a:cubicBezTo>
                  <a:pt x="142992" y="4732"/>
                  <a:pt x="265909" y="-3365"/>
                  <a:pt x="401552" y="0"/>
                </a:cubicBezTo>
                <a:cubicBezTo>
                  <a:pt x="537195" y="3365"/>
                  <a:pt x="738153" y="6482"/>
                  <a:pt x="996957" y="0"/>
                </a:cubicBezTo>
                <a:cubicBezTo>
                  <a:pt x="1255762" y="-6482"/>
                  <a:pt x="1280511" y="12509"/>
                  <a:pt x="1398509" y="0"/>
                </a:cubicBezTo>
                <a:cubicBezTo>
                  <a:pt x="1516507" y="-12509"/>
                  <a:pt x="1782573" y="-31523"/>
                  <a:pt x="2090841" y="0"/>
                </a:cubicBezTo>
                <a:cubicBezTo>
                  <a:pt x="2399109" y="31523"/>
                  <a:pt x="2488380" y="26286"/>
                  <a:pt x="2686246" y="0"/>
                </a:cubicBezTo>
                <a:cubicBezTo>
                  <a:pt x="2884112" y="-26286"/>
                  <a:pt x="3186024" y="-14734"/>
                  <a:pt x="3475504" y="0"/>
                </a:cubicBezTo>
                <a:cubicBezTo>
                  <a:pt x="3764984" y="14734"/>
                  <a:pt x="4053017" y="43292"/>
                  <a:pt x="4361688" y="0"/>
                </a:cubicBezTo>
                <a:cubicBezTo>
                  <a:pt x="4670359" y="-43292"/>
                  <a:pt x="4736164" y="-729"/>
                  <a:pt x="5054019" y="0"/>
                </a:cubicBezTo>
                <a:cubicBezTo>
                  <a:pt x="5371874" y="729"/>
                  <a:pt x="5543528" y="-22963"/>
                  <a:pt x="5940204" y="0"/>
                </a:cubicBezTo>
                <a:cubicBezTo>
                  <a:pt x="6336881" y="22963"/>
                  <a:pt x="6423838" y="6469"/>
                  <a:pt x="6632535" y="0"/>
                </a:cubicBezTo>
                <a:cubicBezTo>
                  <a:pt x="6841232" y="-6469"/>
                  <a:pt x="6852819" y="17036"/>
                  <a:pt x="7034087" y="0"/>
                </a:cubicBezTo>
                <a:cubicBezTo>
                  <a:pt x="7215355" y="-17036"/>
                  <a:pt x="7313136" y="11151"/>
                  <a:pt x="7532566" y="0"/>
                </a:cubicBezTo>
                <a:cubicBezTo>
                  <a:pt x="7751996" y="-11151"/>
                  <a:pt x="8015001" y="25614"/>
                  <a:pt x="8418750" y="0"/>
                </a:cubicBezTo>
                <a:cubicBezTo>
                  <a:pt x="8822499" y="-25614"/>
                  <a:pt x="9163239" y="48603"/>
                  <a:pt x="9692640" y="0"/>
                </a:cubicBezTo>
                <a:cubicBezTo>
                  <a:pt x="9691955" y="4437"/>
                  <a:pt x="9693170" y="10717"/>
                  <a:pt x="9692640" y="18288"/>
                </a:cubicBezTo>
                <a:cubicBezTo>
                  <a:pt x="9545125" y="42172"/>
                  <a:pt x="9164259" y="6706"/>
                  <a:pt x="9000309" y="18288"/>
                </a:cubicBezTo>
                <a:cubicBezTo>
                  <a:pt x="8836359" y="29870"/>
                  <a:pt x="8521035" y="-14108"/>
                  <a:pt x="8307977" y="18288"/>
                </a:cubicBezTo>
                <a:cubicBezTo>
                  <a:pt x="8094919" y="50684"/>
                  <a:pt x="7881757" y="11235"/>
                  <a:pt x="7712572" y="18288"/>
                </a:cubicBezTo>
                <a:cubicBezTo>
                  <a:pt x="7543387" y="25341"/>
                  <a:pt x="7358861" y="20625"/>
                  <a:pt x="7214093" y="18288"/>
                </a:cubicBezTo>
                <a:cubicBezTo>
                  <a:pt x="7069325" y="15951"/>
                  <a:pt x="6523705" y="52160"/>
                  <a:pt x="6327909" y="18288"/>
                </a:cubicBezTo>
                <a:cubicBezTo>
                  <a:pt x="6132113" y="-15584"/>
                  <a:pt x="5923847" y="21204"/>
                  <a:pt x="5635578" y="18288"/>
                </a:cubicBezTo>
                <a:cubicBezTo>
                  <a:pt x="5347309" y="15372"/>
                  <a:pt x="5114749" y="50642"/>
                  <a:pt x="4846320" y="18288"/>
                </a:cubicBezTo>
                <a:cubicBezTo>
                  <a:pt x="4577891" y="-14066"/>
                  <a:pt x="4576701" y="1487"/>
                  <a:pt x="4444768" y="18288"/>
                </a:cubicBezTo>
                <a:cubicBezTo>
                  <a:pt x="4312835" y="35089"/>
                  <a:pt x="4112575" y="15158"/>
                  <a:pt x="3946289" y="18288"/>
                </a:cubicBezTo>
                <a:cubicBezTo>
                  <a:pt x="3780003" y="21418"/>
                  <a:pt x="3396009" y="18797"/>
                  <a:pt x="3253958" y="18288"/>
                </a:cubicBezTo>
                <a:cubicBezTo>
                  <a:pt x="3111907" y="17779"/>
                  <a:pt x="2760272" y="57223"/>
                  <a:pt x="2464700" y="18288"/>
                </a:cubicBezTo>
                <a:cubicBezTo>
                  <a:pt x="2169128" y="-20647"/>
                  <a:pt x="2232262" y="7960"/>
                  <a:pt x="2063148" y="18288"/>
                </a:cubicBezTo>
                <a:cubicBezTo>
                  <a:pt x="1894034" y="28616"/>
                  <a:pt x="1799338" y="3019"/>
                  <a:pt x="1661595" y="18288"/>
                </a:cubicBezTo>
                <a:cubicBezTo>
                  <a:pt x="1523852" y="33557"/>
                  <a:pt x="1113928" y="-4352"/>
                  <a:pt x="969264" y="18288"/>
                </a:cubicBezTo>
                <a:cubicBezTo>
                  <a:pt x="824600" y="40928"/>
                  <a:pt x="356149" y="-3128"/>
                  <a:pt x="0" y="18288"/>
                </a:cubicBezTo>
                <a:cubicBezTo>
                  <a:pt x="-540" y="12521"/>
                  <a:pt x="894" y="7749"/>
                  <a:pt x="0" y="0"/>
                </a:cubicBezTo>
                <a:close/>
              </a:path>
              <a:path w="9692640" h="18288" stroke="0" extrusionOk="0">
                <a:moveTo>
                  <a:pt x="0" y="0"/>
                </a:moveTo>
                <a:cubicBezTo>
                  <a:pt x="162642" y="3864"/>
                  <a:pt x="346119" y="-18364"/>
                  <a:pt x="498479" y="0"/>
                </a:cubicBezTo>
                <a:cubicBezTo>
                  <a:pt x="650839" y="18364"/>
                  <a:pt x="712065" y="-9389"/>
                  <a:pt x="900031" y="0"/>
                </a:cubicBezTo>
                <a:cubicBezTo>
                  <a:pt x="1087997" y="9389"/>
                  <a:pt x="1177291" y="3685"/>
                  <a:pt x="1398509" y="0"/>
                </a:cubicBezTo>
                <a:cubicBezTo>
                  <a:pt x="1619727" y="-3685"/>
                  <a:pt x="1874008" y="-8897"/>
                  <a:pt x="2090841" y="0"/>
                </a:cubicBezTo>
                <a:cubicBezTo>
                  <a:pt x="2307674" y="8897"/>
                  <a:pt x="2573432" y="-313"/>
                  <a:pt x="2880099" y="0"/>
                </a:cubicBezTo>
                <a:cubicBezTo>
                  <a:pt x="3186766" y="313"/>
                  <a:pt x="3422577" y="10664"/>
                  <a:pt x="3766283" y="0"/>
                </a:cubicBezTo>
                <a:cubicBezTo>
                  <a:pt x="4109989" y="-10664"/>
                  <a:pt x="4342683" y="-32873"/>
                  <a:pt x="4652467" y="0"/>
                </a:cubicBezTo>
                <a:cubicBezTo>
                  <a:pt x="4962251" y="32873"/>
                  <a:pt x="5122120" y="29155"/>
                  <a:pt x="5247872" y="0"/>
                </a:cubicBezTo>
                <a:cubicBezTo>
                  <a:pt x="5373625" y="-29155"/>
                  <a:pt x="5749491" y="1706"/>
                  <a:pt x="6037130" y="0"/>
                </a:cubicBezTo>
                <a:cubicBezTo>
                  <a:pt x="6324769" y="-1706"/>
                  <a:pt x="6531407" y="1172"/>
                  <a:pt x="6729461" y="0"/>
                </a:cubicBezTo>
                <a:cubicBezTo>
                  <a:pt x="6927515" y="-1172"/>
                  <a:pt x="7096794" y="-1520"/>
                  <a:pt x="7324867" y="0"/>
                </a:cubicBezTo>
                <a:cubicBezTo>
                  <a:pt x="7552940" y="1520"/>
                  <a:pt x="7878827" y="-17110"/>
                  <a:pt x="8114124" y="0"/>
                </a:cubicBezTo>
                <a:cubicBezTo>
                  <a:pt x="8349421" y="17110"/>
                  <a:pt x="8334208" y="15114"/>
                  <a:pt x="8515677" y="0"/>
                </a:cubicBezTo>
                <a:cubicBezTo>
                  <a:pt x="8697146" y="-15114"/>
                  <a:pt x="9236164" y="22466"/>
                  <a:pt x="9692640" y="0"/>
                </a:cubicBezTo>
                <a:cubicBezTo>
                  <a:pt x="9692735" y="8251"/>
                  <a:pt x="9692514" y="12333"/>
                  <a:pt x="9692640" y="18288"/>
                </a:cubicBezTo>
                <a:cubicBezTo>
                  <a:pt x="9410102" y="47398"/>
                  <a:pt x="9172773" y="7109"/>
                  <a:pt x="9000309" y="18288"/>
                </a:cubicBezTo>
                <a:cubicBezTo>
                  <a:pt x="8827845" y="29467"/>
                  <a:pt x="8713608" y="28372"/>
                  <a:pt x="8501830" y="18288"/>
                </a:cubicBezTo>
                <a:cubicBezTo>
                  <a:pt x="8290052" y="8204"/>
                  <a:pt x="7893416" y="3561"/>
                  <a:pt x="7712572" y="18288"/>
                </a:cubicBezTo>
                <a:cubicBezTo>
                  <a:pt x="7531728" y="33015"/>
                  <a:pt x="7480716" y="17052"/>
                  <a:pt x="7311020" y="18288"/>
                </a:cubicBezTo>
                <a:cubicBezTo>
                  <a:pt x="7141324" y="19524"/>
                  <a:pt x="6962706" y="15975"/>
                  <a:pt x="6618688" y="18288"/>
                </a:cubicBezTo>
                <a:cubicBezTo>
                  <a:pt x="6274670" y="20601"/>
                  <a:pt x="6230664" y="-1692"/>
                  <a:pt x="6120210" y="18288"/>
                </a:cubicBezTo>
                <a:cubicBezTo>
                  <a:pt x="6009756" y="38268"/>
                  <a:pt x="5442516" y="28115"/>
                  <a:pt x="5234026" y="18288"/>
                </a:cubicBezTo>
                <a:cubicBezTo>
                  <a:pt x="5025536" y="8461"/>
                  <a:pt x="4953693" y="18182"/>
                  <a:pt x="4832473" y="18288"/>
                </a:cubicBezTo>
                <a:cubicBezTo>
                  <a:pt x="4711253" y="18394"/>
                  <a:pt x="4414565" y="-11251"/>
                  <a:pt x="4140142" y="18288"/>
                </a:cubicBezTo>
                <a:cubicBezTo>
                  <a:pt x="3865719" y="47827"/>
                  <a:pt x="3819081" y="16772"/>
                  <a:pt x="3738590" y="18288"/>
                </a:cubicBezTo>
                <a:cubicBezTo>
                  <a:pt x="3658099" y="19804"/>
                  <a:pt x="3427576" y="1385"/>
                  <a:pt x="3240111" y="18288"/>
                </a:cubicBezTo>
                <a:cubicBezTo>
                  <a:pt x="3052646" y="35191"/>
                  <a:pt x="2749652" y="-13914"/>
                  <a:pt x="2450853" y="18288"/>
                </a:cubicBezTo>
                <a:cubicBezTo>
                  <a:pt x="2152054" y="50490"/>
                  <a:pt x="1928331" y="61101"/>
                  <a:pt x="1564669" y="18288"/>
                </a:cubicBezTo>
                <a:cubicBezTo>
                  <a:pt x="1201007" y="-24525"/>
                  <a:pt x="1217828" y="-275"/>
                  <a:pt x="1066190" y="18288"/>
                </a:cubicBezTo>
                <a:cubicBezTo>
                  <a:pt x="914552" y="36851"/>
                  <a:pt x="418290" y="-14785"/>
                  <a:pt x="0" y="18288"/>
                </a:cubicBezTo>
                <a:cubicBezTo>
                  <a:pt x="641" y="14236"/>
                  <a:pt x="889" y="7550"/>
                  <a:pt x="0" y="0"/>
                </a:cubicBezTo>
                <a:close/>
              </a:path>
            </a:pathLst>
          </a:custGeom>
          <a:solidFill>
            <a:srgbClr val="FFFFFF">
              <a:alpha val="75000"/>
            </a:srgbClr>
          </a:solidFill>
          <a:ln w="44450" cap="rnd">
            <a:solidFill>
              <a:schemeClr val="bg1">
                <a:alpha val="75000"/>
              </a:schemeClr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5" name="TextBox 6">
            <a:extLst>
              <a:ext uri="{FF2B5EF4-FFF2-40B4-BE49-F238E27FC236}">
                <a16:creationId xmlns:a16="http://schemas.microsoft.com/office/drawing/2014/main" id="{956B6268-5391-C111-4CB3-9734138D1F5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652254619"/>
              </p:ext>
            </p:extLst>
          </p:nvPr>
        </p:nvGraphicFramePr>
        <p:xfrm>
          <a:off x="838200" y="2004446"/>
          <a:ext cx="10515600" cy="417689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0775643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7" name="Rectangle 26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8857" y="0"/>
            <a:ext cx="4063143" cy="1576412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79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307777" y="-5307778"/>
            <a:ext cx="1576446" cy="12192002"/>
          </a:xfrm>
          <a:prstGeom prst="rect">
            <a:avLst/>
          </a:prstGeom>
          <a:gradFill>
            <a:gsLst>
              <a:gs pos="23000">
                <a:schemeClr val="accent1">
                  <a:alpha val="0"/>
                </a:schemeClr>
              </a:gs>
              <a:gs pos="99000">
                <a:srgbClr val="000000">
                  <a:alpha val="74000"/>
                </a:srgbClr>
              </a:gs>
            </a:gsLst>
            <a:lin ang="20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87C187B4-1858-093E-EC3A-819E0B048E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52547" y="349112"/>
            <a:ext cx="10044023" cy="877729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2800" b="0" i="0" kern="1200" dirty="0" err="1">
                <a:solidFill>
                  <a:srgbClr val="FFFFFF"/>
                </a:solidFill>
                <a:effectLst/>
                <a:latin typeface="+mj-lt"/>
                <a:ea typeface="+mj-ea"/>
                <a:cs typeface="+mj-cs"/>
              </a:rPr>
              <a:t>اذا</a:t>
            </a:r>
            <a:r>
              <a:rPr lang="en-US" sz="2800" b="0" i="0" kern="1200" dirty="0">
                <a:solidFill>
                  <a:srgbClr val="FFFFFF"/>
                </a:solidFill>
                <a:effectLst/>
                <a:latin typeface="+mj-lt"/>
                <a:ea typeface="+mj-ea"/>
                <a:cs typeface="+mj-cs"/>
              </a:rPr>
              <a:t> </a:t>
            </a:r>
            <a:r>
              <a:rPr lang="en-US" sz="2800" b="0" i="0" kern="1200" dirty="0" err="1">
                <a:solidFill>
                  <a:srgbClr val="FFFFFF"/>
                </a:solidFill>
                <a:effectLst/>
                <a:latin typeface="+mj-lt"/>
                <a:ea typeface="+mj-ea"/>
                <a:cs typeface="+mj-cs"/>
              </a:rPr>
              <a:t>كنت</a:t>
            </a:r>
            <a:r>
              <a:rPr lang="en-US" sz="2800" b="0" i="0" kern="1200" dirty="0">
                <a:solidFill>
                  <a:srgbClr val="FFFFFF"/>
                </a:solidFill>
                <a:effectLst/>
                <a:latin typeface="+mj-lt"/>
                <a:ea typeface="+mj-ea"/>
                <a:cs typeface="+mj-cs"/>
              </a:rPr>
              <a:t> </a:t>
            </a:r>
            <a:r>
              <a:rPr lang="en-US" sz="2800" b="0" i="0" kern="1200" dirty="0" err="1">
                <a:solidFill>
                  <a:srgbClr val="FFFFFF"/>
                </a:solidFill>
                <a:effectLst/>
                <a:latin typeface="+mj-lt"/>
                <a:ea typeface="+mj-ea"/>
                <a:cs typeface="+mj-cs"/>
              </a:rPr>
              <a:t>وزير</a:t>
            </a:r>
            <a:r>
              <a:rPr lang="en-US" sz="2800" b="0" i="0" kern="1200" dirty="0">
                <a:solidFill>
                  <a:srgbClr val="FFFFFF"/>
                </a:solidFill>
                <a:effectLst/>
                <a:latin typeface="+mj-lt"/>
                <a:ea typeface="+mj-ea"/>
                <a:cs typeface="+mj-cs"/>
              </a:rPr>
              <a:t> </a:t>
            </a:r>
            <a:r>
              <a:rPr lang="en-US" sz="2800" b="0" i="0" kern="1200" dirty="0" err="1">
                <a:solidFill>
                  <a:srgbClr val="FFFFFF"/>
                </a:solidFill>
                <a:effectLst/>
                <a:latin typeface="+mj-lt"/>
                <a:ea typeface="+mj-ea"/>
                <a:cs typeface="+mj-cs"/>
              </a:rPr>
              <a:t>الاقتصاد</a:t>
            </a:r>
            <a:r>
              <a:rPr lang="en-US" sz="2800" b="0" i="0" kern="1200" dirty="0">
                <a:solidFill>
                  <a:srgbClr val="FFFFFF"/>
                </a:solidFill>
                <a:effectLst/>
                <a:latin typeface="+mj-lt"/>
                <a:ea typeface="+mj-ea"/>
                <a:cs typeface="+mj-cs"/>
              </a:rPr>
              <a:t> </a:t>
            </a:r>
            <a:r>
              <a:rPr lang="en-US" sz="2800" b="0" i="0" kern="1200" dirty="0" err="1">
                <a:solidFill>
                  <a:srgbClr val="FFFFFF"/>
                </a:solidFill>
                <a:effectLst/>
                <a:latin typeface="+mj-lt"/>
                <a:ea typeface="+mj-ea"/>
                <a:cs typeface="+mj-cs"/>
              </a:rPr>
              <a:t>في</a:t>
            </a:r>
            <a:r>
              <a:rPr lang="en-US" sz="2800" b="0" i="0" kern="1200" dirty="0">
                <a:solidFill>
                  <a:srgbClr val="FFFFFF"/>
                </a:solidFill>
                <a:effectLst/>
                <a:latin typeface="+mj-lt"/>
                <a:ea typeface="+mj-ea"/>
                <a:cs typeface="+mj-cs"/>
              </a:rPr>
              <a:t> </a:t>
            </a:r>
            <a:r>
              <a:rPr lang="en-US" sz="2800" b="0" i="0" kern="1200" dirty="0" err="1">
                <a:solidFill>
                  <a:srgbClr val="FFFFFF"/>
                </a:solidFill>
                <a:effectLst/>
                <a:latin typeface="+mj-lt"/>
                <a:ea typeface="+mj-ea"/>
                <a:cs typeface="+mj-cs"/>
              </a:rPr>
              <a:t>الأردن</a:t>
            </a:r>
            <a:r>
              <a:rPr lang="en-US" sz="2800" b="0" i="0" kern="1200" dirty="0">
                <a:solidFill>
                  <a:srgbClr val="FFFFFF"/>
                </a:solidFill>
                <a:effectLst/>
                <a:latin typeface="+mj-lt"/>
                <a:ea typeface="+mj-ea"/>
                <a:cs typeface="+mj-cs"/>
              </a:rPr>
              <a:t> </a:t>
            </a:r>
            <a:r>
              <a:rPr lang="en-US" sz="2800" b="0" i="0" kern="1200" dirty="0" err="1">
                <a:solidFill>
                  <a:srgbClr val="FFFFFF"/>
                </a:solidFill>
                <a:effectLst/>
                <a:latin typeface="+mj-lt"/>
                <a:ea typeface="+mj-ea"/>
                <a:cs typeface="+mj-cs"/>
              </a:rPr>
              <a:t>وترغب</a:t>
            </a:r>
            <a:r>
              <a:rPr lang="en-US" sz="2800" b="0" i="0" kern="1200" dirty="0">
                <a:solidFill>
                  <a:srgbClr val="FFFFFF"/>
                </a:solidFill>
                <a:effectLst/>
                <a:latin typeface="+mj-lt"/>
                <a:ea typeface="+mj-ea"/>
                <a:cs typeface="+mj-cs"/>
              </a:rPr>
              <a:t> </a:t>
            </a:r>
            <a:r>
              <a:rPr lang="en-US" sz="2800" b="0" i="0" kern="1200" dirty="0" err="1">
                <a:solidFill>
                  <a:srgbClr val="FFFFFF"/>
                </a:solidFill>
                <a:effectLst/>
                <a:latin typeface="+mj-lt"/>
                <a:ea typeface="+mj-ea"/>
                <a:cs typeface="+mj-cs"/>
              </a:rPr>
              <a:t>في</a:t>
            </a:r>
            <a:r>
              <a:rPr lang="en-US" sz="2800" b="0" i="0" kern="1200" dirty="0">
                <a:solidFill>
                  <a:srgbClr val="FFFFFF"/>
                </a:solidFill>
                <a:effectLst/>
                <a:latin typeface="+mj-lt"/>
                <a:ea typeface="+mj-ea"/>
                <a:cs typeface="+mj-cs"/>
              </a:rPr>
              <a:t> </a:t>
            </a:r>
            <a:r>
              <a:rPr lang="en-US" sz="2800" b="0" i="0" kern="1200" dirty="0" err="1">
                <a:solidFill>
                  <a:srgbClr val="FFFFFF"/>
                </a:solidFill>
                <a:effectLst/>
                <a:latin typeface="+mj-lt"/>
                <a:ea typeface="+mj-ea"/>
                <a:cs typeface="+mj-cs"/>
              </a:rPr>
              <a:t>استثمار</a:t>
            </a:r>
            <a:r>
              <a:rPr lang="en-US" sz="2800" b="0" i="0" kern="1200" dirty="0">
                <a:solidFill>
                  <a:srgbClr val="FFFFFF"/>
                </a:solidFill>
                <a:effectLst/>
                <a:latin typeface="+mj-lt"/>
                <a:ea typeface="+mj-ea"/>
                <a:cs typeface="+mj-cs"/>
              </a:rPr>
              <a:t> </a:t>
            </a:r>
            <a:r>
              <a:rPr lang="en-US" sz="2800" b="0" i="0" kern="1200" dirty="0" err="1">
                <a:solidFill>
                  <a:srgbClr val="FFFFFF"/>
                </a:solidFill>
                <a:effectLst/>
                <a:latin typeface="+mj-lt"/>
                <a:ea typeface="+mj-ea"/>
                <a:cs typeface="+mj-cs"/>
              </a:rPr>
              <a:t>صخور</a:t>
            </a:r>
            <a:r>
              <a:rPr lang="en-US" sz="2800" b="0" i="0" kern="1200" dirty="0">
                <a:solidFill>
                  <a:srgbClr val="FFFFFF"/>
                </a:solidFill>
                <a:effectLst/>
                <a:latin typeface="+mj-lt"/>
                <a:ea typeface="+mj-ea"/>
                <a:cs typeface="+mj-cs"/>
              </a:rPr>
              <a:t> </a:t>
            </a:r>
            <a:r>
              <a:rPr lang="en-US" sz="2800" b="0" i="0" kern="1200" dirty="0" err="1">
                <a:solidFill>
                  <a:srgbClr val="FFFFFF"/>
                </a:solidFill>
                <a:effectLst/>
                <a:latin typeface="+mj-lt"/>
                <a:ea typeface="+mj-ea"/>
                <a:cs typeface="+mj-cs"/>
              </a:rPr>
              <a:t>الطباشير</a:t>
            </a:r>
            <a:r>
              <a:rPr lang="en-US" sz="2800" b="0" i="0" kern="1200" dirty="0">
                <a:solidFill>
                  <a:srgbClr val="FFFFFF"/>
                </a:solidFill>
                <a:effectLst/>
                <a:latin typeface="+mj-lt"/>
                <a:ea typeface="+mj-ea"/>
                <a:cs typeface="+mj-cs"/>
              </a:rPr>
              <a:t> </a:t>
            </a:r>
            <a:r>
              <a:rPr lang="en-US" sz="2800" b="0" i="0" kern="1200" dirty="0" err="1">
                <a:solidFill>
                  <a:srgbClr val="FFFFFF"/>
                </a:solidFill>
                <a:effectLst/>
                <a:latin typeface="+mj-lt"/>
                <a:ea typeface="+mj-ea"/>
                <a:cs typeface="+mj-cs"/>
              </a:rPr>
              <a:t>لدعم</a:t>
            </a:r>
            <a:r>
              <a:rPr lang="en-US" sz="2800" b="0" i="0" kern="1200" dirty="0">
                <a:solidFill>
                  <a:srgbClr val="FFFFFF"/>
                </a:solidFill>
                <a:effectLst/>
                <a:latin typeface="+mj-lt"/>
                <a:ea typeface="+mj-ea"/>
                <a:cs typeface="+mj-cs"/>
              </a:rPr>
              <a:t> </a:t>
            </a:r>
            <a:r>
              <a:rPr lang="en-US" sz="2800" b="0" i="0" kern="1200" dirty="0" err="1">
                <a:solidFill>
                  <a:srgbClr val="FFFFFF"/>
                </a:solidFill>
                <a:effectLst/>
                <a:latin typeface="+mj-lt"/>
                <a:ea typeface="+mj-ea"/>
                <a:cs typeface="+mj-cs"/>
              </a:rPr>
              <a:t>الدخل</a:t>
            </a:r>
            <a:r>
              <a:rPr lang="en-US" sz="2800" b="0" i="0" kern="1200" dirty="0">
                <a:solidFill>
                  <a:srgbClr val="FFFFFF"/>
                </a:solidFill>
                <a:effectLst/>
                <a:latin typeface="+mj-lt"/>
                <a:ea typeface="+mj-ea"/>
                <a:cs typeface="+mj-cs"/>
              </a:rPr>
              <a:t> </a:t>
            </a:r>
            <a:r>
              <a:rPr lang="en-US" sz="2800" b="0" i="0" kern="1200" dirty="0" err="1">
                <a:solidFill>
                  <a:srgbClr val="FFFFFF"/>
                </a:solidFill>
                <a:effectLst/>
                <a:latin typeface="+mj-lt"/>
                <a:ea typeface="+mj-ea"/>
                <a:cs typeface="+mj-cs"/>
              </a:rPr>
              <a:t>القومي</a:t>
            </a:r>
            <a:r>
              <a:rPr lang="en-US" sz="2800" b="0" i="0" kern="1200" dirty="0">
                <a:solidFill>
                  <a:srgbClr val="FFFFFF"/>
                </a:solidFill>
                <a:effectLst/>
                <a:latin typeface="+mj-lt"/>
                <a:ea typeface="+mj-ea"/>
                <a:cs typeface="+mj-cs"/>
              </a:rPr>
              <a:t>، </a:t>
            </a:r>
            <a:r>
              <a:rPr lang="en-US" sz="2800" b="0" i="0" kern="1200" dirty="0" err="1">
                <a:solidFill>
                  <a:srgbClr val="FFFFFF"/>
                </a:solidFill>
                <a:effectLst/>
                <a:latin typeface="+mj-lt"/>
                <a:ea typeface="+mj-ea"/>
                <a:cs typeface="+mj-cs"/>
              </a:rPr>
              <a:t>يمكن</a:t>
            </a:r>
            <a:r>
              <a:rPr lang="en-US" sz="2800" b="0" i="0" kern="1200" dirty="0">
                <a:solidFill>
                  <a:srgbClr val="FFFFFF"/>
                </a:solidFill>
                <a:effectLst/>
                <a:latin typeface="+mj-lt"/>
                <a:ea typeface="+mj-ea"/>
                <a:cs typeface="+mj-cs"/>
              </a:rPr>
              <a:t> </a:t>
            </a:r>
            <a:r>
              <a:rPr lang="en-US" sz="2800" b="0" i="0" kern="1200" dirty="0" err="1">
                <a:solidFill>
                  <a:srgbClr val="FFFFFF"/>
                </a:solidFill>
                <a:effectLst/>
                <a:latin typeface="+mj-lt"/>
                <a:ea typeface="+mj-ea"/>
                <a:cs typeface="+mj-cs"/>
              </a:rPr>
              <a:t>اتباع</a:t>
            </a:r>
            <a:r>
              <a:rPr lang="en-US" sz="2800" b="0" i="0" kern="1200" dirty="0">
                <a:solidFill>
                  <a:srgbClr val="FFFFFF"/>
                </a:solidFill>
                <a:effectLst/>
                <a:latin typeface="+mj-lt"/>
                <a:ea typeface="+mj-ea"/>
                <a:cs typeface="+mj-cs"/>
              </a:rPr>
              <a:t> </a:t>
            </a:r>
            <a:r>
              <a:rPr lang="en-US" sz="2800" b="0" i="0" kern="1200" dirty="0" err="1">
                <a:solidFill>
                  <a:srgbClr val="FFFFFF"/>
                </a:solidFill>
                <a:effectLst/>
                <a:latin typeface="+mj-lt"/>
                <a:ea typeface="+mj-ea"/>
                <a:cs typeface="+mj-cs"/>
              </a:rPr>
              <a:t>عدة</a:t>
            </a:r>
            <a:r>
              <a:rPr lang="en-US" sz="2800" b="0" i="0" kern="1200" dirty="0">
                <a:solidFill>
                  <a:srgbClr val="FFFFFF"/>
                </a:solidFill>
                <a:effectLst/>
                <a:latin typeface="+mj-lt"/>
                <a:ea typeface="+mj-ea"/>
                <a:cs typeface="+mj-cs"/>
              </a:rPr>
              <a:t> </a:t>
            </a:r>
            <a:r>
              <a:rPr lang="en-US" sz="2800" b="0" i="0" kern="1200" dirty="0" err="1">
                <a:solidFill>
                  <a:srgbClr val="FFFFFF"/>
                </a:solidFill>
                <a:effectLst/>
                <a:latin typeface="+mj-lt"/>
                <a:ea typeface="+mj-ea"/>
                <a:cs typeface="+mj-cs"/>
              </a:rPr>
              <a:t>استراتيجيات</a:t>
            </a:r>
            <a:r>
              <a:rPr lang="ar-AE" sz="2800" b="0" i="0" dirty="0">
                <a:solidFill>
                  <a:srgbClr val="FFFFFF"/>
                </a:solidFill>
                <a:effectLst/>
              </a:rPr>
              <a:t>:</a:t>
            </a:r>
            <a:endParaRPr lang="en-US" sz="2800" kern="1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graphicFrame>
        <p:nvGraphicFramePr>
          <p:cNvPr id="23" name="Text Placeholder 7">
            <a:extLst>
              <a:ext uri="{FF2B5EF4-FFF2-40B4-BE49-F238E27FC236}">
                <a16:creationId xmlns:a16="http://schemas.microsoft.com/office/drawing/2014/main" id="{4876F95C-2129-D6E4-1B05-A04A94473B9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701139463"/>
              </p:ext>
            </p:extLst>
          </p:nvPr>
        </p:nvGraphicFramePr>
        <p:xfrm>
          <a:off x="644056" y="2112579"/>
          <a:ext cx="10927829" cy="41928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17838110"/>
      </p:ext>
    </p:extLst>
  </p:cSld>
  <p:clrMapOvr>
    <a:masterClrMapping/>
  </p:clrMapOvr>
  <p:transition spd="slow">
    <p:randomBar dir="vert"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76</TotalTime>
  <Words>402</Words>
  <Application>Microsoft Office PowerPoint</Application>
  <PresentationFormat>Widescreen</PresentationFormat>
  <Paragraphs>19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الصخر الطباشير  </vt:lpstr>
      <vt:lpstr>أماكن تواجد الصخر الطباشيري في الأردن </vt:lpstr>
      <vt:lpstr>الأهمية الاقتصادية له من حيث كيفية الاستغلال والاستفادة</vt:lpstr>
      <vt:lpstr>اذا كنت وزير الاقتصاد في الأردن وترغب في استثمار صخور الطباشير لدعم الدخل القومي، يمكن اتباع عدة استراتيجيات: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الصخر الطباشير  </dc:title>
  <dc:creator>Michael Qaqish</dc:creator>
  <cp:lastModifiedBy>Michael Qaqish</cp:lastModifiedBy>
  <cp:revision>1</cp:revision>
  <dcterms:created xsi:type="dcterms:W3CDTF">2023-11-26T15:59:09Z</dcterms:created>
  <dcterms:modified xsi:type="dcterms:W3CDTF">2023-11-26T17:15:50Z</dcterms:modified>
</cp:coreProperties>
</file>