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1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5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3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2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9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0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9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4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8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8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7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8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8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D634B-E90F-45B2-A2FD-6F2A3FB683A1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D4A9-2003-476E-9D59-F31590FB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26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19" name="camera.wav"/>
          </p:stSnd>
        </p:sndAc>
      </p:transition>
    </mc:Choice>
    <mc:Fallback>
      <p:transition spd="slow">
        <p:fade/>
        <p:sndAc>
          <p:stSnd>
            <p:snd r:embed="rId19" name="camera.wav"/>
          </p:stSnd>
        </p:sndAc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40F5-D285-A85B-30D6-5BC98EFD1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378634"/>
            <a:ext cx="9448800" cy="1293264"/>
          </a:xfrm>
        </p:spPr>
        <p:txBody>
          <a:bodyPr>
            <a:normAutofit/>
          </a:bodyPr>
          <a:lstStyle/>
          <a:p>
            <a:pPr algn="ctr"/>
            <a:r>
              <a:rPr lang="ar-SA" sz="6600" dirty="0">
                <a:latin typeface="Calibri" panose="020F0502020204030204" pitchFamily="34" charset="0"/>
                <a:cs typeface="Calibri" panose="020F0502020204030204" pitchFamily="34" charset="0"/>
              </a:rPr>
              <a:t>مصادر الطاقة و تحولاتها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AE13C-2A62-5102-0E41-0B986810F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7853"/>
            <a:ext cx="9448800" cy="1096499"/>
          </a:xfrm>
        </p:spPr>
        <p:txBody>
          <a:bodyPr>
            <a:normAutofit/>
          </a:bodyPr>
          <a:lstStyle/>
          <a:p>
            <a:pPr algn="ctr"/>
            <a:r>
              <a:rPr lang="ar-SA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عمل الطالب: ديلون الن </a:t>
            </a:r>
          </a:p>
          <a:p>
            <a:pPr algn="ctr"/>
            <a:r>
              <a:rPr lang="ar-SA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باشراف المعلمة: شيرين قاقيش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6C4B-5A69-0D00-DAA7-0DF17DA3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254" y="764373"/>
            <a:ext cx="7088945" cy="1293028"/>
          </a:xfrm>
        </p:spPr>
        <p:txBody>
          <a:bodyPr>
            <a:normAutofit/>
          </a:bodyPr>
          <a:lstStyle/>
          <a:p>
            <a:r>
              <a:rPr lang="ar-SA" sz="4800" dirty="0"/>
              <a:t>كيف يتكون  الوقود الأحفوري؟ 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6A1DD-3055-6988-E6A2-70C7D7A8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68" y="2048608"/>
            <a:ext cx="4836369" cy="4591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AEFA5-00AB-E019-1566-CC3CD22D3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48" b="3179"/>
          <a:stretch/>
        </p:blipFill>
        <p:spPr>
          <a:xfrm>
            <a:off x="5176911" y="2057401"/>
            <a:ext cx="6893169" cy="45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8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BEFB-114B-AF11-7D69-592EB24F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352" y="1028138"/>
            <a:ext cx="6258951" cy="1293028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اشكال الطاقة</a:t>
            </a:r>
            <a:endParaRPr lang="en-US" sz="6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04E58B-12B3-A809-DBDD-966F1EEC6167}"/>
              </a:ext>
            </a:extLst>
          </p:cNvPr>
          <p:cNvSpPr/>
          <p:nvPr/>
        </p:nvSpPr>
        <p:spPr>
          <a:xfrm>
            <a:off x="6044127" y="2577904"/>
            <a:ext cx="3181347" cy="17021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الطاقة الكيميائية </a:t>
            </a:r>
            <a:endParaRPr lang="en-US" sz="40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48C1B8-F1EB-EC0B-6DF0-578DF8BADB71}"/>
              </a:ext>
            </a:extLst>
          </p:cNvPr>
          <p:cNvSpPr/>
          <p:nvPr/>
        </p:nvSpPr>
        <p:spPr>
          <a:xfrm>
            <a:off x="2316481" y="2577903"/>
            <a:ext cx="3181347" cy="17021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الطاقة الكهربائية </a:t>
            </a:r>
            <a:endParaRPr lang="en-US" sz="40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54A3FC-80DB-4DCC-48EC-9D2AE3B7C1BC}"/>
              </a:ext>
            </a:extLst>
          </p:cNvPr>
          <p:cNvSpPr/>
          <p:nvPr/>
        </p:nvSpPr>
        <p:spPr>
          <a:xfrm>
            <a:off x="900332" y="4445391"/>
            <a:ext cx="2795953" cy="1899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الطاقة الحركية </a:t>
            </a:r>
            <a:endParaRPr lang="en-US" sz="40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3A41EE-1ECE-9FE7-72AC-B9F0BF6591AE}"/>
              </a:ext>
            </a:extLst>
          </p:cNvPr>
          <p:cNvSpPr/>
          <p:nvPr/>
        </p:nvSpPr>
        <p:spPr>
          <a:xfrm>
            <a:off x="4454768" y="4445391"/>
            <a:ext cx="2691620" cy="1899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الطاقة الحرارية </a:t>
            </a:r>
            <a:endParaRPr lang="en-US" sz="4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2AAAF-6F1E-1A39-683A-558F60A42D3A}"/>
              </a:ext>
            </a:extLst>
          </p:cNvPr>
          <p:cNvSpPr/>
          <p:nvPr/>
        </p:nvSpPr>
        <p:spPr>
          <a:xfrm>
            <a:off x="7980484" y="4445390"/>
            <a:ext cx="2691620" cy="1899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الطاقة الضوئية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9089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049-19BD-96BB-550F-E84365CC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172" y="764373"/>
            <a:ext cx="7314028" cy="1293028"/>
          </a:xfrm>
        </p:spPr>
        <p:txBody>
          <a:bodyPr>
            <a:noAutofit/>
          </a:bodyPr>
          <a:lstStyle/>
          <a:p>
            <a:r>
              <a:rPr lang="ar-SA" sz="5400" dirty="0"/>
              <a:t>تتغير الطاقة من شكل الى اخر </a:t>
            </a:r>
            <a:endParaRPr lang="en-US" sz="5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EEB5F7-2C66-C5FC-D672-52FA46416481}"/>
              </a:ext>
            </a:extLst>
          </p:cNvPr>
          <p:cNvSpPr/>
          <p:nvPr/>
        </p:nvSpPr>
        <p:spPr>
          <a:xfrm>
            <a:off x="8665698" y="2377440"/>
            <a:ext cx="3193366" cy="12930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الخلايا الشمسية </a:t>
            </a:r>
            <a:endParaRPr lang="en-US" sz="4000" b="1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2B7E4E9-74C6-BB93-D4C8-4148615E0670}"/>
              </a:ext>
            </a:extLst>
          </p:cNvPr>
          <p:cNvSpPr/>
          <p:nvPr/>
        </p:nvSpPr>
        <p:spPr>
          <a:xfrm>
            <a:off x="6236677" y="2498174"/>
            <a:ext cx="1978855" cy="10515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تُحوُل </a:t>
            </a:r>
            <a:endParaRPr lang="en-US" sz="32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63CB22-04CF-8DA3-432E-34E64B8853DD}"/>
              </a:ext>
            </a:extLst>
          </p:cNvPr>
          <p:cNvSpPr/>
          <p:nvPr/>
        </p:nvSpPr>
        <p:spPr>
          <a:xfrm>
            <a:off x="2888567" y="2377440"/>
            <a:ext cx="2897944" cy="12930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طاقة اشعة الشمس</a:t>
            </a:r>
            <a:endParaRPr lang="en-US" sz="3600" b="1" dirty="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DCEA9F30-3339-0564-871C-430DC8F5D106}"/>
              </a:ext>
            </a:extLst>
          </p:cNvPr>
          <p:cNvSpPr/>
          <p:nvPr/>
        </p:nvSpPr>
        <p:spPr>
          <a:xfrm>
            <a:off x="933158" y="2841673"/>
            <a:ext cx="1730326" cy="316523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A8EA43-A5DD-BA9F-0B31-59C6264B3C14}"/>
              </a:ext>
            </a:extLst>
          </p:cNvPr>
          <p:cNvSpPr/>
          <p:nvPr/>
        </p:nvSpPr>
        <p:spPr>
          <a:xfrm>
            <a:off x="2888567" y="4550898"/>
            <a:ext cx="4792393" cy="15778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/>
              <a:t>طاقة كهربائية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6121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8D63AB-1A60-A8BD-3B13-C66389436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070" y="1434905"/>
            <a:ext cx="9087729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>
            <a:extLst>
              <a:ext uri="{FF2B5EF4-FFF2-40B4-BE49-F238E27FC236}">
                <a16:creationId xmlns:a16="http://schemas.microsoft.com/office/drawing/2014/main" id="{B1DAFC7D-D628-FFA2-CFB7-09DBF83D9DB9}"/>
              </a:ext>
            </a:extLst>
          </p:cNvPr>
          <p:cNvSpPr/>
          <p:nvPr/>
        </p:nvSpPr>
        <p:spPr>
          <a:xfrm>
            <a:off x="5237871" y="492370"/>
            <a:ext cx="1716258" cy="1786597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1AC52-8794-DF42-6BAE-0AB73D47C3E2}"/>
              </a:ext>
            </a:extLst>
          </p:cNvPr>
          <p:cNvSpPr/>
          <p:nvPr/>
        </p:nvSpPr>
        <p:spPr>
          <a:xfrm>
            <a:off x="2065606" y="2750233"/>
            <a:ext cx="8060788" cy="2082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/>
              <a:t>لنتختبر انفسنا </a:t>
            </a:r>
            <a:endParaRPr lang="en-US" sz="80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E5E2ECF-8735-CD57-8476-C5F0CA458F84}"/>
              </a:ext>
            </a:extLst>
          </p:cNvPr>
          <p:cNvSpPr/>
          <p:nvPr/>
        </p:nvSpPr>
        <p:spPr>
          <a:xfrm>
            <a:off x="1885070" y="5078437"/>
            <a:ext cx="1294228" cy="146304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0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6136-524A-B14A-366E-DFE9FCBC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72" y="886265"/>
            <a:ext cx="11351455" cy="57114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3200" dirty="0"/>
              <a:t> س1) اذكر انواع مصادر الطاقة؟ </a:t>
            </a:r>
            <a:br>
              <a:rPr lang="ar-SA" sz="3200" dirty="0"/>
            </a:br>
            <a:r>
              <a:rPr lang="ar-SA" sz="3200" dirty="0"/>
              <a:t>س2) عدد مصادر الطاقة المتجددة و غير المتجددة؟</a:t>
            </a:r>
            <a:br>
              <a:rPr lang="ar-SA" sz="3200" dirty="0"/>
            </a:br>
            <a:r>
              <a:rPr lang="ar-SA" sz="3200" dirty="0"/>
              <a:t>س3) كيف يتكون الوقود الاحفوري؟ </a:t>
            </a:r>
            <a:br>
              <a:rPr lang="ar-SA" sz="3200" dirty="0"/>
            </a:br>
            <a:r>
              <a:rPr lang="ar-SA" sz="3200" dirty="0"/>
              <a:t>س4) كيف تتحول الطاقة في المكواة؟</a:t>
            </a:r>
            <a:br>
              <a:rPr lang="ar-SA" sz="3200" dirty="0"/>
            </a:br>
            <a:r>
              <a:rPr lang="ar-SA" sz="3200" dirty="0"/>
              <a:t>س5) اختر الاجابة الصحيحة:</a:t>
            </a:r>
            <a:br>
              <a:rPr lang="ar-SA" sz="3200" dirty="0"/>
            </a:br>
            <a:r>
              <a:rPr lang="ar-SA" sz="3200" dirty="0"/>
              <a:t>احد مصادر الطاقة الاتية لا يلوث البيئة </a:t>
            </a:r>
            <a:br>
              <a:rPr lang="ar-SA" sz="3200" dirty="0"/>
            </a:br>
            <a:r>
              <a:rPr lang="ar-SA" sz="3200" dirty="0"/>
              <a:t>1- الشمس          2- النفط            3- الفحم الحجري          4- الغاز الطبيعي</a:t>
            </a:r>
            <a:br>
              <a:rPr lang="ar-SA" sz="3200" dirty="0"/>
            </a:br>
            <a:br>
              <a:rPr lang="ar-SA" sz="3200" dirty="0"/>
            </a:br>
            <a:r>
              <a:rPr lang="ar-SA" sz="3200" dirty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49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B049BF09-EA21-DDDE-9FD7-DC31239D0739}"/>
              </a:ext>
            </a:extLst>
          </p:cNvPr>
          <p:cNvSpPr/>
          <p:nvPr/>
        </p:nvSpPr>
        <p:spPr>
          <a:xfrm>
            <a:off x="8637562" y="355205"/>
            <a:ext cx="2504049" cy="2184011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C5CEC0A-F0C4-2069-69E9-0F6D8E2C1E73}"/>
              </a:ext>
            </a:extLst>
          </p:cNvPr>
          <p:cNvSpPr/>
          <p:nvPr/>
        </p:nvSpPr>
        <p:spPr>
          <a:xfrm>
            <a:off x="1050389" y="1716260"/>
            <a:ext cx="7455877" cy="2461846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شكرا لحسن استماعكم </a:t>
            </a:r>
            <a:endParaRPr lang="en-US" sz="5400" b="1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B16A91C1-6F5B-94E2-C4DF-5050613BDC8A}"/>
              </a:ext>
            </a:extLst>
          </p:cNvPr>
          <p:cNvSpPr/>
          <p:nvPr/>
        </p:nvSpPr>
        <p:spPr>
          <a:xfrm>
            <a:off x="6780627" y="4297681"/>
            <a:ext cx="2321170" cy="2205113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B84D-8BAA-3D78-A65F-9BFA01C5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8633"/>
            <a:ext cx="4114800" cy="1056250"/>
          </a:xfrm>
        </p:spPr>
        <p:txBody>
          <a:bodyPr>
            <a:noAutofit/>
          </a:bodyPr>
          <a:lstStyle/>
          <a:p>
            <a:pPr algn="ctr"/>
            <a:br>
              <a:rPr lang="ar-SA" sz="6000" b="1" dirty="0"/>
            </a:br>
            <a:r>
              <a:rPr lang="ar-SA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مصادر الطاقة </a:t>
            </a:r>
            <a:endParaRPr lang="en-US" sz="6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C36ED-E615-4E42-79FC-89ABA1475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0" y="770104"/>
            <a:ext cx="6019800" cy="531779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5E5C4-AF70-9C73-7432-0B6423D06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218" y="2883878"/>
            <a:ext cx="4547382" cy="2222695"/>
          </a:xfrm>
        </p:spPr>
        <p:txBody>
          <a:bodyPr>
            <a:normAutofit/>
          </a:bodyPr>
          <a:lstStyle/>
          <a:p>
            <a:pPr algn="r"/>
            <a:r>
              <a:rPr lang="ar-SA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هي موارد طبيعية نستخدمها في توليد الطاقة بصور مختلفة 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0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D3EA7E4-5E3E-EBBB-8E43-4818E7A6BD9D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l="20128" r="20128"/>
          <a:stretch>
            <a:fillRect/>
          </a:stretch>
        </p:blipFill>
        <p:spPr>
          <a:xfrm>
            <a:off x="6288088" y="1589088"/>
            <a:ext cx="5210175" cy="4910137"/>
          </a:xfrm>
          <a:prstGeom prst="rect">
            <a:avLst/>
          </a:prstGeo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F1A2C51-3BD9-0721-033B-3C48B45AC84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l="23781" r="23781"/>
          <a:stretch>
            <a:fillRect/>
          </a:stretch>
        </p:blipFill>
        <p:spPr>
          <a:xfrm>
            <a:off x="688975" y="1589088"/>
            <a:ext cx="5407025" cy="49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6EEF-CF7D-212F-A4E4-DAD831BE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/>
              <a:t>مصادر الطاقة 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06F6F-B9BA-F269-BC28-DAD3503D9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233" y="2194559"/>
            <a:ext cx="5894363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/>
              <a:t>( غير متجددة )</a:t>
            </a:r>
          </a:p>
          <a:p>
            <a:pPr marL="0" indent="0" algn="ctr">
              <a:buNone/>
            </a:pPr>
            <a:endParaRPr lang="ar-SA" sz="4800" dirty="0"/>
          </a:p>
          <a:p>
            <a:pPr marL="0" indent="0" algn="ctr">
              <a:buNone/>
            </a:pPr>
            <a:r>
              <a:rPr lang="ar-SA" sz="3500" dirty="0"/>
              <a:t>1- قابلة للانتهاء</a:t>
            </a:r>
          </a:p>
          <a:p>
            <a:pPr marL="0" indent="0" algn="ctr">
              <a:buNone/>
            </a:pPr>
            <a:r>
              <a:rPr lang="ar-SA" sz="3500" dirty="0"/>
              <a:t>2- كميتها محدودة</a:t>
            </a:r>
          </a:p>
          <a:p>
            <a:pPr marL="0" indent="0" algn="ctr">
              <a:buNone/>
            </a:pPr>
            <a:r>
              <a:rPr lang="ar-SA" sz="3500" dirty="0"/>
              <a:t>3- ملوثة للبيئة </a:t>
            </a:r>
          </a:p>
          <a:p>
            <a:pPr marL="0" indent="0" algn="ctr">
              <a:buNone/>
            </a:pPr>
            <a:r>
              <a:rPr lang="ar-SA" sz="3500" dirty="0"/>
              <a:t>4- تحتاج الى ملايين السنين كي تتكون </a:t>
            </a:r>
            <a:endParaRPr lang="en-US" sz="3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5043D-0CC5-A1CE-980E-D0151DD851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/>
              <a:t>( متجددة ) </a:t>
            </a:r>
          </a:p>
          <a:p>
            <a:pPr marL="0" indent="0" algn="ctr">
              <a:buNone/>
            </a:pPr>
            <a:endParaRPr lang="ar-SA" sz="4800" dirty="0"/>
          </a:p>
          <a:p>
            <a:pPr marL="0" indent="0" algn="ctr">
              <a:buNone/>
            </a:pPr>
            <a:r>
              <a:rPr lang="ar-SA" sz="4000" dirty="0"/>
              <a:t>1- لا نهاية لها</a:t>
            </a:r>
          </a:p>
          <a:p>
            <a:pPr marL="0" indent="0" algn="ctr">
              <a:buNone/>
            </a:pPr>
            <a:r>
              <a:rPr lang="ar-SA" sz="4000" dirty="0"/>
              <a:t>2- صديقة للبيئة 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77E04E8-BE59-632D-5956-B04DA71343A3}"/>
              </a:ext>
            </a:extLst>
          </p:cNvPr>
          <p:cNvSpPr/>
          <p:nvPr/>
        </p:nvSpPr>
        <p:spPr>
          <a:xfrm>
            <a:off x="8578948" y="3010486"/>
            <a:ext cx="520504" cy="5451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4EB0D5E5-A69E-A920-0838-14D2B159CF33}"/>
              </a:ext>
            </a:extLst>
          </p:cNvPr>
          <p:cNvSpPr/>
          <p:nvPr/>
        </p:nvSpPr>
        <p:spPr>
          <a:xfrm>
            <a:off x="3066757" y="1026941"/>
            <a:ext cx="970671" cy="85812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A39EEC8A-09ED-ABF6-C99E-B3A6E3225923}"/>
              </a:ext>
            </a:extLst>
          </p:cNvPr>
          <p:cNvSpPr/>
          <p:nvPr/>
        </p:nvSpPr>
        <p:spPr>
          <a:xfrm>
            <a:off x="8362071" y="1026942"/>
            <a:ext cx="954258" cy="90540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37A9722-458E-A2AF-36EC-3781EBE2A51D}"/>
              </a:ext>
            </a:extLst>
          </p:cNvPr>
          <p:cNvSpPr/>
          <p:nvPr/>
        </p:nvSpPr>
        <p:spPr>
          <a:xfrm>
            <a:off x="3092547" y="3010486"/>
            <a:ext cx="520505" cy="5451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6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E90288-BA5F-E885-80A9-8BAD4366C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5753" y="1350498"/>
            <a:ext cx="10521462" cy="53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9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12544B-7BC4-FF94-C192-7FFBD0F39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3545" y="1250950"/>
            <a:ext cx="9355014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0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2C42-C37D-2C6F-72CD-2F2CA6F1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557" y="506437"/>
            <a:ext cx="5300267" cy="1550963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مصادر متجددة </a:t>
            </a:r>
            <a:endParaRPr lang="en-US" sz="60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3511E51-ECC9-3EBF-1D12-80827CE817D2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l="8919" r="8919"/>
          <a:stretch>
            <a:fillRect/>
          </a:stretch>
        </p:blipFill>
        <p:spPr>
          <a:xfrm>
            <a:off x="688975" y="2362200"/>
            <a:ext cx="3451225" cy="3733800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6189372-884D-40DF-CD39-B4720F99A2FA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/>
          <a:srcRect l="3805" r="3805"/>
          <a:stretch>
            <a:fillRect/>
          </a:stretch>
        </p:blipFill>
        <p:spPr>
          <a:xfrm>
            <a:off x="4373563" y="2362200"/>
            <a:ext cx="3449637" cy="3733800"/>
          </a:xfrm>
          <a:prstGeom prst="rect">
            <a:avLst/>
          </a:prstGeo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1274E2D3-5D05-E306-A839-7898383366AE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5"/>
          <a:srcRect l="3827" r="3827"/>
          <a:stretch>
            <a:fillRect/>
          </a:stretch>
        </p:blipFill>
        <p:spPr>
          <a:xfrm>
            <a:off x="8050213" y="2362200"/>
            <a:ext cx="34480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6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463C-771E-03D5-3232-C086DE2C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119" y="494714"/>
            <a:ext cx="5504510" cy="1295400"/>
          </a:xfrm>
        </p:spPr>
        <p:txBody>
          <a:bodyPr>
            <a:normAutofit/>
          </a:bodyPr>
          <a:lstStyle/>
          <a:p>
            <a:r>
              <a:rPr lang="ar-SA" sz="6000" dirty="0"/>
              <a:t>مصادر غير متجددة </a:t>
            </a:r>
            <a:endParaRPr lang="en-US" sz="60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B95310A-E8CA-D3D7-73A3-FBEA6135EC4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/>
          <a:srcRect t="13192" r="16342" b="24772"/>
          <a:stretch/>
        </p:blipFill>
        <p:spPr>
          <a:xfrm>
            <a:off x="2770162" y="1790114"/>
            <a:ext cx="6738424" cy="23889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83F3B1-2B6B-9914-A320-0097AE2A3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338" y="4420675"/>
            <a:ext cx="2994073" cy="2398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55E2B4-E6CF-1F3D-7495-072CCE23F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819" y="4420674"/>
            <a:ext cx="2842319" cy="2388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CA9EC1-17FD-2535-EBFB-8651E8E96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677" y="4420673"/>
            <a:ext cx="2994073" cy="23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E221-43AF-4B48-F3CC-89688FF8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849" y="1252025"/>
            <a:ext cx="2900686" cy="804380"/>
          </a:xfrm>
        </p:spPr>
        <p:txBody>
          <a:bodyPr>
            <a:normAutofit/>
          </a:bodyPr>
          <a:lstStyle/>
          <a:p>
            <a:r>
              <a:rPr lang="ar-SA" sz="3600" b="1" dirty="0"/>
              <a:t>الوقود الاحفوري 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75E443-C09C-F368-035A-1952C5377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35705" y="1448972"/>
            <a:ext cx="4135902" cy="47970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5F119-F5E6-BDF2-C20B-34E6F3253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828" y="2406747"/>
            <a:ext cx="7146387" cy="3389143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ar-SA" sz="2800" dirty="0"/>
              <a:t>يعد الوقود الاحفوري احد اهم مصادر الطاقة غير المتجددة ويتكون نتيجة دفن بقايا الكائنات الحية ( النباتية و الحيوانية) </a:t>
            </a:r>
          </a:p>
          <a:p>
            <a:pPr algn="r">
              <a:lnSpc>
                <a:spcPct val="100000"/>
              </a:lnSpc>
            </a:pPr>
            <a:r>
              <a:rPr lang="ar-SA" sz="2800" dirty="0"/>
              <a:t>تحت طبقات القشرة الارضية,التي تعرضت لحرارة وضغط كبيرين قبل ملايين السنين. </a:t>
            </a:r>
          </a:p>
          <a:p>
            <a:pPr algn="r">
              <a:lnSpc>
                <a:spcPct val="100000"/>
              </a:lnSpc>
            </a:pPr>
            <a:r>
              <a:rPr lang="ar-SA" sz="2800" dirty="0"/>
              <a:t>يشمل الوقود الاحفوري: النفط,الفحم الحجري,الغاز الطبيعي.</a:t>
            </a:r>
          </a:p>
          <a:p>
            <a:pPr algn="r">
              <a:lnSpc>
                <a:spcPct val="100000"/>
              </a:lnSpc>
            </a:pPr>
            <a:r>
              <a:rPr lang="ar-SA" sz="2800" dirty="0"/>
              <a:t>ويمكن الاستفادة من طاقته بعد حرقه بوجود الهواء.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284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83</TotalTime>
  <Words>221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Vapor Trail</vt:lpstr>
      <vt:lpstr>مصادر الطاقة و تحولاتها</vt:lpstr>
      <vt:lpstr> مصادر الطاقة </vt:lpstr>
      <vt:lpstr>PowerPoint Presentation</vt:lpstr>
      <vt:lpstr>مصادر الطاقة </vt:lpstr>
      <vt:lpstr>PowerPoint Presentation</vt:lpstr>
      <vt:lpstr>PowerPoint Presentation</vt:lpstr>
      <vt:lpstr>مصادر متجددة </vt:lpstr>
      <vt:lpstr>مصادر غير متجددة </vt:lpstr>
      <vt:lpstr>الوقود الاحفوري </vt:lpstr>
      <vt:lpstr>كيف يتكون  الوقود الأحفوري؟ </vt:lpstr>
      <vt:lpstr>اشكال الطاقة</vt:lpstr>
      <vt:lpstr>تتغير الطاقة من شكل الى اخر </vt:lpstr>
      <vt:lpstr>PowerPoint Presentation</vt:lpstr>
      <vt:lpstr>PowerPoint Presentation</vt:lpstr>
      <vt:lpstr> س1) اذكر انواع مصادر الطاقة؟  س2) عدد مصادر الطاقة المتجددة و غير المتجددة؟ س3) كيف يتكون الوقود الاحفوري؟  س4) كيف تتحول الطاقة في المكواة؟ س5) اختر الاجابة الصحيحة: احد مصادر الطاقة الاتية لا يلوث البيئة  1- الشمس          2- النفط            3- الفحم الحجري          4- الغاز الطبيعي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مصادر الطاقة و تحولاتها</dc:title>
  <dc:creator>delon</dc:creator>
  <cp:lastModifiedBy>delon</cp:lastModifiedBy>
  <cp:revision>2</cp:revision>
  <dcterms:created xsi:type="dcterms:W3CDTF">2023-11-24T09:11:12Z</dcterms:created>
  <dcterms:modified xsi:type="dcterms:W3CDTF">2023-11-24T10:53:18Z</dcterms:modified>
</cp:coreProperties>
</file>