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14074A9-3DC1-4BCC-9212-CE93AA9FE13D}" type="datetimeFigureOut">
              <a:rPr lang="en-US" smtClean="0"/>
              <a:t>11/24/2023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DB0701-F84B-404E-8131-F44FB9748D21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838200"/>
            <a:ext cx="7772400" cy="1470025"/>
          </a:xfrm>
        </p:spPr>
        <p:txBody>
          <a:bodyPr>
            <a:normAutofit/>
          </a:bodyPr>
          <a:lstStyle/>
          <a:p>
            <a:r>
              <a:rPr lang="ar-JO" sz="7200" b="1" dirty="0" smtClean="0"/>
              <a:t>النحاس</a:t>
            </a:r>
            <a:endParaRPr lang="ar-EG" sz="7200" b="1" dirty="0"/>
          </a:p>
        </p:txBody>
      </p:sp>
      <p:pic>
        <p:nvPicPr>
          <p:cNvPr id="23554" name="Picture 2" descr="نحاس - ويكيبيديا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975565"/>
            <a:ext cx="3044825" cy="2882435"/>
          </a:xfrm>
          <a:prstGeom prst="rect">
            <a:avLst/>
          </a:prstGeom>
          <a:noFill/>
        </p:spPr>
      </p:pic>
      <p:pic>
        <p:nvPicPr>
          <p:cNvPr id="23556" name="Picture 4" descr="ارتفاع سعر النحا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191000"/>
            <a:ext cx="4599455" cy="2376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مكان وجود المعدن في الاردن: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667000"/>
          <a:ext cx="8229600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65573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نسبة النحاس%</a:t>
                      </a:r>
                      <a:endParaRPr lang="ar-E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المنطقة</a:t>
                      </a:r>
                      <a:endParaRPr lang="ar-EG" sz="2400" dirty="0"/>
                    </a:p>
                  </a:txBody>
                  <a:tcPr/>
                </a:tc>
              </a:tr>
              <a:tr h="702076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2-2.3 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خربة النحاس/وادي الجارية</a:t>
                      </a:r>
                      <a:endParaRPr lang="ar-EG" dirty="0"/>
                    </a:p>
                  </a:txBody>
                  <a:tcPr/>
                </a:tc>
              </a:tr>
              <a:tr h="702076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1.37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فينان(وادي خالد/ضانا وراتيا)</a:t>
                      </a:r>
                      <a:endParaRPr lang="ar-EG" dirty="0"/>
                    </a:p>
                  </a:txBody>
                  <a:tcPr/>
                </a:tc>
              </a:tr>
              <a:tr h="702076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0.65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ابو خشيبة</a:t>
                      </a:r>
                      <a:endParaRPr lang="ar-E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534400" cy="1066800"/>
          </a:xfrm>
        </p:spPr>
        <p:txBody>
          <a:bodyPr>
            <a:normAutofit fontScale="90000"/>
          </a:bodyPr>
          <a:lstStyle/>
          <a:p>
            <a:pPr algn="r"/>
            <a:r>
              <a:rPr lang="ar-JO" dirty="0" smtClean="0"/>
              <a:t>الاهمية الاقتصادية للنحاس من حيث الافادة: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صناعة الاسلاك الكهربائية: بسبب موصليته العالية للكهرباء, يدخل في صناعة العديد من (المحولات,التلفاز,.......) .</a:t>
            </a:r>
          </a:p>
          <a:p>
            <a:endParaRPr lang="ar-JO" dirty="0" smtClean="0"/>
          </a:p>
          <a:p>
            <a:r>
              <a:rPr lang="ar-JO" dirty="0" smtClean="0"/>
              <a:t>في مجال البناء: من خلال بناء قباب و زخرفة البناء.</a:t>
            </a:r>
          </a:p>
          <a:p>
            <a:endParaRPr lang="ar-JO" dirty="0" smtClean="0"/>
          </a:p>
          <a:p>
            <a:r>
              <a:rPr lang="ar-JO" dirty="0" smtClean="0"/>
              <a:t>في المركبات : يتم استخدامه في صنع المكونات الاساسيية لجميع وسائل المواصلات(السيارات,الطائرات,.......) .</a:t>
            </a:r>
            <a:endParaRPr lang="ar-E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توظيف المعدن في دعم الدخل القومي الاردني: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325112"/>
          </a:xfrm>
        </p:spPr>
        <p:txBody>
          <a:bodyPr/>
          <a:lstStyle/>
          <a:p>
            <a:pPr>
              <a:buNone/>
            </a:pPr>
            <a:r>
              <a:rPr lang="ar-JO" dirty="0" smtClean="0"/>
              <a:t>تعتبر منطقة ابو خشيبة منطقة مفتوحة للاستثمار في النحاس للشركات التعدينية المحلية و العالمية المهتمة حيث تتبنى الحكومة في الاستثمار في خام النحاس آلية منح المستثمر المهتم مذكرة تفاهم للاستكشاف ودراسة الجدوى الاقتصادية الاولية و من ثم توقيع اتفاقية خاصة بموجب القوانين و التشريعات الاردنية لتطوير المشروع على المستوى التجاري.</a:t>
            </a:r>
            <a:endParaRPr lang="ar-E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133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النحاس</vt:lpstr>
      <vt:lpstr>مكان وجود المعدن في الاردن:</vt:lpstr>
      <vt:lpstr>الاهمية الاقتصادية للنحاس من حيث الافادة:</vt:lpstr>
      <vt:lpstr>توظيف المعدن في دعم الدخل القومي الاردني: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النحاس</dc:title>
  <dc:creator>Yousef</dc:creator>
  <cp:lastModifiedBy>Yousef</cp:lastModifiedBy>
  <cp:revision>2</cp:revision>
  <dcterms:created xsi:type="dcterms:W3CDTF">2023-11-24T10:06:26Z</dcterms:created>
  <dcterms:modified xsi:type="dcterms:W3CDTF">2023-11-24T10:52:11Z</dcterms:modified>
</cp:coreProperties>
</file>