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5" r:id="rId3"/>
    <p:sldId id="257" r:id="rId4"/>
    <p:sldId id="260" r:id="rId5"/>
    <p:sldId id="268" r:id="rId6"/>
    <p:sldId id="258" r:id="rId7"/>
    <p:sldId id="262" r:id="rId8"/>
    <p:sldId id="259" r:id="rId9"/>
    <p:sldId id="266" r:id="rId10"/>
    <p:sldId id="267"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6B7"/>
    <a:srgbClr val="9966FF"/>
    <a:srgbClr val="FFFF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8:05:33.799"/>
    </inkml:context>
    <inkml:brush xml:id="br0">
      <inkml:brushProperty name="width" value="0.05" units="cm"/>
      <inkml:brushProperty name="height" value="0.05" units="cm"/>
    </inkml:brush>
  </inkml:definitions>
  <inkml:trace contextRef="#ctx0" brushRef="#br0">555 480 24575,'86'-1'0,"100"3"0,-182-1 0,0-1 0,0 1 0,0 0 0,0 0 0,1 0 0,-1 1 0,-1-1 0,1 1 0,0 0 0,0 0 0,-1 1 0,1-1 0,-1 1 0,0 0 0,0 0 0,0 0 0,0 0 0,0 0 0,0 0 0,-1 1 0,0-1 0,0 1 0,3 6 0,-5-101 0,-1 54 0,-2-17 0,5-59 0,-2 110 0,0-1 0,0 0 0,1 1 0,0-1 0,0 0 0,0 1 0,0-1 0,0 1 0,1 0 0,0-1 0,0 1 0,-1 0 0,2 0 0,-1 0 0,0 0 0,1 0 0,-1 1 0,1-1 0,0 1 0,0-1 0,0 1 0,0 0 0,0 0 0,0 0 0,1 1 0,-1-1 0,1 1 0,-1 0 0,1 0 0,-1 0 0,1 0 0,0 1 0,-1 0 0,1-1 0,4 1 0,-2 1 0,0-1 0,1 1 0,-1 0 0,0 0 0,0 1 0,0-1 0,0 1 0,0 1 0,0-1 0,0 1 0,-1 0 0,1 1 0,-1-1 0,0 1 0,0 0 0,0 0 0,-1 0 0,0 1 0,1 0 0,3 6 0,-3-1 0,-1 0 0,0 0 0,0 0 0,-1 0 0,0 1 0,-1-1 0,0 1 0,-1 0 0,0 15 0,-3-48 0,-1-1 0,2-1 0,0 1 0,1-1 0,2 0 0,7-40 0,-8 61 0,0 0 0,0 0 0,0 0 0,1 0 0,-1 0 0,1 1 0,0-1 0,0 0 0,0 1 0,0 0 0,1-1 0,-1 1 0,0 0 0,1 0 0,0 1 0,-1-1 0,1 0 0,0 1 0,0-1 0,0 1 0,0 0 0,0 0 0,0 0 0,0 1 0,0-1 0,1 1 0,-1 0 0,0 0 0,0 0 0,0 0 0,1 0 0,-1 1 0,0-1 0,0 1 0,0 0 0,0 0 0,0 0 0,0 0 0,0 0 0,0 1 0,0 0 0,-1-1 0,1 1 0,0 0 0,-1 0 0,0 1 0,1-1 0,-1 0 0,0 1 0,0-1 0,-1 1 0,4 4 0,-1 5 0,0 0 0,-1 1 0,0-1 0,-1 1 0,-1 0 0,0 0 0,0 0 0,-3 19 0,1-17 0,1-1 0,1 0 0,0 0 0,0 0 0,1 1 0,8 23 0,-8-34 0,0 0 0,0 0 0,1 0 0,-1-1 0,1 1 0,0-1 0,0 1 0,1-1 0,-1 0 0,0 0 0,1-1 0,0 1 0,0-1 0,0 1 0,0-1 0,0-1 0,0 1 0,0 0 0,1-1 0,-1 0 0,1 0 0,-1 0 0,5-1 0,16 3 0,0-2 0,0-1 0,27-3 0,-16 0 0,-22 2 0,0-2 0,0 0 0,0 0 0,-1-1 0,1-1 0,-1 0 0,-1-1 0,1-1 0,-1 0 0,0 0 0,0-1 0,17-16 0,-6 4 0,-1-1 0,-1-2 0,-1 0 0,32-48 0,-37 49 0,19-45 0,-31 61 0,-1 0 0,1 0 0,-1 0 0,0 0 0,-1 0 0,0 0 0,0-1 0,0 1 0,-1-1 0,0 1 0,0-1 0,-1 1 0,-1-8 0,2 13 0,0 0 0,0 0 0,-1 0 0,1 0 0,-1 0 0,1 0 0,-1 0 0,1 0 0,-1 0 0,1 0 0,-1 1 0,0-1 0,0 0 0,1 0 0,-1 1 0,0-1 0,0 0 0,0 1 0,0-1 0,0 1 0,0-1 0,0 1 0,0 0 0,0-1 0,0 1 0,0 0 0,0 0 0,0-1 0,0 1 0,0 0 0,0 0 0,0 0 0,0 0 0,0 1 0,0-1 0,0 0 0,0 0 0,0 1 0,-2 0 0,-2 1 0,0 0 0,-1 1 0,1-1 0,0 1 0,-9 7 0,-17 17 0,0 1 0,-40 49 0,8-8 0,-82 81 0,-392 443 0,74-46 0,265-362 0,158-151 0,-2-2 0,-1-2 0,-54 27 0,92-54 0,-1 0 0,0 0 0,1-1 0,-1 0 0,0 0 0,0-1 0,0 0 0,-9 1 0,13-2 0,0 0 0,0 0 0,0 0 0,1-1 0,-1 1 0,0-1 0,0 1 0,0-1 0,0 0 0,0 0 0,1 1 0,-1-1 0,0-1 0,1 1 0,-1 0 0,0 0 0,1-1 0,0 1 0,-1 0 0,1-1 0,0 1 0,0-1 0,0 0 0,0 1 0,0-1 0,0 0 0,0 0 0,0 0 0,0-2 0,-3-12 0,1 1 0,0-1 0,1 0 0,1 0 0,1 0 0,0 0 0,1 0 0,5-30 0,1 13 0,1 0 0,1 0 0,17-36 0,-20 55 0,0 0 0,1 0 0,1 1 0,0 0 0,1 1 0,0 0 0,1 0 0,1 1 0,12-11 0,-13 14 0,-1 1 0,1 1 0,0 0 0,1 1 0,-1-1 0,1 2 0,0 0 0,0 0 0,1 1 0,-1 0 0,1 1 0,13-1 0,55-1 0,0 2 0,83 11 0,-151-8 0,-1 1 0,0 1 0,0 0 0,-1 0 0,1 1 0,-1 1 0,1-1 0,9 7 0,9 9 0,34 27 0,17 12 0,-30-27 0,81 45 0,-115-69 0,1-1 0,0-1 0,1 0 0,-1-1 0,1-1 0,26 2 0,-10-3 0,1-1 0,-1-2 0,0-1 0,1-2 0,59-13 0,-78 12 0,-1-1 0,1 0 0,-1-2 0,1 0 0,-2 0 0,1-2 0,-1 0 0,-1 0 0,1-1 0,-2-1 0,1 0 0,-2-1 0,1 0 0,9-14 0,71-126 0,-55 86 0,-31 56 0,-1 0 0,0 0 0,-1-1 0,0 1 0,-1-1 0,0 0 0,0 0 0,-1 0 0,0-12 0,-2 19 0,1-1 0,-2 0 0,1 1 0,0-1 0,-1 1 0,0-1 0,0 1 0,0-1 0,-1 1 0,1 0 0,-1 0 0,0-1 0,-1 1 0,1 0 0,0 1 0,-1-1 0,0 0 0,0 1 0,0 0 0,-1-1 0,1 1 0,-1 1 0,1-1 0,-6-3 0,-5-1 0,0 1 0,-1 1 0,1 0 0,-1 1 0,0 1 0,0 0 0,-29-2 0,18 4 0,0 1 0,1 1 0,-48 8 0,71-8 0,1-1 0,-1 1 0,0-1 0,0 0 0,0 0 0,1 0 0,-1 0 0,0 0 0,0 0 0,0 0 0,1-1 0,-1 1 0,0-1 0,0 1 0,1-1 0,-1 0 0,1 1 0,-1-1 0,0 0 0,1 0 0,-1 0 0,1-1 0,-2 0 0,1-1 0,1 1 0,-1-1 0,1 0 0,-1 0 0,1 1 0,0-1 0,0 0 0,0 0 0,0 0 0,1 0 0,-1-1 0,1-3 0,0-6 0,0 0 0,1 0 0,1 1 0,0-1 0,7-22 0,-3 19 0,0 0 0,2 0 0,0 1 0,1 0 0,0 0 0,1 1 0,1 0 0,0 1 0,1 0 0,23-19 0,-10 12 0,0 2 0,1 0 0,1 2 0,1 1 0,33-12 0,-48 21 0,0 2 0,1-1 0,-1 2 0,1 0 0,0 0 0,0 1 0,0 1 0,19 1 0,-27 0 0,-1 0 0,0 1 0,1 0 0,-1 0 0,0 0 0,0 1 0,0 0 0,0 0 0,0 0 0,-1 0 0,1 1 0,-1 0 0,1 0 0,-1 0 0,0 0 0,0 1 0,0 0 0,-1 0 0,1 0 0,-1 0 0,0 0 0,0 1 0,0-1 0,3 10 0,-1 1 0,0-1 0,-1 1 0,-1 0 0,0 0 0,-2 0 0,1 18 0,-7 96 0,2-88 0,3 62 0,-1-100 0,1 0 0,1 1 0,-1-1 0,0 0 0,1 0 0,-1 0 0,1 0 0,0 0 0,0 0 0,0 0 0,1 0 0,-1-1 0,1 1 0,-1 0 0,1-1 0,0 1 0,0-1 0,0 1 0,0-1 0,1 0 0,-1 0 0,1 0 0,-1 0 0,1-1 0,-1 1 0,1-1 0,0 1 0,0-1 0,0 0 0,0 0 0,0 0 0,0-1 0,0 1 0,0-1 0,0 1 0,0-1 0,0 0 0,5-1 0,2 0 0,0-1 0,0 0 0,0 0 0,0-1 0,-1-1 0,1 0 0,-1 0 0,0-1 0,0 0 0,15-11 0,32-28-455,-1-2 0,75-83 0,-115 111-6371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8:05:37.550"/>
    </inkml:context>
    <inkml:brush xml:id="br0">
      <inkml:brushProperty name="width" value="0.05" units="cm"/>
      <inkml:brushProperty name="height" value="0.05" units="cm"/>
    </inkml:brush>
  </inkml:definitions>
  <inkml:trace contextRef="#ctx0" brushRef="#br0">80 245 24575,'-3'0'0,"0"0"0,0 0 0,0-1 0,0 1 0,0-1 0,1 1 0,-1-1 0,0 0 0,0 0 0,1-1 0,-1 1 0,0-1 0,1 1 0,-1-1 0,1 0 0,0 0 0,0 0 0,-1 0 0,1 0 0,-2-3 0,1 0 0,1 1 0,-1-1 0,1 0 0,0 0 0,0 0 0,0 0 0,1-1 0,-1 1 0,1 0 0,0-11 0,0 10 0,1 0 0,0 0 0,0 0 0,0 0 0,1 0 0,0 0 0,0 1 0,0-1 0,1 0 0,0 0 0,0 1 0,1-1 0,-1 1 0,1 0 0,0 0 0,1 0 0,-1 0 0,1 0 0,0 1 0,0-1 0,8-5 0,-4 6 0,0 0 0,0 1 0,1 0 0,-1 0 0,1 1 0,-1 0 0,1 0 0,0 1 0,0 0 0,0 1 0,0 0 0,0 0 0,11 3 0,-16-3 0,1 1 0,-1 0 0,1 0 0,-1 1 0,0-1 0,1 1 0,-1 0 0,0 0 0,0 0 0,0 1 0,0-1 0,-1 1 0,1 0 0,-1 0 0,0 0 0,1 1 0,-2-1 0,1 1 0,0-1 0,-1 1 0,1 0 0,-1 0 0,0 0 0,0 1 0,-1-1 0,3 8 0,-1 9 0,-1 1 0,-1-1 0,-1 0 0,-1 1 0,0-1 0,-2 0 0,0 0 0,-9 28 0,12-48 0,-1-1 0,1 0 0,0 0 0,0 1 0,0-1 0,0 0 0,0 0 0,0 1 0,0-1 0,0 0 0,0 0 0,0 1 0,0-1 0,0 0 0,0 0 0,1 0 0,-1 1 0,0-1 0,0 0 0,0 0 0,0 1 0,0-1 0,0 0 0,1 0 0,-1 0 0,0 0 0,0 1 0,0-1 0,0 0 0,1 0 0,-1 0 0,0 0 0,0 0 0,0 1 0,1-1 0,-1 0 0,0 0 0,0 0 0,1 0 0,-1 0 0,18 0 0,36-13 0,-6 2 0,-38 9 0,7 0 0,-1 0 0,1 1 0,0 0 0,-1 2 0,19 2 0,-31-3 0,0 1 0,-1 0 0,1 0 0,0 0 0,-1 1 0,1-1 0,-1 1 0,1 0 0,-1 0 0,0 0 0,0 0 0,0 1 0,0-1 0,0 1 0,0 0 0,-1 0 0,1 0 0,-1 0 0,0 0 0,0 0 0,0 1 0,0-1 0,-1 1 0,0-1 0,1 1 0,-1 0 0,1 6 0,-1-5 5,0 1 1,0-1-1,-1 0 0,1 0 0,-1 1 0,-1-1 1,1 0-1,-1 1 0,1-1 0,-2 0 1,1 0-1,0 0 0,-1 0 0,0 0 0,0 0 1,-1 0-1,1-1 0,-1 1 0,0-1 0,0 0 1,-1 1-1,-4 3 0,1-2-111,0-1 0,0-1 0,0 1 0,0-1 0,-1 0 0,0-1-1,0 0 1,0 0 0,0 0 0,0-1 0,-1-1 0,1 1 0,-10-1 0,-18 1-6720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18:05:38.870"/>
    </inkml:context>
    <inkml:brush xml:id="br0">
      <inkml:brushProperty name="width" value="0.05" units="cm"/>
      <inkml:brushProperty name="height" value="0.05" units="cm"/>
    </inkml:brush>
  </inkml:definitions>
  <inkml:trace contextRef="#ctx0" brushRef="#br0">1 1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6685A-B3FE-2B0C-ADC9-EA892D8C43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7E044D-3FC2-3D9D-CAC1-73E6254F07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464218-5259-5486-5F26-5CF3584D96E9}"/>
              </a:ext>
            </a:extLst>
          </p:cNvPr>
          <p:cNvSpPr>
            <a:spLocks noGrp="1"/>
          </p:cNvSpPr>
          <p:nvPr>
            <p:ph type="dt" sz="half" idx="10"/>
          </p:nvPr>
        </p:nvSpPr>
        <p:spPr/>
        <p:txBody>
          <a:bodyPr/>
          <a:lstStyle/>
          <a:p>
            <a:fld id="{F59EFE1D-4514-4188-A231-84C0DA4DCC05}" type="datetimeFigureOut">
              <a:rPr lang="en-US" smtClean="0"/>
              <a:t>11/21/2023</a:t>
            </a:fld>
            <a:endParaRPr lang="en-US" dirty="0"/>
          </a:p>
        </p:txBody>
      </p:sp>
      <p:sp>
        <p:nvSpPr>
          <p:cNvPr id="5" name="Footer Placeholder 4">
            <a:extLst>
              <a:ext uri="{FF2B5EF4-FFF2-40B4-BE49-F238E27FC236}">
                <a16:creationId xmlns:a16="http://schemas.microsoft.com/office/drawing/2014/main" id="{FAAB100D-4BBF-657E-E5ED-3E59186906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445025-E5C0-D58D-20C1-1427AA9060CA}"/>
              </a:ext>
            </a:extLst>
          </p:cNvPr>
          <p:cNvSpPr>
            <a:spLocks noGrp="1"/>
          </p:cNvSpPr>
          <p:nvPr>
            <p:ph type="sldNum" sz="quarter" idx="12"/>
          </p:nvPr>
        </p:nvSpPr>
        <p:spPr/>
        <p:txBody>
          <a:bodyPr/>
          <a:lstStyle/>
          <a:p>
            <a:fld id="{3FDDDF79-C4F3-49A9-9915-D2038DD4D7B0}" type="slidenum">
              <a:rPr lang="en-US" smtClean="0"/>
              <a:t>‹#›</a:t>
            </a:fld>
            <a:endParaRPr lang="en-US" dirty="0"/>
          </a:p>
        </p:txBody>
      </p:sp>
    </p:spTree>
    <p:extLst>
      <p:ext uri="{BB962C8B-B14F-4D97-AF65-F5344CB8AC3E}">
        <p14:creationId xmlns:p14="http://schemas.microsoft.com/office/powerpoint/2010/main" val="362182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AE031-1D80-7B0F-9CEF-6A067C5C93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FC35FF-BC57-7A86-DC99-681A77E413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AB56D-0884-B06D-B303-F7C7EFD26AF2}"/>
              </a:ext>
            </a:extLst>
          </p:cNvPr>
          <p:cNvSpPr>
            <a:spLocks noGrp="1"/>
          </p:cNvSpPr>
          <p:nvPr>
            <p:ph type="dt" sz="half" idx="10"/>
          </p:nvPr>
        </p:nvSpPr>
        <p:spPr/>
        <p:txBody>
          <a:bodyPr/>
          <a:lstStyle/>
          <a:p>
            <a:fld id="{F59EFE1D-4514-4188-A231-84C0DA4DCC05}" type="datetimeFigureOut">
              <a:rPr lang="en-US" smtClean="0"/>
              <a:t>11/21/2023</a:t>
            </a:fld>
            <a:endParaRPr lang="en-US" dirty="0"/>
          </a:p>
        </p:txBody>
      </p:sp>
      <p:sp>
        <p:nvSpPr>
          <p:cNvPr id="5" name="Footer Placeholder 4">
            <a:extLst>
              <a:ext uri="{FF2B5EF4-FFF2-40B4-BE49-F238E27FC236}">
                <a16:creationId xmlns:a16="http://schemas.microsoft.com/office/drawing/2014/main" id="{130556F8-E32C-7589-F390-91FDF7BA09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3E4DC6-3738-EFB8-216C-ADA8C3C64231}"/>
              </a:ext>
            </a:extLst>
          </p:cNvPr>
          <p:cNvSpPr>
            <a:spLocks noGrp="1"/>
          </p:cNvSpPr>
          <p:nvPr>
            <p:ph type="sldNum" sz="quarter" idx="12"/>
          </p:nvPr>
        </p:nvSpPr>
        <p:spPr/>
        <p:txBody>
          <a:bodyPr/>
          <a:lstStyle/>
          <a:p>
            <a:fld id="{3FDDDF79-C4F3-49A9-9915-D2038DD4D7B0}" type="slidenum">
              <a:rPr lang="en-US" smtClean="0"/>
              <a:t>‹#›</a:t>
            </a:fld>
            <a:endParaRPr lang="en-US" dirty="0"/>
          </a:p>
        </p:txBody>
      </p:sp>
    </p:spTree>
    <p:extLst>
      <p:ext uri="{BB962C8B-B14F-4D97-AF65-F5344CB8AC3E}">
        <p14:creationId xmlns:p14="http://schemas.microsoft.com/office/powerpoint/2010/main" val="36727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5E2EE0-EB73-9828-D3E7-086FA59FF4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9A592F-6BA5-7E74-5F56-76EF7A1ED3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09153-D86B-F9CA-B99A-4071A8CC6B0F}"/>
              </a:ext>
            </a:extLst>
          </p:cNvPr>
          <p:cNvSpPr>
            <a:spLocks noGrp="1"/>
          </p:cNvSpPr>
          <p:nvPr>
            <p:ph type="dt" sz="half" idx="10"/>
          </p:nvPr>
        </p:nvSpPr>
        <p:spPr/>
        <p:txBody>
          <a:bodyPr/>
          <a:lstStyle/>
          <a:p>
            <a:fld id="{F59EFE1D-4514-4188-A231-84C0DA4DCC05}" type="datetimeFigureOut">
              <a:rPr lang="en-US" smtClean="0"/>
              <a:t>11/21/2023</a:t>
            </a:fld>
            <a:endParaRPr lang="en-US" dirty="0"/>
          </a:p>
        </p:txBody>
      </p:sp>
      <p:sp>
        <p:nvSpPr>
          <p:cNvPr id="5" name="Footer Placeholder 4">
            <a:extLst>
              <a:ext uri="{FF2B5EF4-FFF2-40B4-BE49-F238E27FC236}">
                <a16:creationId xmlns:a16="http://schemas.microsoft.com/office/drawing/2014/main" id="{51439F23-7A78-40F8-16B8-64A416AFA2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0CFB83-8048-14FF-256B-63FBC96C3DD3}"/>
              </a:ext>
            </a:extLst>
          </p:cNvPr>
          <p:cNvSpPr>
            <a:spLocks noGrp="1"/>
          </p:cNvSpPr>
          <p:nvPr>
            <p:ph type="sldNum" sz="quarter" idx="12"/>
          </p:nvPr>
        </p:nvSpPr>
        <p:spPr/>
        <p:txBody>
          <a:bodyPr/>
          <a:lstStyle/>
          <a:p>
            <a:fld id="{3FDDDF79-C4F3-49A9-9915-D2038DD4D7B0}" type="slidenum">
              <a:rPr lang="en-US" smtClean="0"/>
              <a:t>‹#›</a:t>
            </a:fld>
            <a:endParaRPr lang="en-US" dirty="0"/>
          </a:p>
        </p:txBody>
      </p:sp>
    </p:spTree>
    <p:extLst>
      <p:ext uri="{BB962C8B-B14F-4D97-AF65-F5344CB8AC3E}">
        <p14:creationId xmlns:p14="http://schemas.microsoft.com/office/powerpoint/2010/main" val="190496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926B1-3174-40D0-9DB4-46F715A558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6B2796-98DA-F5E6-04CB-8B129B30EA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ACE1DE-87F7-2B4B-9C12-8BADE3F15A24}"/>
              </a:ext>
            </a:extLst>
          </p:cNvPr>
          <p:cNvSpPr>
            <a:spLocks noGrp="1"/>
          </p:cNvSpPr>
          <p:nvPr>
            <p:ph type="dt" sz="half" idx="10"/>
          </p:nvPr>
        </p:nvSpPr>
        <p:spPr/>
        <p:txBody>
          <a:bodyPr/>
          <a:lstStyle/>
          <a:p>
            <a:fld id="{F59EFE1D-4514-4188-A231-84C0DA4DCC05}" type="datetimeFigureOut">
              <a:rPr lang="en-US" smtClean="0"/>
              <a:t>11/21/2023</a:t>
            </a:fld>
            <a:endParaRPr lang="en-US" dirty="0"/>
          </a:p>
        </p:txBody>
      </p:sp>
      <p:sp>
        <p:nvSpPr>
          <p:cNvPr id="5" name="Footer Placeholder 4">
            <a:extLst>
              <a:ext uri="{FF2B5EF4-FFF2-40B4-BE49-F238E27FC236}">
                <a16:creationId xmlns:a16="http://schemas.microsoft.com/office/drawing/2014/main" id="{C66053AA-A558-496E-DD5E-FF0678E121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A83B94-127D-6184-8C09-A5D282748128}"/>
              </a:ext>
            </a:extLst>
          </p:cNvPr>
          <p:cNvSpPr>
            <a:spLocks noGrp="1"/>
          </p:cNvSpPr>
          <p:nvPr>
            <p:ph type="sldNum" sz="quarter" idx="12"/>
          </p:nvPr>
        </p:nvSpPr>
        <p:spPr/>
        <p:txBody>
          <a:bodyPr/>
          <a:lstStyle/>
          <a:p>
            <a:fld id="{3FDDDF79-C4F3-49A9-9915-D2038DD4D7B0}" type="slidenum">
              <a:rPr lang="en-US" smtClean="0"/>
              <a:t>‹#›</a:t>
            </a:fld>
            <a:endParaRPr lang="en-US" dirty="0"/>
          </a:p>
        </p:txBody>
      </p:sp>
    </p:spTree>
    <p:extLst>
      <p:ext uri="{BB962C8B-B14F-4D97-AF65-F5344CB8AC3E}">
        <p14:creationId xmlns:p14="http://schemas.microsoft.com/office/powerpoint/2010/main" val="161099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74D74-2483-BC5C-9B47-6B30909EAF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D5A395-E5D0-2BDE-C753-1FDF74721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E0EFC2-227F-980B-D788-FFF5778A87A7}"/>
              </a:ext>
            </a:extLst>
          </p:cNvPr>
          <p:cNvSpPr>
            <a:spLocks noGrp="1"/>
          </p:cNvSpPr>
          <p:nvPr>
            <p:ph type="dt" sz="half" idx="10"/>
          </p:nvPr>
        </p:nvSpPr>
        <p:spPr/>
        <p:txBody>
          <a:bodyPr/>
          <a:lstStyle/>
          <a:p>
            <a:fld id="{F59EFE1D-4514-4188-A231-84C0DA4DCC05}" type="datetimeFigureOut">
              <a:rPr lang="en-US" smtClean="0"/>
              <a:t>11/21/2023</a:t>
            </a:fld>
            <a:endParaRPr lang="en-US" dirty="0"/>
          </a:p>
        </p:txBody>
      </p:sp>
      <p:sp>
        <p:nvSpPr>
          <p:cNvPr id="5" name="Footer Placeholder 4">
            <a:extLst>
              <a:ext uri="{FF2B5EF4-FFF2-40B4-BE49-F238E27FC236}">
                <a16:creationId xmlns:a16="http://schemas.microsoft.com/office/drawing/2014/main" id="{3CBC74CC-6217-BB39-7002-B0D5FF8007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378E8F-EE3E-039D-6DA3-7264B7C91797}"/>
              </a:ext>
            </a:extLst>
          </p:cNvPr>
          <p:cNvSpPr>
            <a:spLocks noGrp="1"/>
          </p:cNvSpPr>
          <p:nvPr>
            <p:ph type="sldNum" sz="quarter" idx="12"/>
          </p:nvPr>
        </p:nvSpPr>
        <p:spPr/>
        <p:txBody>
          <a:bodyPr/>
          <a:lstStyle/>
          <a:p>
            <a:fld id="{3FDDDF79-C4F3-49A9-9915-D2038DD4D7B0}" type="slidenum">
              <a:rPr lang="en-US" smtClean="0"/>
              <a:t>‹#›</a:t>
            </a:fld>
            <a:endParaRPr lang="en-US" dirty="0"/>
          </a:p>
        </p:txBody>
      </p:sp>
    </p:spTree>
    <p:extLst>
      <p:ext uri="{BB962C8B-B14F-4D97-AF65-F5344CB8AC3E}">
        <p14:creationId xmlns:p14="http://schemas.microsoft.com/office/powerpoint/2010/main" val="2902229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72A2-81A9-4F1F-5CFE-B3FBEBDDC8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BD9E1D-2FD7-7314-E31B-6DBE935342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4EE430-BEB8-C80B-EE29-DC01A979A6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649779-AB4B-D3EC-CDF3-9C35BF249ADF}"/>
              </a:ext>
            </a:extLst>
          </p:cNvPr>
          <p:cNvSpPr>
            <a:spLocks noGrp="1"/>
          </p:cNvSpPr>
          <p:nvPr>
            <p:ph type="dt" sz="half" idx="10"/>
          </p:nvPr>
        </p:nvSpPr>
        <p:spPr/>
        <p:txBody>
          <a:bodyPr/>
          <a:lstStyle/>
          <a:p>
            <a:fld id="{F59EFE1D-4514-4188-A231-84C0DA4DCC05}" type="datetimeFigureOut">
              <a:rPr lang="en-US" smtClean="0"/>
              <a:t>11/21/2023</a:t>
            </a:fld>
            <a:endParaRPr lang="en-US" dirty="0"/>
          </a:p>
        </p:txBody>
      </p:sp>
      <p:sp>
        <p:nvSpPr>
          <p:cNvPr id="6" name="Footer Placeholder 5">
            <a:extLst>
              <a:ext uri="{FF2B5EF4-FFF2-40B4-BE49-F238E27FC236}">
                <a16:creationId xmlns:a16="http://schemas.microsoft.com/office/drawing/2014/main" id="{E8E8B088-D082-ED3D-079D-D60B12D0D1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22AAE9-29EA-30B9-97CA-E986252D27C2}"/>
              </a:ext>
            </a:extLst>
          </p:cNvPr>
          <p:cNvSpPr>
            <a:spLocks noGrp="1"/>
          </p:cNvSpPr>
          <p:nvPr>
            <p:ph type="sldNum" sz="quarter" idx="12"/>
          </p:nvPr>
        </p:nvSpPr>
        <p:spPr/>
        <p:txBody>
          <a:bodyPr/>
          <a:lstStyle/>
          <a:p>
            <a:fld id="{3FDDDF79-C4F3-49A9-9915-D2038DD4D7B0}" type="slidenum">
              <a:rPr lang="en-US" smtClean="0"/>
              <a:t>‹#›</a:t>
            </a:fld>
            <a:endParaRPr lang="en-US" dirty="0"/>
          </a:p>
        </p:txBody>
      </p:sp>
    </p:spTree>
    <p:extLst>
      <p:ext uri="{BB962C8B-B14F-4D97-AF65-F5344CB8AC3E}">
        <p14:creationId xmlns:p14="http://schemas.microsoft.com/office/powerpoint/2010/main" val="62108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6271-8D27-27EE-9DB3-5076058EE3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1720F5-D749-463B-DE0B-36651EC169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9B9034-F19B-CB50-A71D-9E00B3BF7D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249487-9D67-3D29-D12C-838B428F93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8FA93C-4969-B84A-ECC5-EB5AA9C574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C9B301-16FA-5D1D-39DA-189187EE8DA3}"/>
              </a:ext>
            </a:extLst>
          </p:cNvPr>
          <p:cNvSpPr>
            <a:spLocks noGrp="1"/>
          </p:cNvSpPr>
          <p:nvPr>
            <p:ph type="dt" sz="half" idx="10"/>
          </p:nvPr>
        </p:nvSpPr>
        <p:spPr/>
        <p:txBody>
          <a:bodyPr/>
          <a:lstStyle/>
          <a:p>
            <a:fld id="{F59EFE1D-4514-4188-A231-84C0DA4DCC05}" type="datetimeFigureOut">
              <a:rPr lang="en-US" smtClean="0"/>
              <a:t>11/21/2023</a:t>
            </a:fld>
            <a:endParaRPr lang="en-US" dirty="0"/>
          </a:p>
        </p:txBody>
      </p:sp>
      <p:sp>
        <p:nvSpPr>
          <p:cNvPr id="8" name="Footer Placeholder 7">
            <a:extLst>
              <a:ext uri="{FF2B5EF4-FFF2-40B4-BE49-F238E27FC236}">
                <a16:creationId xmlns:a16="http://schemas.microsoft.com/office/drawing/2014/main" id="{00716369-EC2A-FA0D-E7C6-41901539242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66DCB2E-3F06-9003-74D4-03E82FC2C48D}"/>
              </a:ext>
            </a:extLst>
          </p:cNvPr>
          <p:cNvSpPr>
            <a:spLocks noGrp="1"/>
          </p:cNvSpPr>
          <p:nvPr>
            <p:ph type="sldNum" sz="quarter" idx="12"/>
          </p:nvPr>
        </p:nvSpPr>
        <p:spPr/>
        <p:txBody>
          <a:bodyPr/>
          <a:lstStyle/>
          <a:p>
            <a:fld id="{3FDDDF79-C4F3-49A9-9915-D2038DD4D7B0}" type="slidenum">
              <a:rPr lang="en-US" smtClean="0"/>
              <a:t>‹#›</a:t>
            </a:fld>
            <a:endParaRPr lang="en-US" dirty="0"/>
          </a:p>
        </p:txBody>
      </p:sp>
    </p:spTree>
    <p:extLst>
      <p:ext uri="{BB962C8B-B14F-4D97-AF65-F5344CB8AC3E}">
        <p14:creationId xmlns:p14="http://schemas.microsoft.com/office/powerpoint/2010/main" val="280179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DA28F-7C70-312D-9174-6437DD6EA6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FED6FB-5A0A-4909-3490-E12D39FE9681}"/>
              </a:ext>
            </a:extLst>
          </p:cNvPr>
          <p:cNvSpPr>
            <a:spLocks noGrp="1"/>
          </p:cNvSpPr>
          <p:nvPr>
            <p:ph type="dt" sz="half" idx="10"/>
          </p:nvPr>
        </p:nvSpPr>
        <p:spPr/>
        <p:txBody>
          <a:bodyPr/>
          <a:lstStyle/>
          <a:p>
            <a:fld id="{F59EFE1D-4514-4188-A231-84C0DA4DCC05}" type="datetimeFigureOut">
              <a:rPr lang="en-US" smtClean="0"/>
              <a:t>11/21/2023</a:t>
            </a:fld>
            <a:endParaRPr lang="en-US" dirty="0"/>
          </a:p>
        </p:txBody>
      </p:sp>
      <p:sp>
        <p:nvSpPr>
          <p:cNvPr id="4" name="Footer Placeholder 3">
            <a:extLst>
              <a:ext uri="{FF2B5EF4-FFF2-40B4-BE49-F238E27FC236}">
                <a16:creationId xmlns:a16="http://schemas.microsoft.com/office/drawing/2014/main" id="{5FCE8436-1643-4203-EB09-1AE9CCD601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AD9D4B-FEC5-EA54-7E37-6DD292903E44}"/>
              </a:ext>
            </a:extLst>
          </p:cNvPr>
          <p:cNvSpPr>
            <a:spLocks noGrp="1"/>
          </p:cNvSpPr>
          <p:nvPr>
            <p:ph type="sldNum" sz="quarter" idx="12"/>
          </p:nvPr>
        </p:nvSpPr>
        <p:spPr/>
        <p:txBody>
          <a:bodyPr/>
          <a:lstStyle/>
          <a:p>
            <a:fld id="{3FDDDF79-C4F3-49A9-9915-D2038DD4D7B0}" type="slidenum">
              <a:rPr lang="en-US" smtClean="0"/>
              <a:t>‹#›</a:t>
            </a:fld>
            <a:endParaRPr lang="en-US" dirty="0"/>
          </a:p>
        </p:txBody>
      </p:sp>
    </p:spTree>
    <p:extLst>
      <p:ext uri="{BB962C8B-B14F-4D97-AF65-F5344CB8AC3E}">
        <p14:creationId xmlns:p14="http://schemas.microsoft.com/office/powerpoint/2010/main" val="325949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714BE1-189C-50D9-29A1-49E961DBDA3B}"/>
              </a:ext>
            </a:extLst>
          </p:cNvPr>
          <p:cNvSpPr>
            <a:spLocks noGrp="1"/>
          </p:cNvSpPr>
          <p:nvPr>
            <p:ph type="dt" sz="half" idx="10"/>
          </p:nvPr>
        </p:nvSpPr>
        <p:spPr/>
        <p:txBody>
          <a:bodyPr/>
          <a:lstStyle/>
          <a:p>
            <a:fld id="{F59EFE1D-4514-4188-A231-84C0DA4DCC05}" type="datetimeFigureOut">
              <a:rPr lang="en-US" smtClean="0"/>
              <a:t>11/21/2023</a:t>
            </a:fld>
            <a:endParaRPr lang="en-US" dirty="0"/>
          </a:p>
        </p:txBody>
      </p:sp>
      <p:sp>
        <p:nvSpPr>
          <p:cNvPr id="3" name="Footer Placeholder 2">
            <a:extLst>
              <a:ext uri="{FF2B5EF4-FFF2-40B4-BE49-F238E27FC236}">
                <a16:creationId xmlns:a16="http://schemas.microsoft.com/office/drawing/2014/main" id="{C53C8718-37BE-45E9-7469-C54E30F394C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F6F6C0-A6F9-DDE0-4C92-3DE14E3C2973}"/>
              </a:ext>
            </a:extLst>
          </p:cNvPr>
          <p:cNvSpPr>
            <a:spLocks noGrp="1"/>
          </p:cNvSpPr>
          <p:nvPr>
            <p:ph type="sldNum" sz="quarter" idx="12"/>
          </p:nvPr>
        </p:nvSpPr>
        <p:spPr/>
        <p:txBody>
          <a:bodyPr/>
          <a:lstStyle/>
          <a:p>
            <a:fld id="{3FDDDF79-C4F3-49A9-9915-D2038DD4D7B0}" type="slidenum">
              <a:rPr lang="en-US" smtClean="0"/>
              <a:t>‹#›</a:t>
            </a:fld>
            <a:endParaRPr lang="en-US" dirty="0"/>
          </a:p>
        </p:txBody>
      </p:sp>
    </p:spTree>
    <p:extLst>
      <p:ext uri="{BB962C8B-B14F-4D97-AF65-F5344CB8AC3E}">
        <p14:creationId xmlns:p14="http://schemas.microsoft.com/office/powerpoint/2010/main" val="302481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6C13-44F7-984F-3E22-BC187D318E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F755B8-B846-F7D2-D905-DC547810E1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1988EB-3707-07B3-C9A7-6F0523365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C4AEAB-348D-9931-E4BD-864DF6B728D7}"/>
              </a:ext>
            </a:extLst>
          </p:cNvPr>
          <p:cNvSpPr>
            <a:spLocks noGrp="1"/>
          </p:cNvSpPr>
          <p:nvPr>
            <p:ph type="dt" sz="half" idx="10"/>
          </p:nvPr>
        </p:nvSpPr>
        <p:spPr/>
        <p:txBody>
          <a:bodyPr/>
          <a:lstStyle/>
          <a:p>
            <a:fld id="{F59EFE1D-4514-4188-A231-84C0DA4DCC05}" type="datetimeFigureOut">
              <a:rPr lang="en-US" smtClean="0"/>
              <a:t>11/21/2023</a:t>
            </a:fld>
            <a:endParaRPr lang="en-US" dirty="0"/>
          </a:p>
        </p:txBody>
      </p:sp>
      <p:sp>
        <p:nvSpPr>
          <p:cNvPr id="6" name="Footer Placeholder 5">
            <a:extLst>
              <a:ext uri="{FF2B5EF4-FFF2-40B4-BE49-F238E27FC236}">
                <a16:creationId xmlns:a16="http://schemas.microsoft.com/office/drawing/2014/main" id="{B384F437-56D2-35E1-83D4-D2467C0BD2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642B32-7569-1A3C-9122-1C40F64EB467}"/>
              </a:ext>
            </a:extLst>
          </p:cNvPr>
          <p:cNvSpPr>
            <a:spLocks noGrp="1"/>
          </p:cNvSpPr>
          <p:nvPr>
            <p:ph type="sldNum" sz="quarter" idx="12"/>
          </p:nvPr>
        </p:nvSpPr>
        <p:spPr/>
        <p:txBody>
          <a:bodyPr/>
          <a:lstStyle/>
          <a:p>
            <a:fld id="{3FDDDF79-C4F3-49A9-9915-D2038DD4D7B0}" type="slidenum">
              <a:rPr lang="en-US" smtClean="0"/>
              <a:t>‹#›</a:t>
            </a:fld>
            <a:endParaRPr lang="en-US" dirty="0"/>
          </a:p>
        </p:txBody>
      </p:sp>
    </p:spTree>
    <p:extLst>
      <p:ext uri="{BB962C8B-B14F-4D97-AF65-F5344CB8AC3E}">
        <p14:creationId xmlns:p14="http://schemas.microsoft.com/office/powerpoint/2010/main" val="206579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F4FEB-DD40-251A-1C8C-17B280197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AA8622-A361-054E-9F33-140592CCF4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BA5552F-7ED8-2F44-9C6E-D478931D7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791C7C-6526-3150-5BFC-ACAA0C39F59F}"/>
              </a:ext>
            </a:extLst>
          </p:cNvPr>
          <p:cNvSpPr>
            <a:spLocks noGrp="1"/>
          </p:cNvSpPr>
          <p:nvPr>
            <p:ph type="dt" sz="half" idx="10"/>
          </p:nvPr>
        </p:nvSpPr>
        <p:spPr/>
        <p:txBody>
          <a:bodyPr/>
          <a:lstStyle/>
          <a:p>
            <a:fld id="{F59EFE1D-4514-4188-A231-84C0DA4DCC05}" type="datetimeFigureOut">
              <a:rPr lang="en-US" smtClean="0"/>
              <a:t>11/21/2023</a:t>
            </a:fld>
            <a:endParaRPr lang="en-US" dirty="0"/>
          </a:p>
        </p:txBody>
      </p:sp>
      <p:sp>
        <p:nvSpPr>
          <p:cNvPr id="6" name="Footer Placeholder 5">
            <a:extLst>
              <a:ext uri="{FF2B5EF4-FFF2-40B4-BE49-F238E27FC236}">
                <a16:creationId xmlns:a16="http://schemas.microsoft.com/office/drawing/2014/main" id="{94796F93-EA75-C4E1-BAB0-5DB9140EFB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7FAF0F-FD7B-E711-A689-64B5892BFD99}"/>
              </a:ext>
            </a:extLst>
          </p:cNvPr>
          <p:cNvSpPr>
            <a:spLocks noGrp="1"/>
          </p:cNvSpPr>
          <p:nvPr>
            <p:ph type="sldNum" sz="quarter" idx="12"/>
          </p:nvPr>
        </p:nvSpPr>
        <p:spPr/>
        <p:txBody>
          <a:bodyPr/>
          <a:lstStyle/>
          <a:p>
            <a:fld id="{3FDDDF79-C4F3-49A9-9915-D2038DD4D7B0}" type="slidenum">
              <a:rPr lang="en-US" smtClean="0"/>
              <a:t>‹#›</a:t>
            </a:fld>
            <a:endParaRPr lang="en-US" dirty="0"/>
          </a:p>
        </p:txBody>
      </p:sp>
    </p:spTree>
    <p:extLst>
      <p:ext uri="{BB962C8B-B14F-4D97-AF65-F5344CB8AC3E}">
        <p14:creationId xmlns:p14="http://schemas.microsoft.com/office/powerpoint/2010/main" val="222419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FB3F4E-B485-B020-CE65-A8CB25235D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8E974A-AABC-94B2-9CD8-5BF6A8EF95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76E19-44B2-3397-04EE-5AE2B80560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EFE1D-4514-4188-A231-84C0DA4DCC05}" type="datetimeFigureOut">
              <a:rPr lang="en-US" smtClean="0"/>
              <a:t>11/21/2023</a:t>
            </a:fld>
            <a:endParaRPr lang="en-US" dirty="0"/>
          </a:p>
        </p:txBody>
      </p:sp>
      <p:sp>
        <p:nvSpPr>
          <p:cNvPr id="5" name="Footer Placeholder 4">
            <a:extLst>
              <a:ext uri="{FF2B5EF4-FFF2-40B4-BE49-F238E27FC236}">
                <a16:creationId xmlns:a16="http://schemas.microsoft.com/office/drawing/2014/main" id="{D51C507B-F0B5-2809-7FF7-F26331C695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3E55C0-7C75-1EAB-288D-2E9D81A554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DDF79-C4F3-49A9-9915-D2038DD4D7B0}" type="slidenum">
              <a:rPr lang="en-US" smtClean="0"/>
              <a:t>‹#›</a:t>
            </a:fld>
            <a:endParaRPr lang="en-US" dirty="0"/>
          </a:p>
        </p:txBody>
      </p:sp>
    </p:spTree>
    <p:extLst>
      <p:ext uri="{BB962C8B-B14F-4D97-AF65-F5344CB8AC3E}">
        <p14:creationId xmlns:p14="http://schemas.microsoft.com/office/powerpoint/2010/main" val="20518968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customXml" Target="../ink/ink1.xml"/><Relationship Id="rId11"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customXml" Target="../ink/ink3.xml"/><Relationship Id="rId4" Type="http://schemas.openxmlformats.org/officeDocument/2006/relationships/image" Target="../media/image27.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7/06/relationships/model3d" Target="../media/model3d1.glb"/><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EB3BC-603D-D93F-E293-87B6AE09D663}"/>
              </a:ext>
            </a:extLst>
          </p:cNvPr>
          <p:cNvSpPr>
            <a:spLocks noGrp="1"/>
          </p:cNvSpPr>
          <p:nvPr>
            <p:ph type="ctrTitle"/>
          </p:nvPr>
        </p:nvSpPr>
        <p:spPr/>
        <p:txBody>
          <a:bodyPr>
            <a:normAutofit/>
          </a:bodyPr>
          <a:lstStyle/>
          <a:p>
            <a:r>
              <a:rPr lang="ar-JO" sz="11500" dirty="0">
                <a:solidFill>
                  <a:schemeClr val="accent1">
                    <a:lumMod val="40000"/>
                    <a:lumOff val="60000"/>
                  </a:schemeClr>
                </a:solidFill>
              </a:rPr>
              <a:t>الموارد الطبيعية</a:t>
            </a:r>
            <a:endParaRPr lang="en-US" sz="11500" dirty="0">
              <a:solidFill>
                <a:schemeClr val="accent1">
                  <a:lumMod val="40000"/>
                  <a:lumOff val="60000"/>
                </a:schemeClr>
              </a:solidFill>
            </a:endParaRPr>
          </a:p>
        </p:txBody>
      </p:sp>
      <p:sp>
        <p:nvSpPr>
          <p:cNvPr id="3" name="Subtitle 2">
            <a:extLst>
              <a:ext uri="{FF2B5EF4-FFF2-40B4-BE49-F238E27FC236}">
                <a16:creationId xmlns:a16="http://schemas.microsoft.com/office/drawing/2014/main" id="{550733B2-1C9B-059A-FEC9-8B05520EF4C5}"/>
              </a:ext>
            </a:extLst>
          </p:cNvPr>
          <p:cNvSpPr>
            <a:spLocks noGrp="1"/>
          </p:cNvSpPr>
          <p:nvPr>
            <p:ph type="subTitle" idx="1"/>
          </p:nvPr>
        </p:nvSpPr>
        <p:spPr/>
        <p:txBody>
          <a:bodyPr>
            <a:normAutofit/>
          </a:bodyPr>
          <a:lstStyle/>
          <a:p>
            <a:r>
              <a:rPr lang="ar-JO" sz="4400" dirty="0">
                <a:solidFill>
                  <a:srgbClr val="CC99FF"/>
                </a:solidFill>
              </a:rPr>
              <a:t>مشروع العلوم :مجموعة رقم 1 </a:t>
            </a:r>
          </a:p>
          <a:p>
            <a:r>
              <a:rPr lang="ar-JO" sz="4400" dirty="0">
                <a:solidFill>
                  <a:srgbClr val="CC99FF"/>
                </a:solidFill>
              </a:rPr>
              <a:t>عمل الطلاب  : ماسة ,وتين,كراس</a:t>
            </a:r>
            <a:endParaRPr lang="en-US" sz="4400" dirty="0">
              <a:solidFill>
                <a:srgbClr val="CC99FF"/>
              </a:solidFill>
            </a:endParaRPr>
          </a:p>
        </p:txBody>
      </p:sp>
      <p:pic>
        <p:nvPicPr>
          <p:cNvPr id="5" name="Picture 4" descr="Box Pusheen">
            <a:extLst>
              <a:ext uri="{FF2B5EF4-FFF2-40B4-BE49-F238E27FC236}">
                <a16:creationId xmlns:a16="http://schemas.microsoft.com/office/drawing/2014/main" id="{3B6BF586-D7C8-43EB-0387-35738444F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5563" y="3766271"/>
            <a:ext cx="3664527" cy="3664527"/>
          </a:xfrm>
          <a:prstGeom prst="rect">
            <a:avLst/>
          </a:prstGeom>
        </p:spPr>
      </p:pic>
      <p:pic>
        <p:nvPicPr>
          <p:cNvPr id="7" name="Picture 6" descr="Hi Pusheen">
            <a:extLst>
              <a:ext uri="{FF2B5EF4-FFF2-40B4-BE49-F238E27FC236}">
                <a16:creationId xmlns:a16="http://schemas.microsoft.com/office/drawing/2014/main" id="{229699A4-19AD-140F-41E4-607A04FF8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90" y="1600200"/>
            <a:ext cx="3810000" cy="3810000"/>
          </a:xfrm>
          <a:prstGeom prst="rect">
            <a:avLst/>
          </a:prstGeom>
        </p:spPr>
      </p:pic>
    </p:spTree>
    <p:extLst>
      <p:ext uri="{BB962C8B-B14F-4D97-AF65-F5344CB8AC3E}">
        <p14:creationId xmlns:p14="http://schemas.microsoft.com/office/powerpoint/2010/main" val="927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221 0.01181 L -0.00221 0.01204 C -0.00182 0.0301 -0.00169 0.04838 -0.00091 0.0669 C -0.00078 0.06922 -0.00013 0.07153 0.00039 0.07385 C 0.00404 0.09098 0.00209 0.07894 0.0043 0.09445 C 0.00378 0.125 0.00378 0.15579 0.003 0.18635 C 0.00287 0.18936 0.00196 0.19236 0.0017 0.19561 C 0.00118 0.2 0.00092 0.20463 0.00039 0.20926 C -3.95833E-6 0.2125 -0.00052 0.21551 -0.00091 0.21852 C -0.00143 0.22223 -0.00182 0.22616 -0.00221 0.22986 L 0.00039 0.24375 L -0.1457 0.44607 " pathEditMode="relative" rAng="0" ptsTypes="AAAAAAAAAAAA">
                                      <p:cBhvr>
                                        <p:cTn id="6" dur="2000" fill="hold"/>
                                        <p:tgtEl>
                                          <p:spTgt spid="2"/>
                                        </p:tgtEl>
                                        <p:attrNameLst>
                                          <p:attrName>ppt_x</p:attrName>
                                          <p:attrName>ppt_y</p:attrName>
                                        </p:attrNameLst>
                                      </p:cBhvr>
                                      <p:rCtr x="-6849" y="21713"/>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 0 L 0.07487 -0.07454 L 0.07605 -0.07454 L 0.07045 -0.07639 L 0.07826 -0.07454 " pathEditMode="relative" ptsTypes="AAAAA">
                                      <p:cBhvr>
                                        <p:cTn id="10" dur="2000" fill="hold"/>
                                        <p:tgtEl>
                                          <p:spTgt spid="3">
                                            <p:txEl>
                                              <p:pRg st="0" end="0"/>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 0 L 0.07487 -0.07454 L 0.07605 -0.07454 L 0.07045 -0.07639 L 0.07826 -0.07454 " pathEditMode="relative" ptsTypes="AAAAA">
                                      <p:cBhvr>
                                        <p:cTn id="14" dur="2000" fill="hold"/>
                                        <p:tgtEl>
                                          <p:spTgt spid="3">
                                            <p:txEl>
                                              <p:pRg st="1" end="1"/>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4F464-3578-9733-8FB9-CDE650CCE354}"/>
              </a:ext>
            </a:extLst>
          </p:cNvPr>
          <p:cNvSpPr>
            <a:spLocks noGrp="1"/>
          </p:cNvSpPr>
          <p:nvPr>
            <p:ph type="title"/>
          </p:nvPr>
        </p:nvSpPr>
        <p:spPr/>
        <p:txBody>
          <a:bodyPr/>
          <a:lstStyle/>
          <a:p>
            <a:pPr marL="514350" indent="-514350">
              <a:buFont typeface="+mj-lt"/>
              <a:buAutoNum type="arabicPeriod"/>
            </a:pPr>
            <a:r>
              <a:rPr lang="ar-JO" dirty="0"/>
              <a:t> اﻟﺗﺣﻘق ﻣن اﻟﻔﮭم: - ما الفائدة من الموارد الطبيعية؟ </a:t>
            </a:r>
            <a:endParaRPr lang="en-US" dirty="0"/>
          </a:p>
        </p:txBody>
      </p:sp>
      <p:sp>
        <p:nvSpPr>
          <p:cNvPr id="4" name="Text Placeholder 3">
            <a:extLst>
              <a:ext uri="{FF2B5EF4-FFF2-40B4-BE49-F238E27FC236}">
                <a16:creationId xmlns:a16="http://schemas.microsoft.com/office/drawing/2014/main" id="{AF943F06-3701-3988-C1CA-C1776F96F44D}"/>
              </a:ext>
            </a:extLst>
          </p:cNvPr>
          <p:cNvSpPr>
            <a:spLocks noGrp="1"/>
          </p:cNvSpPr>
          <p:nvPr>
            <p:ph type="body" sz="half" idx="2"/>
          </p:nvPr>
        </p:nvSpPr>
        <p:spPr>
          <a:xfrm>
            <a:off x="591672" y="2380128"/>
            <a:ext cx="4180354" cy="3488859"/>
          </a:xfrm>
        </p:spPr>
        <p:txBody>
          <a:bodyPr>
            <a:normAutofit/>
          </a:bodyPr>
          <a:lstStyle/>
          <a:p>
            <a:r>
              <a:rPr lang="ar-JO" sz="3200" dirty="0"/>
              <a:t>تحسين دخله الخاص ويسهم هذا في رفع مستوى معيشته</a:t>
            </a:r>
          </a:p>
          <a:p>
            <a:pPr marL="514350" indent="-514350">
              <a:buFont typeface="+mj-lt"/>
              <a:buAutoNum type="arabicPeriod"/>
            </a:pPr>
            <a:endParaRPr lang="en-US" sz="3200" dirty="0"/>
          </a:p>
        </p:txBody>
      </p:sp>
      <p:sp>
        <p:nvSpPr>
          <p:cNvPr id="32" name="Picture Placeholder 31">
            <a:extLst>
              <a:ext uri="{FF2B5EF4-FFF2-40B4-BE49-F238E27FC236}">
                <a16:creationId xmlns:a16="http://schemas.microsoft.com/office/drawing/2014/main" id="{B4041FE9-1D84-D703-BEC7-7602C342EAE7}"/>
              </a:ext>
            </a:extLst>
          </p:cNvPr>
          <p:cNvSpPr>
            <a:spLocks noGrp="1"/>
          </p:cNvSpPr>
          <p:nvPr>
            <p:ph type="pic" idx="1"/>
          </p:nvPr>
        </p:nvSpPr>
        <p:spPr>
          <a:xfrm>
            <a:off x="5413375" y="1386082"/>
            <a:ext cx="6172200" cy="4873625"/>
          </a:xfrm>
        </p:spPr>
      </p:sp>
      <p:pic>
        <p:nvPicPr>
          <p:cNvPr id="3" name="Picture 2">
            <a:extLst>
              <a:ext uri="{FF2B5EF4-FFF2-40B4-BE49-F238E27FC236}">
                <a16:creationId xmlns:a16="http://schemas.microsoft.com/office/drawing/2014/main" id="{3274F9AB-5B9D-4E2C-BCA1-9C4A9E7B610B}"/>
              </a:ext>
            </a:extLst>
          </p:cNvPr>
          <p:cNvPicPr>
            <a:picLocks noChangeAspect="1"/>
          </p:cNvPicPr>
          <p:nvPr/>
        </p:nvPicPr>
        <p:blipFill>
          <a:blip r:embed="rId2"/>
          <a:stretch>
            <a:fillRect/>
          </a:stretch>
        </p:blipFill>
        <p:spPr>
          <a:xfrm>
            <a:off x="4772025" y="951145"/>
            <a:ext cx="6813550" cy="5308562"/>
          </a:xfrm>
          <a:prstGeom prst="rect">
            <a:avLst/>
          </a:prstGeom>
        </p:spPr>
      </p:pic>
    </p:spTree>
    <p:extLst>
      <p:ext uri="{BB962C8B-B14F-4D97-AF65-F5344CB8AC3E}">
        <p14:creationId xmlns:p14="http://schemas.microsoft.com/office/powerpoint/2010/main" val="2639756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C4DE-8D4F-0042-638D-BF3320B5F092}"/>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03BD3A0F-D471-58FC-F0E6-3AEB84EB42DC}"/>
              </a:ext>
            </a:extLst>
          </p:cNvPr>
          <p:cNvSpPr>
            <a:spLocks noGrp="1"/>
          </p:cNvSpPr>
          <p:nvPr>
            <p:ph type="body" idx="1"/>
          </p:nvPr>
        </p:nvSpPr>
        <p:spPr/>
        <p:txBody>
          <a:bodyPr/>
          <a:lstStyle/>
          <a:p>
            <a:endParaRPr lang="en-US" dirty="0"/>
          </a:p>
        </p:txBody>
      </p:sp>
      <p:pic>
        <p:nvPicPr>
          <p:cNvPr id="6" name="Picture 5" descr="Bye Pusheen">
            <a:extLst>
              <a:ext uri="{FF2B5EF4-FFF2-40B4-BE49-F238E27FC236}">
                <a16:creationId xmlns:a16="http://schemas.microsoft.com/office/drawing/2014/main" id="{F2B76D25-7149-4CA2-7681-F93820306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129" y="292457"/>
            <a:ext cx="7574508" cy="6190230"/>
          </a:xfrm>
          <a:prstGeom prst="rect">
            <a:avLst/>
          </a:prstGeom>
        </p:spPr>
      </p:pic>
      <p:pic>
        <p:nvPicPr>
          <p:cNvPr id="5" name="Picture 4" descr="Driving Pusheen">
            <a:extLst>
              <a:ext uri="{FF2B5EF4-FFF2-40B4-BE49-F238E27FC236}">
                <a16:creationId xmlns:a16="http://schemas.microsoft.com/office/drawing/2014/main" id="{11FD171E-D088-D471-851C-00EE1A9BB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0611" y="3243262"/>
            <a:ext cx="3810000" cy="3810000"/>
          </a:xfrm>
          <a:prstGeom prst="rect">
            <a:avLst/>
          </a:prstGeom>
        </p:spPr>
      </p:pic>
      <p:pic>
        <p:nvPicPr>
          <p:cNvPr id="8" name="Picture 7" descr="Love Pusheen">
            <a:extLst>
              <a:ext uri="{FF2B5EF4-FFF2-40B4-BE49-F238E27FC236}">
                <a16:creationId xmlns:a16="http://schemas.microsoft.com/office/drawing/2014/main" id="{FDBA118D-4EC0-098C-485F-6B7990ABD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1544" y="-66292"/>
            <a:ext cx="3810000" cy="3810000"/>
          </a:xfrm>
          <a:prstGeom prst="rect">
            <a:avLst/>
          </a:prstGeom>
        </p:spPr>
      </p:pic>
      <p:pic>
        <p:nvPicPr>
          <p:cNvPr id="10" name="Picture 9" descr="Sakura Pusheen">
            <a:extLst>
              <a:ext uri="{FF2B5EF4-FFF2-40B4-BE49-F238E27FC236}">
                <a16:creationId xmlns:a16="http://schemas.microsoft.com/office/drawing/2014/main" id="{5041BF54-6D0B-7842-F324-D4BDE2C609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11" y="607063"/>
            <a:ext cx="3810000" cy="3810000"/>
          </a:xfrm>
          <a:prstGeom prst="rect">
            <a:avLst/>
          </a:prstGeom>
        </p:spPr>
      </p:pic>
      <mc:AlternateContent xmlns:mc="http://schemas.openxmlformats.org/markup-compatibility/2006">
        <mc:Choice xmlns:p14="http://schemas.microsoft.com/office/powerpoint/2010/main" Requires="p14">
          <p:contentPart p14:bwMode="auto" r:id="rId6">
            <p14:nvContentPartPr>
              <p14:cNvPr id="17" name="Ink 16">
                <a:extLst>
                  <a:ext uri="{FF2B5EF4-FFF2-40B4-BE49-F238E27FC236}">
                    <a16:creationId xmlns:a16="http://schemas.microsoft.com/office/drawing/2014/main" id="{D9127D8B-4C16-C71D-25D4-E4F6317B050F}"/>
                  </a:ext>
                </a:extLst>
              </p14:cNvPr>
              <p14:cNvContentPartPr/>
              <p14:nvPr/>
            </p14:nvContentPartPr>
            <p14:xfrm>
              <a:off x="475145" y="5636631"/>
              <a:ext cx="913320" cy="674640"/>
            </p14:xfrm>
          </p:contentPart>
        </mc:Choice>
        <mc:Fallback>
          <p:pic>
            <p:nvPicPr>
              <p:cNvPr id="17" name="Ink 16">
                <a:extLst>
                  <a:ext uri="{FF2B5EF4-FFF2-40B4-BE49-F238E27FC236}">
                    <a16:creationId xmlns:a16="http://schemas.microsoft.com/office/drawing/2014/main" id="{D9127D8B-4C16-C71D-25D4-E4F6317B050F}"/>
                  </a:ext>
                </a:extLst>
              </p:cNvPr>
              <p:cNvPicPr/>
              <p:nvPr/>
            </p:nvPicPr>
            <p:blipFill>
              <a:blip r:embed="rId7"/>
              <a:stretch>
                <a:fillRect/>
              </a:stretch>
            </p:blipFill>
            <p:spPr>
              <a:xfrm>
                <a:off x="466505" y="5627631"/>
                <a:ext cx="930960" cy="692280"/>
              </a:xfrm>
              <a:prstGeom prst="rect">
                <a:avLst/>
              </a:prstGeom>
            </p:spPr>
          </p:pic>
        </mc:Fallback>
      </mc:AlternateContent>
      <p:grpSp>
        <p:nvGrpSpPr>
          <p:cNvPr id="20" name="Group 19">
            <a:extLst>
              <a:ext uri="{FF2B5EF4-FFF2-40B4-BE49-F238E27FC236}">
                <a16:creationId xmlns:a16="http://schemas.microsoft.com/office/drawing/2014/main" id="{B51C161E-18CC-D10E-AB1A-3824390ABD20}"/>
              </a:ext>
            </a:extLst>
          </p:cNvPr>
          <p:cNvGrpSpPr/>
          <p:nvPr/>
        </p:nvGrpSpPr>
        <p:grpSpPr>
          <a:xfrm>
            <a:off x="1251305" y="5612511"/>
            <a:ext cx="253800" cy="270360"/>
            <a:chOff x="1251305" y="5612511"/>
            <a:chExt cx="253800" cy="270360"/>
          </a:xfrm>
        </p:grpSpPr>
        <mc:AlternateContent xmlns:mc="http://schemas.openxmlformats.org/markup-compatibility/2006">
          <mc:Choice xmlns:p14="http://schemas.microsoft.com/office/powerpoint/2010/main" Requires="p14">
            <p:contentPart p14:bwMode="auto" r:id="rId8">
              <p14:nvContentPartPr>
                <p14:cNvPr id="18" name="Ink 17">
                  <a:extLst>
                    <a:ext uri="{FF2B5EF4-FFF2-40B4-BE49-F238E27FC236}">
                      <a16:creationId xmlns:a16="http://schemas.microsoft.com/office/drawing/2014/main" id="{F283E342-6CF1-3201-5973-E612A3016002}"/>
                    </a:ext>
                  </a:extLst>
                </p14:cNvPr>
                <p14:cNvContentPartPr/>
                <p14:nvPr/>
              </p14:nvContentPartPr>
              <p14:xfrm>
                <a:off x="1251305" y="5693511"/>
                <a:ext cx="214200" cy="189360"/>
              </p14:xfrm>
            </p:contentPart>
          </mc:Choice>
          <mc:Fallback>
            <p:pic>
              <p:nvPicPr>
                <p:cNvPr id="18" name="Ink 17">
                  <a:extLst>
                    <a:ext uri="{FF2B5EF4-FFF2-40B4-BE49-F238E27FC236}">
                      <a16:creationId xmlns:a16="http://schemas.microsoft.com/office/drawing/2014/main" id="{F283E342-6CF1-3201-5973-E612A3016002}"/>
                    </a:ext>
                  </a:extLst>
                </p:cNvPr>
                <p:cNvPicPr/>
                <p:nvPr/>
              </p:nvPicPr>
              <p:blipFill>
                <a:blip r:embed="rId9"/>
                <a:stretch>
                  <a:fillRect/>
                </a:stretch>
              </p:blipFill>
              <p:spPr>
                <a:xfrm>
                  <a:off x="1242665" y="5684871"/>
                  <a:ext cx="2318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 name="Ink 18">
                  <a:extLst>
                    <a:ext uri="{FF2B5EF4-FFF2-40B4-BE49-F238E27FC236}">
                      <a16:creationId xmlns:a16="http://schemas.microsoft.com/office/drawing/2014/main" id="{D6AC836A-FB2B-7D96-E470-537B35D9A6CA}"/>
                    </a:ext>
                  </a:extLst>
                </p14:cNvPr>
                <p14:cNvContentPartPr/>
                <p14:nvPr/>
              </p14:nvContentPartPr>
              <p14:xfrm>
                <a:off x="1504745" y="5612511"/>
                <a:ext cx="360" cy="360"/>
              </p14:xfrm>
            </p:contentPart>
          </mc:Choice>
          <mc:Fallback>
            <p:pic>
              <p:nvPicPr>
                <p:cNvPr id="19" name="Ink 18">
                  <a:extLst>
                    <a:ext uri="{FF2B5EF4-FFF2-40B4-BE49-F238E27FC236}">
                      <a16:creationId xmlns:a16="http://schemas.microsoft.com/office/drawing/2014/main" id="{D6AC836A-FB2B-7D96-E470-537B35D9A6CA}"/>
                    </a:ext>
                  </a:extLst>
                </p:cNvPr>
                <p:cNvPicPr/>
                <p:nvPr/>
              </p:nvPicPr>
              <p:blipFill>
                <a:blip r:embed="rId11"/>
                <a:stretch>
                  <a:fillRect/>
                </a:stretch>
              </p:blipFill>
              <p:spPr>
                <a:xfrm>
                  <a:off x="1496105" y="5603871"/>
                  <a:ext cx="18000" cy="18000"/>
                </a:xfrm>
                <a:prstGeom prst="rect">
                  <a:avLst/>
                </a:prstGeom>
              </p:spPr>
            </p:pic>
          </mc:Fallback>
        </mc:AlternateContent>
      </p:grpSp>
    </p:spTree>
    <p:extLst>
      <p:ext uri="{BB962C8B-B14F-4D97-AF65-F5344CB8AC3E}">
        <p14:creationId xmlns:p14="http://schemas.microsoft.com/office/powerpoint/2010/main" val="426396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DEA26B-425B-3D3D-E936-A0E53FAF061A}"/>
              </a:ext>
            </a:extLst>
          </p:cNvPr>
          <p:cNvPicPr>
            <a:picLocks noChangeAspect="1"/>
          </p:cNvPicPr>
          <p:nvPr/>
        </p:nvPicPr>
        <p:blipFill>
          <a:blip r:embed="rId2"/>
          <a:stretch>
            <a:fillRect/>
          </a:stretch>
        </p:blipFill>
        <p:spPr>
          <a:xfrm>
            <a:off x="662072" y="515118"/>
            <a:ext cx="6295857" cy="6064624"/>
          </a:xfrm>
          <a:prstGeom prst="rect">
            <a:avLst/>
          </a:prstGeom>
        </p:spPr>
      </p:pic>
      <p:pic>
        <p:nvPicPr>
          <p:cNvPr id="4" name="Picture 3" descr="Crying Pusheen">
            <a:extLst>
              <a:ext uri="{FF2B5EF4-FFF2-40B4-BE49-F238E27FC236}">
                <a16:creationId xmlns:a16="http://schemas.microsoft.com/office/drawing/2014/main" id="{0BC2BE70-C174-620C-87A5-D4895448A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3693994"/>
            <a:ext cx="3810000" cy="3810000"/>
          </a:xfrm>
          <a:prstGeom prst="rect">
            <a:avLst/>
          </a:prstGeom>
        </p:spPr>
      </p:pic>
      <p:pic>
        <p:nvPicPr>
          <p:cNvPr id="6" name="Picture 5" descr="Pizza Pusheen">
            <a:extLst>
              <a:ext uri="{FF2B5EF4-FFF2-40B4-BE49-F238E27FC236}">
                <a16:creationId xmlns:a16="http://schemas.microsoft.com/office/drawing/2014/main" id="{8684E157-75E3-8572-196F-454B587A0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0"/>
            <a:ext cx="3810000" cy="3810000"/>
          </a:xfrm>
          <a:prstGeom prst="rect">
            <a:avLst/>
          </a:prstGeom>
        </p:spPr>
      </p:pic>
    </p:spTree>
    <p:extLst>
      <p:ext uri="{BB962C8B-B14F-4D97-AF65-F5344CB8AC3E}">
        <p14:creationId xmlns:p14="http://schemas.microsoft.com/office/powerpoint/2010/main" val="1561488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9818 0.04051 L -0.03112 0.08055 C -0.01719 0.08958 0.00378 0.09444 0.02578 0.09444 C 0.05078 0.09444 0.07083 0.08958 0.08477 0.08055 L 0.15182 0.04051 " pathEditMode="relative" rAng="0" ptsTypes="AAAAA">
                                      <p:cBhvr>
                                        <p:cTn id="6" dur="2000" fill="hold"/>
                                        <p:tgtEl>
                                          <p:spTgt spid="6"/>
                                        </p:tgtEl>
                                        <p:attrNameLst>
                                          <p:attrName>ppt_x</p:attrName>
                                          <p:attrName>ppt_y</p:attrName>
                                        </p:attrNameLst>
                                      </p:cBhvr>
                                      <p:rCtr x="12500" y="2685"/>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F4A5-7ADF-5170-21C0-B235607B53A7}"/>
              </a:ext>
            </a:extLst>
          </p:cNvPr>
          <p:cNvSpPr>
            <a:spLocks noGrp="1"/>
          </p:cNvSpPr>
          <p:nvPr>
            <p:ph type="title"/>
          </p:nvPr>
        </p:nvSpPr>
        <p:spPr>
          <a:xfrm>
            <a:off x="831850" y="309282"/>
            <a:ext cx="10515600" cy="3603812"/>
          </a:xfrm>
        </p:spPr>
        <p:txBody>
          <a:bodyPr>
            <a:normAutofit/>
          </a:bodyPr>
          <a:lstStyle/>
          <a:p>
            <a:pPr algn="r"/>
            <a:r>
              <a:rPr lang="ar-JO" sz="3600" dirty="0"/>
              <a:t>الموارد الطبيعية : هي الموارد التي تأتي من الطبيعة، والتي تكون خارجة عن سيطرة الإنسان مثل الماء وضوء الشمس والزيوت والمعادن والنباتات والمحاصيل والحيوانات ومياه الأمطار والخشب وأي كائنات حية أخرى موجودة بشكل طبيعي على الأرض أي لا يستطيع صنعها الإنسان.</a:t>
            </a:r>
            <a:br>
              <a:rPr lang="ar-JO" sz="3600" dirty="0"/>
            </a:br>
            <a:endParaRPr lang="en-US" sz="3600" dirty="0"/>
          </a:p>
        </p:txBody>
      </p:sp>
      <p:sp>
        <p:nvSpPr>
          <p:cNvPr id="3" name="Text Placeholder 2">
            <a:extLst>
              <a:ext uri="{FF2B5EF4-FFF2-40B4-BE49-F238E27FC236}">
                <a16:creationId xmlns:a16="http://schemas.microsoft.com/office/drawing/2014/main" id="{F2F5ECA4-8C0E-A455-DAE3-C6307CD7C8F4}"/>
              </a:ext>
            </a:extLst>
          </p:cNvPr>
          <p:cNvSpPr>
            <a:spLocks noGrp="1"/>
          </p:cNvSpPr>
          <p:nvPr>
            <p:ph type="body" idx="1"/>
          </p:nvPr>
        </p:nvSpPr>
        <p:spPr>
          <a:xfrm>
            <a:off x="844550" y="3577815"/>
            <a:ext cx="10930592" cy="2864223"/>
          </a:xfrm>
          <a:effectLst>
            <a:glow rad="228600">
              <a:srgbClr val="FFC6B7">
                <a:alpha val="40000"/>
              </a:srgbClr>
            </a:glow>
          </a:effectLst>
        </p:spPr>
        <p:txBody>
          <a:bodyPr>
            <a:normAutofit/>
          </a:bodyPr>
          <a:lstStyle/>
          <a:p>
            <a:pPr algn="r"/>
            <a:r>
              <a:rPr lang="ar-JO" sz="3600" dirty="0">
                <a:solidFill>
                  <a:srgbClr val="CC99FF"/>
                </a:solidFill>
              </a:rPr>
              <a:t>أهمية الموارد الطبيعية</a:t>
            </a:r>
            <a:endParaRPr lang="ar-JO" sz="4400" dirty="0">
              <a:solidFill>
                <a:srgbClr val="CC99FF"/>
              </a:solidFill>
            </a:endParaRPr>
          </a:p>
          <a:p>
            <a:pPr algn="r"/>
            <a:r>
              <a:rPr lang="ar-JO" sz="3200" dirty="0">
                <a:solidFill>
                  <a:srgbClr val="9966FF"/>
                </a:solidFill>
              </a:rPr>
              <a:t>وتساعد هذه الموارد الإنسان على تحسين دخله الخاص ويسهم هذا في رفع مستوى معيشته. بالإضافة إلى حدوث التطور الاقتصادي. ومن خلال دراسة الموارد الطبيعية التي تتنوع بين الماء والتربة والهواء، يستطيع الإنسان أن يعرف ويكتشف الاقتراب الذي يوجد بينه وبين الطبيعة</a:t>
            </a:r>
            <a:endParaRPr lang="en-US" sz="3200" dirty="0">
              <a:solidFill>
                <a:srgbClr val="9966FF"/>
              </a:solidFill>
            </a:endParaRPr>
          </a:p>
        </p:txBody>
      </p:sp>
      <p:pic>
        <p:nvPicPr>
          <p:cNvPr id="5" name="Graphic 4" descr="Woman with long wavy hair">
            <a:extLst>
              <a:ext uri="{FF2B5EF4-FFF2-40B4-BE49-F238E27FC236}">
                <a16:creationId xmlns:a16="http://schemas.microsoft.com/office/drawing/2014/main" id="{338BF8B6-AB3E-199B-2F67-680D7A9FD3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964206"/>
            <a:ext cx="1257300" cy="1762125"/>
          </a:xfrm>
          <a:prstGeom prst="rect">
            <a:avLst/>
          </a:prstGeom>
        </p:spPr>
      </p:pic>
    </p:spTree>
    <p:extLst>
      <p:ext uri="{BB962C8B-B14F-4D97-AF65-F5344CB8AC3E}">
        <p14:creationId xmlns:p14="http://schemas.microsoft.com/office/powerpoint/2010/main" val="6298800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grpId="0" nodeType="clickEffect">
                                  <p:stCondLst>
                                    <p:cond delay="0"/>
                                  </p:stCondLst>
                                  <p:iterate type="lt">
                                    <p:tmPct val="4000"/>
                                  </p:iterate>
                                  <p:childTnLst>
                                    <p:set>
                                      <p:cBhvr override="childStyle">
                                        <p:cTn id="10" dur="500" fill="hold"/>
                                        <p:tgtEl>
                                          <p:spTgt spid="3">
                                            <p:txEl>
                                              <p:pRg st="0" end="0"/>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grpId="0" nodeType="clickEffect">
                                  <p:stCondLst>
                                    <p:cond delay="0"/>
                                  </p:stCondLst>
                                  <p:iterate type="lt">
                                    <p:tmPct val="4000"/>
                                  </p:iterate>
                                  <p:childTnLst>
                                    <p:set>
                                      <p:cBhvr override="childStyle">
                                        <p:cTn id="14"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1BFFB3-599F-89C4-D903-A672AB9C02F9}"/>
              </a:ext>
            </a:extLst>
          </p:cNvPr>
          <p:cNvPicPr>
            <a:picLocks noChangeAspect="1"/>
          </p:cNvPicPr>
          <p:nvPr/>
        </p:nvPicPr>
        <p:blipFill>
          <a:blip r:embed="rId2"/>
          <a:stretch>
            <a:fillRect/>
          </a:stretch>
        </p:blipFill>
        <p:spPr>
          <a:xfrm>
            <a:off x="4721451" y="586594"/>
            <a:ext cx="4477889" cy="3022575"/>
          </a:xfrm>
          <a:prstGeom prst="rect">
            <a:avLst/>
          </a:prstGeom>
        </p:spPr>
      </p:pic>
      <p:sp>
        <p:nvSpPr>
          <p:cNvPr id="2" name="Title 1">
            <a:extLst>
              <a:ext uri="{FF2B5EF4-FFF2-40B4-BE49-F238E27FC236}">
                <a16:creationId xmlns:a16="http://schemas.microsoft.com/office/drawing/2014/main" id="{16A15F41-0354-C334-A23C-6CE486BD49D8}"/>
              </a:ext>
            </a:extLst>
          </p:cNvPr>
          <p:cNvSpPr>
            <a:spLocks noGrp="1"/>
          </p:cNvSpPr>
          <p:nvPr>
            <p:ph type="title"/>
          </p:nvPr>
        </p:nvSpPr>
        <p:spPr>
          <a:xfrm>
            <a:off x="4067082" y="0"/>
            <a:ext cx="10515600" cy="1325563"/>
          </a:xfrm>
        </p:spPr>
        <p:txBody>
          <a:bodyPr/>
          <a:lstStyle/>
          <a:p>
            <a:r>
              <a:rPr lang="ar-JO" dirty="0"/>
              <a:t>النفط</a:t>
            </a:r>
            <a:endParaRPr lang="en-US" dirty="0"/>
          </a:p>
        </p:txBody>
      </p:sp>
      <p:sp>
        <p:nvSpPr>
          <p:cNvPr id="3" name="Text Placeholder 2">
            <a:extLst>
              <a:ext uri="{FF2B5EF4-FFF2-40B4-BE49-F238E27FC236}">
                <a16:creationId xmlns:a16="http://schemas.microsoft.com/office/drawing/2014/main" id="{67721184-1715-544B-458A-AD5D481E482E}"/>
              </a:ext>
            </a:extLst>
          </p:cNvPr>
          <p:cNvSpPr>
            <a:spLocks noGrp="1"/>
          </p:cNvSpPr>
          <p:nvPr>
            <p:ph type="body" idx="1"/>
          </p:nvPr>
        </p:nvSpPr>
        <p:spPr>
          <a:xfrm>
            <a:off x="413766" y="1775740"/>
            <a:ext cx="5157787" cy="823912"/>
          </a:xfrm>
        </p:spPr>
        <p:txBody>
          <a:bodyPr>
            <a:normAutofit/>
          </a:bodyPr>
          <a:lstStyle/>
          <a:p>
            <a:r>
              <a:rPr lang="ar-JO" sz="3200" dirty="0">
                <a:solidFill>
                  <a:schemeClr val="accent5">
                    <a:lumMod val="75000"/>
                  </a:schemeClr>
                </a:solidFill>
                <a:effectLst>
                  <a:outerShdw blurRad="38100" dist="38100" dir="2700000" algn="tl">
                    <a:srgbClr val="000000">
                      <a:alpha val="43137"/>
                    </a:srgbClr>
                  </a:outerShdw>
                </a:effectLst>
              </a:rPr>
              <a:t>الهواء</a:t>
            </a:r>
            <a:endParaRPr lang="en-US" sz="3200" dirty="0">
              <a:solidFill>
                <a:schemeClr val="accent5">
                  <a:lumMod val="75000"/>
                </a:schemeClr>
              </a:solidFill>
              <a:effectLst>
                <a:outerShdw blurRad="38100" dist="38100" dir="2700000" algn="tl">
                  <a:srgbClr val="000000">
                    <a:alpha val="43137"/>
                  </a:srgbClr>
                </a:outerShdw>
              </a:effectLst>
            </a:endParaRPr>
          </a:p>
        </p:txBody>
      </p:sp>
      <p:sp>
        <p:nvSpPr>
          <p:cNvPr id="5" name="Text Placeholder 4">
            <a:extLst>
              <a:ext uri="{FF2B5EF4-FFF2-40B4-BE49-F238E27FC236}">
                <a16:creationId xmlns:a16="http://schemas.microsoft.com/office/drawing/2014/main" id="{E160AFC5-BEE2-D8D4-251A-CECC58064459}"/>
              </a:ext>
            </a:extLst>
          </p:cNvPr>
          <p:cNvSpPr>
            <a:spLocks noGrp="1"/>
          </p:cNvSpPr>
          <p:nvPr>
            <p:ph type="body" sz="quarter" idx="3"/>
          </p:nvPr>
        </p:nvSpPr>
        <p:spPr>
          <a:xfrm>
            <a:off x="6607746" y="4977657"/>
            <a:ext cx="5183188" cy="823912"/>
          </a:xfrm>
        </p:spPr>
        <p:txBody>
          <a:bodyPr/>
          <a:lstStyle/>
          <a:p>
            <a:r>
              <a:rPr lang="ar-JO" sz="4400" dirty="0">
                <a:solidFill>
                  <a:schemeClr val="accent1">
                    <a:lumMod val="60000"/>
                    <a:lumOff val="40000"/>
                  </a:schemeClr>
                </a:solidFill>
                <a:effectLst>
                  <a:outerShdw blurRad="38100" dist="38100" dir="2700000" algn="tl">
                    <a:srgbClr val="000000">
                      <a:alpha val="43137"/>
                    </a:srgbClr>
                  </a:outerShdw>
                </a:effectLst>
              </a:rPr>
              <a:t>الماء</a:t>
            </a:r>
          </a:p>
          <a:p>
            <a:endParaRPr lang="en-US" dirty="0">
              <a:solidFill>
                <a:srgbClr val="FF0000"/>
              </a:solidFill>
            </a:endParaRPr>
          </a:p>
        </p:txBody>
      </p:sp>
      <p:pic>
        <p:nvPicPr>
          <p:cNvPr id="1026" name="Picture 2" descr="الرياح PNG الصور | ناقل و PSD الملفات | تحميل مجاني على Pngtree">
            <a:extLst>
              <a:ext uri="{FF2B5EF4-FFF2-40B4-BE49-F238E27FC236}">
                <a16:creationId xmlns:a16="http://schemas.microsoft.com/office/drawing/2014/main" id="{E5593ADD-DCBD-3E4F-96EA-D203579C3EC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94863" y="2892949"/>
            <a:ext cx="3656073" cy="33327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البحيرة png">
            <a:extLst>
              <a:ext uri="{FF2B5EF4-FFF2-40B4-BE49-F238E27FC236}">
                <a16:creationId xmlns:a16="http://schemas.microsoft.com/office/drawing/2014/main" id="{9A396BFE-D85E-E2B5-A3CC-6D5D4019FCA9}"/>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8036494" y="3372704"/>
            <a:ext cx="3318894" cy="318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00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ipe(down)">
                                      <p:cBhvr>
                                        <p:cTn id="21" dur="580">
                                          <p:stCondLst>
                                            <p:cond delay="0"/>
                                          </p:stCondLst>
                                        </p:cTn>
                                        <p:tgtEl>
                                          <p:spTgt spid="1026"/>
                                        </p:tgtEl>
                                      </p:cBhvr>
                                    </p:animEffect>
                                    <p:anim calcmode="lin" valueType="num">
                                      <p:cBhvr>
                                        <p:cTn id="2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7" dur="26">
                                          <p:stCondLst>
                                            <p:cond delay="650"/>
                                          </p:stCondLst>
                                        </p:cTn>
                                        <p:tgtEl>
                                          <p:spTgt spid="1026"/>
                                        </p:tgtEl>
                                      </p:cBhvr>
                                      <p:to x="100000" y="60000"/>
                                    </p:animScale>
                                    <p:animScale>
                                      <p:cBhvr>
                                        <p:cTn id="28" dur="166" decel="50000">
                                          <p:stCondLst>
                                            <p:cond delay="676"/>
                                          </p:stCondLst>
                                        </p:cTn>
                                        <p:tgtEl>
                                          <p:spTgt spid="1026"/>
                                        </p:tgtEl>
                                      </p:cBhvr>
                                      <p:to x="100000" y="100000"/>
                                    </p:animScale>
                                    <p:animScale>
                                      <p:cBhvr>
                                        <p:cTn id="29" dur="26">
                                          <p:stCondLst>
                                            <p:cond delay="1312"/>
                                          </p:stCondLst>
                                        </p:cTn>
                                        <p:tgtEl>
                                          <p:spTgt spid="1026"/>
                                        </p:tgtEl>
                                      </p:cBhvr>
                                      <p:to x="100000" y="80000"/>
                                    </p:animScale>
                                    <p:animScale>
                                      <p:cBhvr>
                                        <p:cTn id="30" dur="166" decel="50000">
                                          <p:stCondLst>
                                            <p:cond delay="1338"/>
                                          </p:stCondLst>
                                        </p:cTn>
                                        <p:tgtEl>
                                          <p:spTgt spid="1026"/>
                                        </p:tgtEl>
                                      </p:cBhvr>
                                      <p:to x="100000" y="100000"/>
                                    </p:animScale>
                                    <p:animScale>
                                      <p:cBhvr>
                                        <p:cTn id="31" dur="26">
                                          <p:stCondLst>
                                            <p:cond delay="1642"/>
                                          </p:stCondLst>
                                        </p:cTn>
                                        <p:tgtEl>
                                          <p:spTgt spid="1026"/>
                                        </p:tgtEl>
                                      </p:cBhvr>
                                      <p:to x="100000" y="90000"/>
                                    </p:animScale>
                                    <p:animScale>
                                      <p:cBhvr>
                                        <p:cTn id="32" dur="166" decel="50000">
                                          <p:stCondLst>
                                            <p:cond delay="1668"/>
                                          </p:stCondLst>
                                        </p:cTn>
                                        <p:tgtEl>
                                          <p:spTgt spid="1026"/>
                                        </p:tgtEl>
                                      </p:cBhvr>
                                      <p:to x="100000" y="100000"/>
                                    </p:animScale>
                                    <p:animScale>
                                      <p:cBhvr>
                                        <p:cTn id="33" dur="26">
                                          <p:stCondLst>
                                            <p:cond delay="1808"/>
                                          </p:stCondLst>
                                        </p:cTn>
                                        <p:tgtEl>
                                          <p:spTgt spid="1026"/>
                                        </p:tgtEl>
                                      </p:cBhvr>
                                      <p:to x="100000" y="95000"/>
                                    </p:animScale>
                                    <p:animScale>
                                      <p:cBhvr>
                                        <p:cTn id="34"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55100-F714-6277-B661-2B5E175CDA87}"/>
              </a:ext>
            </a:extLst>
          </p:cNvPr>
          <p:cNvSpPr>
            <a:spLocks noGrp="1"/>
          </p:cNvSpPr>
          <p:nvPr>
            <p:ph type="title"/>
          </p:nvPr>
        </p:nvSpPr>
        <p:spPr>
          <a:xfrm>
            <a:off x="838200" y="365125"/>
            <a:ext cx="10515600" cy="4319417"/>
          </a:xfrm>
        </p:spPr>
        <p:txBody>
          <a:bodyPr>
            <a:normAutofit/>
          </a:bodyPr>
          <a:lstStyle/>
          <a:p>
            <a:r>
              <a:rPr lang="ar-JO" dirty="0"/>
              <a:t>يستخرج النفط من مكامنه في باطن الأرض، والتي تدعى بآبار النفط، بحفر القشرة الأرضية وذلك بعد إجراء عملية مسح جيولوجي لاختبار مسامية ونفاذية الخزان الجيولوجي. تجمّع نفطي طبيعي بالقرب من قرية كورنا في سلوفاكيا. مضخة تعمل بالقرب من بئر نفطي في مدينة لوبوك في ولاية تكساس الأمريكية.</a:t>
            </a:r>
            <a:br>
              <a:rPr lang="ar-JO" dirty="0"/>
            </a:br>
            <a:endParaRPr lang="en-US" dirty="0"/>
          </a:p>
        </p:txBody>
      </p:sp>
      <p:pic>
        <p:nvPicPr>
          <p:cNvPr id="4" name="Content Placeholder 3">
            <a:extLst>
              <a:ext uri="{FF2B5EF4-FFF2-40B4-BE49-F238E27FC236}">
                <a16:creationId xmlns:a16="http://schemas.microsoft.com/office/drawing/2014/main" id="{401B6EE3-2CBB-D0A4-14E0-A68F443D4630}"/>
              </a:ext>
            </a:extLst>
          </p:cNvPr>
          <p:cNvPicPr>
            <a:picLocks noGrp="1" noChangeAspect="1"/>
          </p:cNvPicPr>
          <p:nvPr>
            <p:ph idx="1"/>
          </p:nvPr>
        </p:nvPicPr>
        <p:blipFill>
          <a:blip r:embed="rId2"/>
          <a:stretch>
            <a:fillRect/>
          </a:stretch>
        </p:blipFill>
        <p:spPr>
          <a:xfrm>
            <a:off x="6096000" y="3429000"/>
            <a:ext cx="4132677" cy="2819400"/>
          </a:xfrm>
          <a:prstGeom prst="rect">
            <a:avLst/>
          </a:prstGeom>
        </p:spPr>
      </p:pic>
    </p:spTree>
    <p:extLst>
      <p:ext uri="{BB962C8B-B14F-4D97-AF65-F5344CB8AC3E}">
        <p14:creationId xmlns:p14="http://schemas.microsoft.com/office/powerpoint/2010/main" val="399205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C391F-CEF4-3626-2E15-AD48E03683EB}"/>
              </a:ext>
            </a:extLst>
          </p:cNvPr>
          <p:cNvSpPr>
            <a:spLocks noGrp="1"/>
          </p:cNvSpPr>
          <p:nvPr>
            <p:ph idx="1"/>
          </p:nvPr>
        </p:nvSpPr>
        <p:spPr>
          <a:xfrm flipV="1">
            <a:off x="275492" y="-3010486"/>
            <a:ext cx="10515600" cy="267286"/>
          </a:xfrm>
        </p:spPr>
        <p:txBody>
          <a:bodyPr>
            <a:normAutofit fontScale="55000" lnSpcReduction="20000"/>
          </a:bodyPr>
          <a:lstStyle/>
          <a:p>
            <a:r>
              <a:rPr lang="ar-JO" dirty="0"/>
              <a:t> </a:t>
            </a:r>
            <a:endParaRPr lang="en-US" dirty="0"/>
          </a:p>
        </p:txBody>
      </p:sp>
      <p:sp>
        <p:nvSpPr>
          <p:cNvPr id="5" name="Title 4">
            <a:extLst>
              <a:ext uri="{FF2B5EF4-FFF2-40B4-BE49-F238E27FC236}">
                <a16:creationId xmlns:a16="http://schemas.microsoft.com/office/drawing/2014/main" id="{AFB11A30-C554-1BE0-7BF0-FE7266DAD26B}"/>
              </a:ext>
            </a:extLst>
          </p:cNvPr>
          <p:cNvSpPr>
            <a:spLocks noGrp="1"/>
          </p:cNvSpPr>
          <p:nvPr>
            <p:ph type="title"/>
          </p:nvPr>
        </p:nvSpPr>
        <p:spPr>
          <a:xfrm>
            <a:off x="410859" y="-274647"/>
            <a:ext cx="11535507" cy="3475354"/>
          </a:xfrm>
        </p:spPr>
        <p:txBody>
          <a:bodyPr>
            <a:normAutofit/>
          </a:bodyPr>
          <a:lstStyle/>
          <a:p>
            <a:pPr algn="r"/>
            <a:r>
              <a:rPr lang="ar-JO" sz="4000" dirty="0">
                <a:solidFill>
                  <a:schemeClr val="accent6">
                    <a:lumMod val="60000"/>
                    <a:lumOff val="40000"/>
                  </a:schemeClr>
                </a:solidFill>
              </a:rPr>
              <a:t>الموارد المعدنية</a:t>
            </a:r>
            <a:br>
              <a:rPr lang="ar-JO" sz="4000" dirty="0">
                <a:solidFill>
                  <a:schemeClr val="accent6">
                    <a:lumMod val="60000"/>
                    <a:lumOff val="40000"/>
                  </a:schemeClr>
                </a:solidFill>
              </a:rPr>
            </a:br>
            <a:r>
              <a:rPr lang="ar-JO" sz="4000" dirty="0">
                <a:solidFill>
                  <a:schemeClr val="accent6">
                    <a:lumMod val="60000"/>
                    <a:lumOff val="40000"/>
                  </a:schemeClr>
                </a:solidFill>
              </a:rPr>
              <a:t>تعد المعادن من أهم الموارد غير المتجددة، كالحديد، النحاس، البرونز، التي استخدمها الإنسان منذ القدم (قبل الميلاد)، واستمر في اكتشاف أنواعها حتى اكتشف الألومنيوم، الذي ساهم -إلى حد كبير- في تطور صناعة الطائرات بشكل مذهل في القرن العشرين</a:t>
            </a:r>
            <a:endParaRPr lang="en-US" sz="4000" dirty="0">
              <a:solidFill>
                <a:schemeClr val="accent6">
                  <a:lumMod val="60000"/>
                  <a:lumOff val="40000"/>
                </a:schemeClr>
              </a:solidFill>
            </a:endParaRPr>
          </a:p>
        </p:txBody>
      </p:sp>
      <p:sp>
        <p:nvSpPr>
          <p:cNvPr id="7" name="TextBox 6">
            <a:extLst>
              <a:ext uri="{FF2B5EF4-FFF2-40B4-BE49-F238E27FC236}">
                <a16:creationId xmlns:a16="http://schemas.microsoft.com/office/drawing/2014/main" id="{9E015C0B-B890-522D-EE19-1599C361CCD2}"/>
              </a:ext>
            </a:extLst>
          </p:cNvPr>
          <p:cNvSpPr txBox="1"/>
          <p:nvPr/>
        </p:nvSpPr>
        <p:spPr>
          <a:xfrm>
            <a:off x="521091" y="4053174"/>
            <a:ext cx="11149817" cy="2062103"/>
          </a:xfrm>
          <a:prstGeom prst="rect">
            <a:avLst/>
          </a:prstGeom>
          <a:noFill/>
        </p:spPr>
        <p:txBody>
          <a:bodyPr wrap="square">
            <a:spAutoFit/>
          </a:bodyPr>
          <a:lstStyle/>
          <a:p>
            <a:pPr algn="r"/>
            <a:r>
              <a:rPr lang="ar-JO" sz="3200" dirty="0"/>
              <a:t>والمعادن الرئيسية -مثل الكالسيوم والبوتاسيوم والصوديوم والفوسفور والكبريت والمغنيسيوم- مطلوبة بكميات أكبر، بالرغم من أن المعادن النزرة -مثل الحديد والزنك والنحاس والسيلينيوم والفلورايد والمنغنيز واليود- لها نفس الأهمية وهي ضرورية للحياة، وفقا لتقرير في موقع "هيلث شوتس" (</a:t>
            </a:r>
            <a:r>
              <a:rPr lang="en-US" sz="3200" dirty="0"/>
              <a:t>HealthShots).</a:t>
            </a:r>
          </a:p>
        </p:txBody>
      </p:sp>
      <mc:AlternateContent xmlns:mc="http://schemas.openxmlformats.org/markup-compatibility/2006">
        <mc:Choice xmlns:am3d="http://schemas.microsoft.com/office/drawing/2017/model3d" Requires="am3d">
          <p:graphicFrame>
            <p:nvGraphicFramePr>
              <p:cNvPr id="2" name="3D Model 1" descr="Cat - low poly">
                <a:extLst>
                  <a:ext uri="{FF2B5EF4-FFF2-40B4-BE49-F238E27FC236}">
                    <a16:creationId xmlns:a16="http://schemas.microsoft.com/office/drawing/2014/main" id="{43C82A1A-8D58-9EAD-CA7C-314734E95237}"/>
                  </a:ext>
                </a:extLst>
              </p:cNvPr>
              <p:cNvGraphicFramePr>
                <a:graphicFrameLocks noChangeAspect="1"/>
              </p:cNvGraphicFramePr>
              <p:nvPr>
                <p:extLst>
                  <p:ext uri="{D42A27DB-BD31-4B8C-83A1-F6EECF244321}">
                    <p14:modId xmlns:p14="http://schemas.microsoft.com/office/powerpoint/2010/main" val="69042606"/>
                  </p:ext>
                </p:extLst>
              </p:nvPr>
            </p:nvGraphicFramePr>
            <p:xfrm>
              <a:off x="1320764" y="5611661"/>
              <a:ext cx="880742" cy="1312937"/>
            </p:xfrm>
            <a:graphic>
              <a:graphicData uri="http://schemas.microsoft.com/office/drawing/2017/model3d">
                <am3d:model3d r:embed="rId2">
                  <am3d:spPr>
                    <a:xfrm>
                      <a:off x="0" y="0"/>
                      <a:ext cx="880742" cy="1312937"/>
                    </a:xfrm>
                    <a:prstGeom prst="rect">
                      <a:avLst/>
                    </a:prstGeom>
                  </am3d:spPr>
                  <am3d:camera>
                    <am3d:pos x="0" y="0" z="76935693"/>
                    <am3d:up dx="0" dy="36000000" dz="0"/>
                    <am3d:lookAt x="0" y="0" z="0"/>
                    <am3d:perspective fov="2700000"/>
                  </am3d:camera>
                  <am3d:trans>
                    <am3d:meterPerModelUnit n="32527994" d="1000000"/>
                    <am3d:preTrans dx="8137450" dy="-17868167" dz="5875327"/>
                    <am3d:scale>
                      <am3d:sx n="1000000" d="1000000"/>
                      <am3d:sy n="1000000" d="1000000"/>
                      <am3d:sz n="1000000" d="1000000"/>
                    </am3d:scale>
                    <am3d:rot ax="-87059" ay="-519628" az="13112"/>
                    <am3d:postTrans dx="0" dy="0" dz="0"/>
                  </am3d:trans>
                  <am3d:raster rName="Office3DRenderer" rVer="16.0.8326">
                    <am3d:blip r:embed="rId3"/>
                  </am3d:raster>
                  <am3d:objViewport viewportSz="171252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D Model 1" descr="Cat - low poly">
                <a:extLst>
                  <a:ext uri="{FF2B5EF4-FFF2-40B4-BE49-F238E27FC236}">
                    <a16:creationId xmlns:a16="http://schemas.microsoft.com/office/drawing/2014/main" id="{43C82A1A-8D58-9EAD-CA7C-314734E95237}"/>
                  </a:ext>
                </a:extLst>
              </p:cNvPr>
              <p:cNvPicPr>
                <a:picLocks noGrp="1" noRot="1" noChangeAspect="1" noMove="1" noResize="1" noEditPoints="1" noAdjustHandles="1" noChangeArrowheads="1" noChangeShapeType="1" noCrop="1"/>
              </p:cNvPicPr>
              <p:nvPr/>
            </p:nvPicPr>
            <p:blipFill>
              <a:blip r:embed="rId3"/>
              <a:stretch>
                <a:fillRect/>
              </a:stretch>
            </p:blipFill>
            <p:spPr>
              <a:xfrm>
                <a:off x="1320764" y="5611661"/>
                <a:ext cx="880742" cy="1312937"/>
              </a:xfrm>
              <a:prstGeom prst="rect">
                <a:avLst/>
              </a:prstGeom>
            </p:spPr>
          </p:pic>
        </mc:Fallback>
      </mc:AlternateContent>
      <p:pic>
        <p:nvPicPr>
          <p:cNvPr id="6" name="Picture 5" descr="Nerdy Pusheen">
            <a:extLst>
              <a:ext uri="{FF2B5EF4-FFF2-40B4-BE49-F238E27FC236}">
                <a16:creationId xmlns:a16="http://schemas.microsoft.com/office/drawing/2014/main" id="{9EAF99CE-8810-F712-F84E-E2320B81E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005" y="1690276"/>
            <a:ext cx="3031002" cy="3020861"/>
          </a:xfrm>
          <a:prstGeom prst="rect">
            <a:avLst/>
          </a:prstGeom>
        </p:spPr>
      </p:pic>
    </p:spTree>
    <p:extLst>
      <p:ext uri="{BB962C8B-B14F-4D97-AF65-F5344CB8AC3E}">
        <p14:creationId xmlns:p14="http://schemas.microsoft.com/office/powerpoint/2010/main" val="395500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80">
                                          <p:stCondLst>
                                            <p:cond delay="0"/>
                                          </p:stCondLst>
                                        </p:cTn>
                                        <p:tgtEl>
                                          <p:spTgt spid="7">
                                            <p:txEl>
                                              <p:pRg st="0" end="0"/>
                                            </p:txEl>
                                          </p:spTgt>
                                        </p:tgtEl>
                                      </p:cBhvr>
                                    </p:animEffect>
                                    <p:anim calcmode="lin" valueType="num">
                                      <p:cBhvr>
                                        <p:cTn id="15"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xEl>
                                              <p:pRg st="0" end="0"/>
                                            </p:txEl>
                                          </p:spTgt>
                                        </p:tgtEl>
                                      </p:cBhvr>
                                      <p:to x="100000" y="60000"/>
                                    </p:animScale>
                                    <p:animScale>
                                      <p:cBhvr>
                                        <p:cTn id="21" dur="166" decel="50000">
                                          <p:stCondLst>
                                            <p:cond delay="676"/>
                                          </p:stCondLst>
                                        </p:cTn>
                                        <p:tgtEl>
                                          <p:spTgt spid="7">
                                            <p:txEl>
                                              <p:pRg st="0" end="0"/>
                                            </p:txEl>
                                          </p:spTgt>
                                        </p:tgtEl>
                                      </p:cBhvr>
                                      <p:to x="100000" y="100000"/>
                                    </p:animScale>
                                    <p:animScale>
                                      <p:cBhvr>
                                        <p:cTn id="22" dur="26">
                                          <p:stCondLst>
                                            <p:cond delay="1312"/>
                                          </p:stCondLst>
                                        </p:cTn>
                                        <p:tgtEl>
                                          <p:spTgt spid="7">
                                            <p:txEl>
                                              <p:pRg st="0" end="0"/>
                                            </p:txEl>
                                          </p:spTgt>
                                        </p:tgtEl>
                                      </p:cBhvr>
                                      <p:to x="100000" y="80000"/>
                                    </p:animScale>
                                    <p:animScale>
                                      <p:cBhvr>
                                        <p:cTn id="23" dur="166" decel="50000">
                                          <p:stCondLst>
                                            <p:cond delay="1338"/>
                                          </p:stCondLst>
                                        </p:cTn>
                                        <p:tgtEl>
                                          <p:spTgt spid="7">
                                            <p:txEl>
                                              <p:pRg st="0" end="0"/>
                                            </p:txEl>
                                          </p:spTgt>
                                        </p:tgtEl>
                                      </p:cBhvr>
                                      <p:to x="100000" y="100000"/>
                                    </p:animScale>
                                    <p:animScale>
                                      <p:cBhvr>
                                        <p:cTn id="24" dur="26">
                                          <p:stCondLst>
                                            <p:cond delay="1642"/>
                                          </p:stCondLst>
                                        </p:cTn>
                                        <p:tgtEl>
                                          <p:spTgt spid="7">
                                            <p:txEl>
                                              <p:pRg st="0" end="0"/>
                                            </p:txEl>
                                          </p:spTgt>
                                        </p:tgtEl>
                                      </p:cBhvr>
                                      <p:to x="100000" y="90000"/>
                                    </p:animScale>
                                    <p:animScale>
                                      <p:cBhvr>
                                        <p:cTn id="25" dur="166" decel="50000">
                                          <p:stCondLst>
                                            <p:cond delay="1668"/>
                                          </p:stCondLst>
                                        </p:cTn>
                                        <p:tgtEl>
                                          <p:spTgt spid="7">
                                            <p:txEl>
                                              <p:pRg st="0" end="0"/>
                                            </p:txEl>
                                          </p:spTgt>
                                        </p:tgtEl>
                                      </p:cBhvr>
                                      <p:to x="100000" y="100000"/>
                                    </p:animScale>
                                    <p:animScale>
                                      <p:cBhvr>
                                        <p:cTn id="26" dur="26">
                                          <p:stCondLst>
                                            <p:cond delay="1808"/>
                                          </p:stCondLst>
                                        </p:cTn>
                                        <p:tgtEl>
                                          <p:spTgt spid="7">
                                            <p:txEl>
                                              <p:pRg st="0" end="0"/>
                                            </p:txEl>
                                          </p:spTgt>
                                        </p:tgtEl>
                                      </p:cBhvr>
                                      <p:to x="100000" y="95000"/>
                                    </p:animScale>
                                    <p:animScale>
                                      <p:cBhvr>
                                        <p:cTn id="27" dur="166" decel="50000">
                                          <p:stCondLst>
                                            <p:cond delay="1834"/>
                                          </p:stCondLst>
                                        </p:cTn>
                                        <p:tgtEl>
                                          <p:spTgt spid="7">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CEA385-ED08-DC85-F0B2-A1EF4881771E}"/>
              </a:ext>
            </a:extLst>
          </p:cNvPr>
          <p:cNvPicPr>
            <a:picLocks noChangeAspect="1"/>
          </p:cNvPicPr>
          <p:nvPr/>
        </p:nvPicPr>
        <p:blipFill>
          <a:blip r:embed="rId2"/>
          <a:stretch>
            <a:fillRect/>
          </a:stretch>
        </p:blipFill>
        <p:spPr>
          <a:xfrm>
            <a:off x="-154745" y="0"/>
            <a:ext cx="12646855" cy="7047914"/>
          </a:xfrm>
          <a:prstGeom prst="rect">
            <a:avLst/>
          </a:prstGeom>
        </p:spPr>
      </p:pic>
    </p:spTree>
    <p:extLst>
      <p:ext uri="{BB962C8B-B14F-4D97-AF65-F5344CB8AC3E}">
        <p14:creationId xmlns:p14="http://schemas.microsoft.com/office/powerpoint/2010/main" val="1494614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63EF-8DA7-7E9E-D695-40DF25753B3A}"/>
              </a:ext>
            </a:extLst>
          </p:cNvPr>
          <p:cNvSpPr>
            <a:spLocks noGrp="1"/>
          </p:cNvSpPr>
          <p:nvPr>
            <p:ph type="title"/>
          </p:nvPr>
        </p:nvSpPr>
        <p:spPr>
          <a:xfrm>
            <a:off x="673052" y="122830"/>
            <a:ext cx="11309917" cy="4612943"/>
          </a:xfrm>
        </p:spPr>
        <p:txBody>
          <a:bodyPr>
            <a:noAutofit/>
          </a:bodyPr>
          <a:lstStyle/>
          <a:p>
            <a:pPr algn="r"/>
            <a:r>
              <a:rPr lang="ar-JO" sz="3200" b="1" dirty="0">
                <a:solidFill>
                  <a:schemeClr val="accent1">
                    <a:lumMod val="40000"/>
                    <a:lumOff val="60000"/>
                  </a:schemeClr>
                </a:solidFill>
              </a:rPr>
              <a:t>ومنذ ما قبل التاريخ وحتى وقتنا الحاضر يواصل التعدين </a:t>
            </a:r>
            <a:r>
              <a:rPr lang="ar-JO" sz="3600" b="1" dirty="0">
                <a:solidFill>
                  <a:schemeClr val="accent1">
                    <a:lumMod val="40000"/>
                    <a:lumOff val="60000"/>
                  </a:schemeClr>
                </a:solidFill>
              </a:rPr>
              <a:t>دوره في إمداد الإنسان بالمواد الأولية اللازمة كمصدر للطاقة (الوقود) وركام للمأوى ومستلزمات لإنتاج الطعام</a:t>
            </a:r>
            <a:r>
              <a:rPr lang="ar-JO" sz="4000" b="1" dirty="0">
                <a:solidFill>
                  <a:schemeClr val="accent1">
                    <a:lumMod val="40000"/>
                    <a:lumOff val="60000"/>
                  </a:schemeClr>
                </a:solidFill>
              </a:rPr>
              <a:t>. أما الزراعة فقد تعرضت لتغييرات جذرية نتيجة إستخدام المخصبات المعدنية وفي طليعتها الأسمدة الفوسفاتية والأسمدة النيتروجينية (الأزوتية) والأسمدة البوتاسية.</a:t>
            </a:r>
            <a:br>
              <a:rPr lang="ar-JO" sz="4000" b="1" dirty="0">
                <a:solidFill>
                  <a:schemeClr val="accent1">
                    <a:lumMod val="40000"/>
                    <a:lumOff val="60000"/>
                  </a:schemeClr>
                </a:solidFill>
              </a:rPr>
            </a:br>
            <a:endParaRPr lang="en-US" sz="6000" b="1" dirty="0">
              <a:solidFill>
                <a:schemeClr val="accent1">
                  <a:lumMod val="40000"/>
                  <a:lumOff val="60000"/>
                </a:schemeClr>
              </a:solidFill>
            </a:endParaRPr>
          </a:p>
        </p:txBody>
      </p:sp>
      <p:pic>
        <p:nvPicPr>
          <p:cNvPr id="8" name="Content Placeholder 7" descr="Cookie Pusheen">
            <a:extLst>
              <a:ext uri="{FF2B5EF4-FFF2-40B4-BE49-F238E27FC236}">
                <a16:creationId xmlns:a16="http://schemas.microsoft.com/office/drawing/2014/main" id="{8651279B-54DD-5F24-65D3-604135CE0D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469" y="1972668"/>
            <a:ext cx="3193576" cy="3429000"/>
          </a:xfrm>
        </p:spPr>
      </p:pic>
      <p:pic>
        <p:nvPicPr>
          <p:cNvPr id="16" name="Graphic 15" descr="Palette with solid fill">
            <a:extLst>
              <a:ext uri="{FF2B5EF4-FFF2-40B4-BE49-F238E27FC236}">
                <a16:creationId xmlns:a16="http://schemas.microsoft.com/office/drawing/2014/main" id="{63E5AFE5-0092-91BF-FA8B-71E39B5A8F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21560">
            <a:off x="209030" y="542498"/>
            <a:ext cx="1092337" cy="1092337"/>
          </a:xfrm>
          <a:prstGeom prst="rect">
            <a:avLst/>
          </a:prstGeom>
        </p:spPr>
      </p:pic>
      <p:pic>
        <p:nvPicPr>
          <p:cNvPr id="18" name="Graphic 17" descr="Paw prints with solid fill">
            <a:extLst>
              <a:ext uri="{FF2B5EF4-FFF2-40B4-BE49-F238E27FC236}">
                <a16:creationId xmlns:a16="http://schemas.microsoft.com/office/drawing/2014/main" id="{AB312A67-41C7-8943-BDAA-39B50B546E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35515" y="3600011"/>
            <a:ext cx="2147454" cy="2147454"/>
          </a:xfrm>
          <a:prstGeom prst="rect">
            <a:avLst/>
          </a:prstGeom>
        </p:spPr>
      </p:pic>
      <p:pic>
        <p:nvPicPr>
          <p:cNvPr id="20" name="Picture 19" descr="Laptop Pusheen">
            <a:extLst>
              <a:ext uri="{FF2B5EF4-FFF2-40B4-BE49-F238E27FC236}">
                <a16:creationId xmlns:a16="http://schemas.microsoft.com/office/drawing/2014/main" id="{ADDB1BB7-C1C0-1B9E-76F2-D5BE34E97C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737" y="3926164"/>
            <a:ext cx="3810000" cy="3810000"/>
          </a:xfrm>
          <a:prstGeom prst="rect">
            <a:avLst/>
          </a:prstGeom>
        </p:spPr>
      </p:pic>
      <p:pic>
        <p:nvPicPr>
          <p:cNvPr id="22" name="Picture 21" descr="Sleeping Pusheen">
            <a:extLst>
              <a:ext uri="{FF2B5EF4-FFF2-40B4-BE49-F238E27FC236}">
                <a16:creationId xmlns:a16="http://schemas.microsoft.com/office/drawing/2014/main" id="{7C996DF3-B242-7624-6CCD-6E3AB20853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66628" y="3353889"/>
            <a:ext cx="3810000" cy="3810000"/>
          </a:xfrm>
          <a:prstGeom prst="rect">
            <a:avLst/>
          </a:prstGeom>
        </p:spPr>
      </p:pic>
      <p:pic>
        <p:nvPicPr>
          <p:cNvPr id="12" name="Picture 11" descr="Pop Corn Pusheen">
            <a:extLst>
              <a:ext uri="{FF2B5EF4-FFF2-40B4-BE49-F238E27FC236}">
                <a16:creationId xmlns:a16="http://schemas.microsoft.com/office/drawing/2014/main" id="{6D9EFEB5-64C4-BA70-93FA-0FE3F4C223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17415" y="3496668"/>
            <a:ext cx="3810000" cy="3810000"/>
          </a:xfrm>
          <a:prstGeom prst="rect">
            <a:avLst/>
          </a:prstGeom>
        </p:spPr>
      </p:pic>
    </p:spTree>
    <p:extLst>
      <p:ext uri="{BB962C8B-B14F-4D97-AF65-F5344CB8AC3E}">
        <p14:creationId xmlns:p14="http://schemas.microsoft.com/office/powerpoint/2010/main" val="286625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54FBF1-5DCB-23DD-7730-B2973413491C}"/>
              </a:ext>
            </a:extLst>
          </p:cNvPr>
          <p:cNvPicPr>
            <a:picLocks noChangeAspect="1"/>
          </p:cNvPicPr>
          <p:nvPr/>
        </p:nvPicPr>
        <p:blipFill>
          <a:blip r:embed="rId2"/>
          <a:stretch>
            <a:fillRect/>
          </a:stretch>
        </p:blipFill>
        <p:spPr>
          <a:xfrm>
            <a:off x="1519518" y="806825"/>
            <a:ext cx="8108576" cy="5405716"/>
          </a:xfrm>
          <a:prstGeom prst="rect">
            <a:avLst/>
          </a:prstGeom>
        </p:spPr>
      </p:pic>
    </p:spTree>
    <p:extLst>
      <p:ext uri="{BB962C8B-B14F-4D97-AF65-F5344CB8AC3E}">
        <p14:creationId xmlns:p14="http://schemas.microsoft.com/office/powerpoint/2010/main" val="233351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267</TotalTime>
  <Words>330</Words>
  <Application>Microsoft Office PowerPoint</Application>
  <PresentationFormat>Widescreen</PresentationFormat>
  <Paragraphs>16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الموارد الطبيعية</vt:lpstr>
      <vt:lpstr>PowerPoint Presentation</vt:lpstr>
      <vt:lpstr>الموارد الطبيعية : هي الموارد التي تأتي من الطبيعة، والتي تكون خارجة عن سيطرة الإنسان مثل الماء وضوء الشمس والزيوت والمعادن والنباتات والمحاصيل والحيوانات ومياه الأمطار والخشب وأي كائنات حية أخرى موجودة بشكل طبيعي على الأرض أي لا يستطيع صنعها الإنسان. </vt:lpstr>
      <vt:lpstr>النفط</vt:lpstr>
      <vt:lpstr>يستخرج النفط من مكامنه في باطن الأرض، والتي تدعى بآبار النفط، بحفر القشرة الأرضية وذلك بعد إجراء عملية مسح جيولوجي لاختبار مسامية ونفاذية الخزان الجيولوجي. تجمّع نفطي طبيعي بالقرب من قرية كورنا في سلوفاكيا. مضخة تعمل بالقرب من بئر نفطي في مدينة لوبوك في ولاية تكساس الأمريكية. </vt:lpstr>
      <vt:lpstr>الموارد المعدنية تعد المعادن من أهم الموارد غير المتجددة، كالحديد، النحاس، البرونز، التي استخدمها الإنسان منذ القدم (قبل الميلاد)، واستمر في اكتشاف أنواعها حتى اكتشف الألومنيوم، الذي ساهم -إلى حد كبير- في تطور صناعة الطائرات بشكل مذهل في القرن العشرين</vt:lpstr>
      <vt:lpstr>PowerPoint Presentation</vt:lpstr>
      <vt:lpstr>ومنذ ما قبل التاريخ وحتى وقتنا الحاضر يواصل التعدين دوره في إمداد الإنسان بالمواد الأولية اللازمة كمصدر للطاقة (الوقود) وركام للمأوى ومستلزمات لإنتاج الطعام. أما الزراعة فقد تعرضت لتغييرات جذرية نتيجة إستخدام المخصبات المعدنية وفي طليعتها الأسمدة الفوسفاتية والأسمدة النيتروجينية (الأزوتية) والأسمدة البوتاسية. </vt:lpstr>
      <vt:lpstr>PowerPoint Presentation</vt:lpstr>
      <vt:lpstr> اﻟﺗﺣﻘق ﻣن اﻟﻔﮭم: - ما الفائدة من الموارد الطبيعية؟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الموارد الطبيعية</dc:title>
  <dc:creator>saleh izmqna</dc:creator>
  <cp:lastModifiedBy>saleh izmqna</cp:lastModifiedBy>
  <cp:revision>6</cp:revision>
  <dcterms:created xsi:type="dcterms:W3CDTF">2023-11-03T09:04:05Z</dcterms:created>
  <dcterms:modified xsi:type="dcterms:W3CDTF">2023-11-21T18:11:28Z</dcterms:modified>
</cp:coreProperties>
</file>