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3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7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9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20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3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4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4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55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57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7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07F08-AC35-4173-8B7E-1BB3F3F9EB15}" type="datetimeFigureOut">
              <a:rPr lang="en-GB" smtClean="0"/>
              <a:t>19/11/2023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4493A-CBDA-410A-8ECB-C5F5DC13B6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4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52" t="13605" r="48705" b="14888"/>
          <a:stretch/>
        </p:blipFill>
        <p:spPr>
          <a:xfrm>
            <a:off x="1527142" y="688257"/>
            <a:ext cx="4741684" cy="406285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68826" y="6882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https://www.programiz.com/python-programming/online-compiler/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331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</dc:creator>
  <cp:lastModifiedBy>Sandra</cp:lastModifiedBy>
  <cp:revision>1</cp:revision>
  <dcterms:created xsi:type="dcterms:W3CDTF">2023-11-19T18:05:41Z</dcterms:created>
  <dcterms:modified xsi:type="dcterms:W3CDTF">2023-11-19T18:05:55Z</dcterms:modified>
</cp:coreProperties>
</file>