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em izmigna" userId="74afb7060648bb3e" providerId="LiveId" clId="{68519DDC-0031-4165-8F4D-1A4C8AFE3E52}"/>
    <pc:docChg chg="undo custSel addSld modSld">
      <pc:chgData name="hashem izmigna" userId="74afb7060648bb3e" providerId="LiveId" clId="{68519DDC-0031-4165-8F4D-1A4C8AFE3E52}" dt="2023-11-17T12:46:09.469" v="610" actId="1076"/>
      <pc:docMkLst>
        <pc:docMk/>
      </pc:docMkLst>
      <pc:sldChg chg="modSp mod modTransition">
        <pc:chgData name="hashem izmigna" userId="74afb7060648bb3e" providerId="LiveId" clId="{68519DDC-0031-4165-8F4D-1A4C8AFE3E52}" dt="2023-11-17T12:38:32.034" v="582"/>
        <pc:sldMkLst>
          <pc:docMk/>
          <pc:sldMk cId="1438746204" sldId="256"/>
        </pc:sldMkLst>
        <pc:spChg chg="mod">
          <ac:chgData name="hashem izmigna" userId="74afb7060648bb3e" providerId="LiveId" clId="{68519DDC-0031-4165-8F4D-1A4C8AFE3E52}" dt="2023-11-17T12:38:24.867" v="579" actId="27636"/>
          <ac:spMkLst>
            <pc:docMk/>
            <pc:sldMk cId="1438746204" sldId="256"/>
            <ac:spMk id="2" creationId="{00A985C4-D3A0-1D81-18E0-9583563B5EB6}"/>
          </ac:spMkLst>
        </pc:spChg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1438746204" sldId="256"/>
            <ac:spMk id="3" creationId="{5FF6B473-4571-DE37-5493-8AE2BA7938E4}"/>
          </ac:spMkLst>
        </pc:spChg>
      </pc:sldChg>
      <pc:sldChg chg="modSp mod modTransition">
        <pc:chgData name="hashem izmigna" userId="74afb7060648bb3e" providerId="LiveId" clId="{68519DDC-0031-4165-8F4D-1A4C8AFE3E52}" dt="2023-11-17T12:45:27.684" v="606" actId="14100"/>
        <pc:sldMkLst>
          <pc:docMk/>
          <pc:sldMk cId="3651729670" sldId="257"/>
        </pc:sldMkLst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3651729670" sldId="257"/>
            <ac:spMk id="2" creationId="{84A31BD4-463A-FCDE-EDF5-272D668419F3}"/>
          </ac:spMkLst>
        </pc:spChg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3651729670" sldId="257"/>
            <ac:spMk id="3" creationId="{88108A0E-4374-88B4-4012-B05F3EC581D8}"/>
          </ac:spMkLst>
        </pc:spChg>
        <pc:picChg chg="mod">
          <ac:chgData name="hashem izmigna" userId="74afb7060648bb3e" providerId="LiveId" clId="{68519DDC-0031-4165-8F4D-1A4C8AFE3E52}" dt="2023-11-17T12:45:27.684" v="606" actId="14100"/>
          <ac:picMkLst>
            <pc:docMk/>
            <pc:sldMk cId="3651729670" sldId="257"/>
            <ac:picMk id="5" creationId="{720C2EE4-ADF8-D054-B2F4-7029C5F09B05}"/>
          </ac:picMkLst>
        </pc:picChg>
      </pc:sldChg>
      <pc:sldChg chg="addSp delSp modSp mod modTransition">
        <pc:chgData name="hashem izmigna" userId="74afb7060648bb3e" providerId="LiveId" clId="{68519DDC-0031-4165-8F4D-1A4C8AFE3E52}" dt="2023-11-17T12:45:57.892" v="608" actId="1076"/>
        <pc:sldMkLst>
          <pc:docMk/>
          <pc:sldMk cId="2067410348" sldId="258"/>
        </pc:sldMkLst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2067410348" sldId="258"/>
            <ac:spMk id="2" creationId="{162397FE-FE0D-19A7-B647-F82DCA967CDC}"/>
          </ac:spMkLst>
        </pc:spChg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2067410348" sldId="258"/>
            <ac:spMk id="3" creationId="{9581B9DC-3271-A48C-620B-03B7A9CF5851}"/>
          </ac:spMkLst>
        </pc:spChg>
        <pc:spChg chg="add del mod">
          <ac:chgData name="hashem izmigna" userId="74afb7060648bb3e" providerId="LiveId" clId="{68519DDC-0031-4165-8F4D-1A4C8AFE3E52}" dt="2023-11-17T12:43:29.050" v="594" actId="767"/>
          <ac:spMkLst>
            <pc:docMk/>
            <pc:sldMk cId="2067410348" sldId="258"/>
            <ac:spMk id="4" creationId="{0924AC0E-1C2E-930B-510B-BAA804AA3050}"/>
          </ac:spMkLst>
        </pc:spChg>
        <pc:picChg chg="mod">
          <ac:chgData name="hashem izmigna" userId="74afb7060648bb3e" providerId="LiveId" clId="{68519DDC-0031-4165-8F4D-1A4C8AFE3E52}" dt="2023-11-17T12:45:57.892" v="608" actId="1076"/>
          <ac:picMkLst>
            <pc:docMk/>
            <pc:sldMk cId="2067410348" sldId="258"/>
            <ac:picMk id="5" creationId="{D0BDBF9F-D1EC-6392-8DBA-902504DC6E1F}"/>
          </ac:picMkLst>
        </pc:picChg>
      </pc:sldChg>
      <pc:sldChg chg="modSp mod modTransition">
        <pc:chgData name="hashem izmigna" userId="74afb7060648bb3e" providerId="LiveId" clId="{68519DDC-0031-4165-8F4D-1A4C8AFE3E52}" dt="2023-11-17T12:46:09.469" v="610" actId="1076"/>
        <pc:sldMkLst>
          <pc:docMk/>
          <pc:sldMk cId="2083353827" sldId="259"/>
        </pc:sldMkLst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2083353827" sldId="259"/>
            <ac:spMk id="2" creationId="{AFE9CC4F-E246-AF78-8C80-647D43523B98}"/>
          </ac:spMkLst>
        </pc:spChg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2083353827" sldId="259"/>
            <ac:spMk id="3" creationId="{97921A1F-5495-08D4-4BC8-BA502B1A1E93}"/>
          </ac:spMkLst>
        </pc:spChg>
        <pc:picChg chg="mod">
          <ac:chgData name="hashem izmigna" userId="74afb7060648bb3e" providerId="LiveId" clId="{68519DDC-0031-4165-8F4D-1A4C8AFE3E52}" dt="2023-11-17T12:46:09.469" v="610" actId="1076"/>
          <ac:picMkLst>
            <pc:docMk/>
            <pc:sldMk cId="2083353827" sldId="259"/>
            <ac:picMk id="5" creationId="{A06E90BB-344E-7CD3-4FCB-C10A79A351B5}"/>
          </ac:picMkLst>
        </pc:picChg>
      </pc:sldChg>
      <pc:sldChg chg="modSp mod modTransition">
        <pc:chgData name="hashem izmigna" userId="74afb7060648bb3e" providerId="LiveId" clId="{68519DDC-0031-4165-8F4D-1A4C8AFE3E52}" dt="2023-11-17T12:39:39.814" v="587"/>
        <pc:sldMkLst>
          <pc:docMk/>
          <pc:sldMk cId="1212271686" sldId="260"/>
        </pc:sldMkLst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1212271686" sldId="260"/>
            <ac:spMk id="2" creationId="{EBC506C1-BD3E-A293-9444-0EFD55D9E8A5}"/>
          </ac:spMkLst>
        </pc:spChg>
        <pc:spChg chg="mod">
          <ac:chgData name="hashem izmigna" userId="74afb7060648bb3e" providerId="LiveId" clId="{68519DDC-0031-4165-8F4D-1A4C8AFE3E52}" dt="2023-11-17T12:38:24.771" v="578"/>
          <ac:spMkLst>
            <pc:docMk/>
            <pc:sldMk cId="1212271686" sldId="260"/>
            <ac:spMk id="3" creationId="{27FABC62-FB29-6536-729B-3374102497AB}"/>
          </ac:spMkLst>
        </pc:spChg>
      </pc:sldChg>
      <pc:sldChg chg="modSp new mod modTransition">
        <pc:chgData name="hashem izmigna" userId="74afb7060648bb3e" providerId="LiveId" clId="{68519DDC-0031-4165-8F4D-1A4C8AFE3E52}" dt="2023-11-17T12:39:19.944" v="583"/>
        <pc:sldMkLst>
          <pc:docMk/>
          <pc:sldMk cId="1463869861" sldId="261"/>
        </pc:sldMkLst>
        <pc:spChg chg="mod">
          <ac:chgData name="hashem izmigna" userId="74afb7060648bb3e" providerId="LiveId" clId="{68519DDC-0031-4165-8F4D-1A4C8AFE3E52}" dt="2023-11-17T12:38:24.894" v="581" actId="27636"/>
          <ac:spMkLst>
            <pc:docMk/>
            <pc:sldMk cId="1463869861" sldId="261"/>
            <ac:spMk id="2" creationId="{56D105DE-8AE1-0FDA-0DC2-C7B3FA512B47}"/>
          </ac:spMkLst>
        </pc:spChg>
        <pc:spChg chg="mod">
          <ac:chgData name="hashem izmigna" userId="74afb7060648bb3e" providerId="LiveId" clId="{68519DDC-0031-4165-8F4D-1A4C8AFE3E52}" dt="2023-11-17T12:38:24.893" v="580" actId="27636"/>
          <ac:spMkLst>
            <pc:docMk/>
            <pc:sldMk cId="1463869861" sldId="261"/>
            <ac:spMk id="3" creationId="{C01B01F5-16B4-FD92-41F5-65033F639A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9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9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0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63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0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9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3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3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8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77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98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1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4B741B-5EDC-424E-91D6-19E5906E4E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EFC19D-3297-4514-8B19-8064F599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190730-traditional-palestinian-dress-day-2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fghan_girls_in_traditional_clothes-May_201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onpost.com/content/2225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85C4-D3A0-1D81-18E0-9583563B5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clothes in Jordan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6B473-4571-DE37-5493-8AE2BA793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Own Izmigna-Faris </a:t>
            </a:r>
            <a:r>
              <a:rPr lang="en-US" dirty="0" err="1"/>
              <a:t>Alrashdan</a:t>
            </a:r>
            <a:r>
              <a:rPr lang="en-US" dirty="0"/>
              <a:t> - Mariam Ataui and Maya </a:t>
            </a:r>
            <a:r>
              <a:rPr lang="en-US" dirty="0" err="1"/>
              <a:t>Abdellatif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46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05DE-8AE1-0FDA-0DC2-C7B3FA51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introduction for the traditional clothes in Jordan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01F5-16B4-FD92-41F5-65033F63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traditional outfit typically worn by men is made of one piece full length dress a , called a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Disdashah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or “thoub”, a white cap called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thagiyah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and a scarf–like head cover . The women’s national custom is a handmade full-length black dress embroidered with patterns in red.</a:t>
            </a:r>
          </a:p>
        </p:txBody>
      </p:sp>
    </p:spTree>
    <p:extLst>
      <p:ext uri="{BB962C8B-B14F-4D97-AF65-F5344CB8AC3E}">
        <p14:creationId xmlns:p14="http://schemas.microsoft.com/office/powerpoint/2010/main" val="146386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1BD4-463A-FCDE-EDF5-272D6684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clothes in al-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ramtha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8A0E-4374-88B4-4012-B05F3EC5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Ramthawi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women have a special way of wearing clothes they are distinguished by their headdress and by wearing a head covering that distinguishes them from other women around the world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C2EE4-ADF8-D054-B2F4-7029C5F0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7884" y="4572002"/>
            <a:ext cx="4524448" cy="1863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C5AE0-49C8-B603-7633-110256729B1D}"/>
              </a:ext>
            </a:extLst>
          </p:cNvPr>
          <p:cNvSpPr txBox="1"/>
          <p:nvPr/>
        </p:nvSpPr>
        <p:spPr>
          <a:xfrm>
            <a:off x="5270268" y="6995160"/>
            <a:ext cx="6500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iddleeastmonitor.com/20190730-traditional-palestinian-dress-day-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517296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97FE-FE0D-19A7-B647-F82DCA96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clothes in al-salt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B9DC-3271-A48C-620B-03B7A9CF5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Clothes of women in Al-Salt are different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shape,size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weight from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clothesof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women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Joradan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Palestine.This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dress is called by several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names,including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sultan style (with the opening of the kha and lam) and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madragh,which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they wore on private visits.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DBF9F-D1EC-6392-8DBA-902504DC6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7722" y="4823151"/>
            <a:ext cx="2815620" cy="1921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EC7F7-B07A-BF3A-1BCB-453C378B924F}"/>
              </a:ext>
            </a:extLst>
          </p:cNvPr>
          <p:cNvSpPr txBox="1"/>
          <p:nvPr/>
        </p:nvSpPr>
        <p:spPr>
          <a:xfrm>
            <a:off x="5640890" y="7259243"/>
            <a:ext cx="5712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Afghan_girls_in_traditional_clothes-May_201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6741034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CC4F-E246-AF78-8C80-647D4352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clothes in 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mafraga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1A1F-5495-08D4-4BC8-BA502B1A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traditional clothes in Al-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mafraga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called(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مدرقه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they wear a black dress with long sleeves and under it they wear a (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كوفيه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T-shirt.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E90BB-344E-7CD3-4FCB-C10A79A3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2285" y="3963732"/>
            <a:ext cx="3340652" cy="2183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7534C-3CAA-1D51-4890-216CB2DE2A49}"/>
              </a:ext>
            </a:extLst>
          </p:cNvPr>
          <p:cNvSpPr txBox="1"/>
          <p:nvPr/>
        </p:nvSpPr>
        <p:spPr>
          <a:xfrm>
            <a:off x="5810319" y="6858000"/>
            <a:ext cx="5858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noonpost.com/content/2225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8335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06C1-BD3E-A293-9444-0EFD55D9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BC62-FB29-6536-729B-33741024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Folkculture.org</a:t>
            </a:r>
          </a:p>
          <a:p>
            <a:r>
              <a:rPr lang="en-US" dirty="0"/>
              <a:t>amideastedaboard.org</a:t>
            </a:r>
          </a:p>
          <a:p>
            <a:r>
              <a:rPr lang="en-US" dirty="0"/>
              <a:t>Jordan.un.org</a:t>
            </a:r>
          </a:p>
          <a:p>
            <a:r>
              <a:rPr lang="en-US" dirty="0"/>
              <a:t>Fashionrevolution.org</a:t>
            </a:r>
          </a:p>
        </p:txBody>
      </p:sp>
    </p:spTree>
    <p:extLst>
      <p:ext uri="{BB962C8B-B14F-4D97-AF65-F5344CB8AC3E}">
        <p14:creationId xmlns:p14="http://schemas.microsoft.com/office/powerpoint/2010/main" val="1212271686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254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Traditional clothes in Jordan</vt:lpstr>
      <vt:lpstr>An introduction for the traditional clothes in Jordan</vt:lpstr>
      <vt:lpstr>Traditional clothes in al-ramtha</vt:lpstr>
      <vt:lpstr>Traditional clothes in al-salt </vt:lpstr>
      <vt:lpstr>Traditional clothes in al mafraga </vt:lpstr>
      <vt:lpstr>Trusted 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clothes in Jordan</dc:title>
  <dc:creator>hashem izmigna</dc:creator>
  <cp:lastModifiedBy>hashem izmigna</cp:lastModifiedBy>
  <cp:revision>1</cp:revision>
  <dcterms:created xsi:type="dcterms:W3CDTF">2023-11-07T18:58:03Z</dcterms:created>
  <dcterms:modified xsi:type="dcterms:W3CDTF">2023-11-17T12:47:23Z</dcterms:modified>
</cp:coreProperties>
</file>