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7" r:id="rId3"/>
    <p:sldId id="258" r:id="rId4"/>
    <p:sldId id="259" r:id="rId5"/>
    <p:sldId id="261" r:id="rId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1" d="100"/>
          <a:sy n="71" d="100"/>
        </p:scale>
        <p:origin x="696"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774423" y="802298"/>
            <a:ext cx="8637073" cy="2920713"/>
          </a:xfrm>
        </p:spPr>
        <p:txBody>
          <a:bodyPr bIns="0" anchor="b">
            <a:normAutofit/>
          </a:bodyPr>
          <a:lstStyle>
            <a:lvl1pPr algn="ctr">
              <a:defRPr sz="6600"/>
            </a:lvl1pPr>
          </a:lstStyle>
          <a:p>
            <a:r>
              <a:rPr lang="en-US"/>
              <a:t>Click to edit Master title style</a:t>
            </a:r>
            <a:endParaRPr lang="en-US" dirty="0"/>
          </a:p>
        </p:txBody>
      </p:sp>
      <p:sp>
        <p:nvSpPr>
          <p:cNvPr id="3" name="Subtitle 2"/>
          <p:cNvSpPr>
            <a:spLocks noGrp="1"/>
          </p:cNvSpPr>
          <p:nvPr>
            <p:ph type="subTitle" idx="1"/>
          </p:nvPr>
        </p:nvSpPr>
        <p:spPr>
          <a:xfrm>
            <a:off x="1774424" y="3724074"/>
            <a:ext cx="8637072" cy="977621"/>
          </a:xfrm>
        </p:spPr>
        <p:txBody>
          <a:bodyPr tIns="91440" bIns="91440">
            <a:normAutofit/>
          </a:bodyPr>
          <a:lstStyle>
            <a:lvl1pPr marL="0" indent="0" algn="ctr">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5916D2DA-2B85-47BE-875E-766FB5D590FC}" type="datetimeFigureOut">
              <a:rPr lang="en-US" smtClean="0"/>
              <a:t>11/17/2023</a:t>
            </a:fld>
            <a:endParaRPr lang="en-US"/>
          </a:p>
        </p:txBody>
      </p:sp>
      <p:sp>
        <p:nvSpPr>
          <p:cNvPr id="5" name="Footer Placeholder 4"/>
          <p:cNvSpPr>
            <a:spLocks noGrp="1"/>
          </p:cNvSpPr>
          <p:nvPr>
            <p:ph type="ftr" sz="quarter" idx="11"/>
          </p:nvPr>
        </p:nvSpPr>
        <p:spPr>
          <a:xfrm>
            <a:off x="1451579" y="329307"/>
            <a:ext cx="5626774" cy="309201"/>
          </a:xfrm>
        </p:spPr>
        <p:txBody>
          <a:bodyPr/>
          <a:lstStyle/>
          <a:p>
            <a:endParaRPr lang="en-US"/>
          </a:p>
        </p:txBody>
      </p:sp>
      <p:sp>
        <p:nvSpPr>
          <p:cNvPr id="6" name="Slide Number Placeholder 5"/>
          <p:cNvSpPr>
            <a:spLocks noGrp="1"/>
          </p:cNvSpPr>
          <p:nvPr>
            <p:ph type="sldNum" sz="quarter" idx="12"/>
          </p:nvPr>
        </p:nvSpPr>
        <p:spPr>
          <a:xfrm>
            <a:off x="476834" y="798973"/>
            <a:ext cx="811019" cy="503578"/>
          </a:xfrm>
        </p:spPr>
        <p:txBody>
          <a:bodyPr/>
          <a:lstStyle/>
          <a:p>
            <a:fld id="{BC52D8A8-E767-4CD7-A9DD-207282E11E72}" type="slidenum">
              <a:rPr lang="en-US" smtClean="0"/>
              <a:t>‹#›</a:t>
            </a:fld>
            <a:endParaRPr lang="en-US"/>
          </a:p>
        </p:txBody>
      </p:sp>
    </p:spTree>
    <p:extLst>
      <p:ext uri="{BB962C8B-B14F-4D97-AF65-F5344CB8AC3E}">
        <p14:creationId xmlns:p14="http://schemas.microsoft.com/office/powerpoint/2010/main" val="5318483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916D2DA-2B85-47BE-875E-766FB5D590FC}" type="datetimeFigureOut">
              <a:rPr lang="en-US" smtClean="0"/>
              <a:t>11/17/2023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C52D8A8-E767-4CD7-A9DD-207282E11E72}" type="slidenum">
              <a:rPr lang="en-US" smtClean="0"/>
              <a:t>‹#›</a:t>
            </a:fld>
            <a:endParaRPr lang="en-US"/>
          </a:p>
        </p:txBody>
      </p:sp>
    </p:spTree>
    <p:extLst>
      <p:ext uri="{BB962C8B-B14F-4D97-AF65-F5344CB8AC3E}">
        <p14:creationId xmlns:p14="http://schemas.microsoft.com/office/powerpoint/2010/main" val="40211722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127052" y="798973"/>
            <a:ext cx="1615742" cy="4659889"/>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1444672" y="798973"/>
            <a:ext cx="7518654" cy="465988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916D2DA-2B85-47BE-875E-766FB5D590FC}" type="datetimeFigureOut">
              <a:rPr lang="en-US" smtClean="0"/>
              <a:t>11/17/2023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C52D8A8-E767-4CD7-A9DD-207282E11E72}" type="slidenum">
              <a:rPr lang="en-US" smtClean="0"/>
              <a:t>‹#›</a:t>
            </a:fld>
            <a:endParaRPr lang="en-US"/>
          </a:p>
        </p:txBody>
      </p:sp>
    </p:spTree>
    <p:extLst>
      <p:ext uri="{BB962C8B-B14F-4D97-AF65-F5344CB8AC3E}">
        <p14:creationId xmlns:p14="http://schemas.microsoft.com/office/powerpoint/2010/main" val="19547903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916D2DA-2B85-47BE-875E-766FB5D590FC}" type="datetimeFigureOut">
              <a:rPr lang="en-US" smtClean="0"/>
              <a:t>11/17/2023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C52D8A8-E767-4CD7-A9DD-207282E11E72}" type="slidenum">
              <a:rPr lang="en-US" smtClean="0"/>
              <a:t>‹#›</a:t>
            </a:fld>
            <a:endParaRPr lang="en-US"/>
          </a:p>
        </p:txBody>
      </p:sp>
    </p:spTree>
    <p:extLst>
      <p:ext uri="{BB962C8B-B14F-4D97-AF65-F5344CB8AC3E}">
        <p14:creationId xmlns:p14="http://schemas.microsoft.com/office/powerpoint/2010/main" val="30104742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774423" y="1756130"/>
            <a:ext cx="8643154" cy="1969007"/>
          </a:xfrm>
        </p:spPr>
        <p:txBody>
          <a:bodyPr anchor="b">
            <a:normAutofit/>
          </a:bodyPr>
          <a:lstStyle>
            <a:lvl1pPr algn="ctr">
              <a:defRPr sz="3600"/>
            </a:lvl1pPr>
          </a:lstStyle>
          <a:p>
            <a:r>
              <a:rPr lang="en-US"/>
              <a:t>Click to edit Master title style</a:t>
            </a:r>
            <a:endParaRPr lang="en-US" dirty="0"/>
          </a:p>
        </p:txBody>
      </p:sp>
      <p:sp>
        <p:nvSpPr>
          <p:cNvPr id="3" name="Text Placeholder 2"/>
          <p:cNvSpPr>
            <a:spLocks noGrp="1"/>
          </p:cNvSpPr>
          <p:nvPr>
            <p:ph type="body" idx="1"/>
          </p:nvPr>
        </p:nvSpPr>
        <p:spPr>
          <a:xfrm>
            <a:off x="1774423" y="3725137"/>
            <a:ext cx="8643154" cy="1093987"/>
          </a:xfrm>
        </p:spPr>
        <p:txBody>
          <a:bodyPr tIns="91440">
            <a:normAutofit/>
          </a:bodyPr>
          <a:lstStyle>
            <a:lvl1pPr marL="0" indent="0" algn="ctr">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916D2DA-2B85-47BE-875E-766FB5D590FC}" type="datetimeFigureOut">
              <a:rPr lang="en-US" smtClean="0"/>
              <a:t>11/17/2023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C52D8A8-E767-4CD7-A9DD-207282E11E72}" type="slidenum">
              <a:rPr lang="en-US" smtClean="0"/>
              <a:t>‹#›</a:t>
            </a:fld>
            <a:endParaRPr lang="en-US"/>
          </a:p>
        </p:txBody>
      </p:sp>
    </p:spTree>
    <p:extLst>
      <p:ext uri="{BB962C8B-B14F-4D97-AF65-F5344CB8AC3E}">
        <p14:creationId xmlns:p14="http://schemas.microsoft.com/office/powerpoint/2010/main" val="36261779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293577" cy="1059305"/>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447331" y="2010878"/>
            <a:ext cx="4488654" cy="344859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54140" y="2017343"/>
            <a:ext cx="4488654" cy="34415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5916D2DA-2B85-47BE-875E-766FB5D590FC}" type="datetimeFigureOut">
              <a:rPr lang="en-US" smtClean="0"/>
              <a:t>11/17/2023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C52D8A8-E767-4CD7-A9DD-207282E11E72}" type="slidenum">
              <a:rPr lang="en-US" smtClean="0"/>
              <a:t>‹#›</a:t>
            </a:fld>
            <a:endParaRPr lang="en-US"/>
          </a:p>
        </p:txBody>
      </p:sp>
    </p:spTree>
    <p:extLst>
      <p:ext uri="{BB962C8B-B14F-4D97-AF65-F5344CB8AC3E}">
        <p14:creationId xmlns:p14="http://schemas.microsoft.com/office/powerpoint/2010/main" val="35907142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295603" cy="1056319"/>
          </a:xfrm>
        </p:spPr>
        <p:txBody>
          <a:bodyPr/>
          <a:lstStyle/>
          <a:p>
            <a:r>
              <a:rPr lang="en-US"/>
              <a:t>Click to edit Master title style</a:t>
            </a:r>
            <a:endParaRPr lang="en-US" dirty="0"/>
          </a:p>
        </p:txBody>
      </p:sp>
      <p:sp>
        <p:nvSpPr>
          <p:cNvPr id="3" name="Text Placeholder 2"/>
          <p:cNvSpPr>
            <a:spLocks noGrp="1"/>
          </p:cNvSpPr>
          <p:nvPr>
            <p:ph type="body" idx="1"/>
          </p:nvPr>
        </p:nvSpPr>
        <p:spPr>
          <a:xfrm>
            <a:off x="1447191" y="2019549"/>
            <a:ext cx="4488794"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447191" y="2824269"/>
            <a:ext cx="4488794" cy="26444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56025" y="2023003"/>
            <a:ext cx="4488794"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56025" y="2821491"/>
            <a:ext cx="4488794" cy="263737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916D2DA-2B85-47BE-875E-766FB5D590FC}" type="datetimeFigureOut">
              <a:rPr lang="en-US" smtClean="0"/>
              <a:t>11/17/2023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C52D8A8-E767-4CD7-A9DD-207282E11E72}" type="slidenum">
              <a:rPr lang="en-US" smtClean="0"/>
              <a:t>‹#›</a:t>
            </a:fld>
            <a:endParaRPr lang="en-US"/>
          </a:p>
        </p:txBody>
      </p:sp>
    </p:spTree>
    <p:extLst>
      <p:ext uri="{BB962C8B-B14F-4D97-AF65-F5344CB8AC3E}">
        <p14:creationId xmlns:p14="http://schemas.microsoft.com/office/powerpoint/2010/main" val="542424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5916D2DA-2B85-47BE-875E-766FB5D590FC}" type="datetimeFigureOut">
              <a:rPr lang="en-US" smtClean="0"/>
              <a:t>11/17/2023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C52D8A8-E767-4CD7-A9DD-207282E11E72}" type="slidenum">
              <a:rPr lang="en-US" smtClean="0"/>
              <a:t>‹#›</a:t>
            </a:fld>
            <a:endParaRPr lang="en-US"/>
          </a:p>
        </p:txBody>
      </p:sp>
    </p:spTree>
    <p:extLst>
      <p:ext uri="{BB962C8B-B14F-4D97-AF65-F5344CB8AC3E}">
        <p14:creationId xmlns:p14="http://schemas.microsoft.com/office/powerpoint/2010/main" val="18860498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916D2DA-2B85-47BE-875E-766FB5D590FC}" type="datetimeFigureOut">
              <a:rPr lang="en-US" smtClean="0"/>
              <a:t>11/17/2023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C52D8A8-E767-4CD7-A9DD-207282E11E72}" type="slidenum">
              <a:rPr lang="en-US" smtClean="0"/>
              <a:t>‹#›</a:t>
            </a:fld>
            <a:endParaRPr lang="en-US"/>
          </a:p>
        </p:txBody>
      </p:sp>
    </p:spTree>
    <p:extLst>
      <p:ext uri="{BB962C8B-B14F-4D97-AF65-F5344CB8AC3E}">
        <p14:creationId xmlns:p14="http://schemas.microsoft.com/office/powerpoint/2010/main" val="30786012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2961967" cy="2406518"/>
          </a:xfrm>
        </p:spPr>
        <p:txBody>
          <a:bodyPr anchor="b">
            <a:normAutofit/>
          </a:bodyPr>
          <a:lstStyle>
            <a:lvl1pPr algn="l">
              <a:defRPr sz="2400"/>
            </a:lvl1pPr>
          </a:lstStyle>
          <a:p>
            <a:r>
              <a:rPr lang="en-US"/>
              <a:t>Click to edit Master title style</a:t>
            </a:r>
            <a:endParaRPr lang="en-US" dirty="0"/>
          </a:p>
        </p:txBody>
      </p:sp>
      <p:sp>
        <p:nvSpPr>
          <p:cNvPr id="3" name="Content Placeholder 2"/>
          <p:cNvSpPr>
            <a:spLocks noGrp="1"/>
          </p:cNvSpPr>
          <p:nvPr>
            <p:ph idx="1"/>
          </p:nvPr>
        </p:nvSpPr>
        <p:spPr>
          <a:xfrm>
            <a:off x="4730324" y="798974"/>
            <a:ext cx="6012470" cy="4658826"/>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444671" y="3205491"/>
            <a:ext cx="2961967"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916D2DA-2B85-47BE-875E-766FB5D590FC}" type="datetimeFigureOut">
              <a:rPr lang="en-US" smtClean="0"/>
              <a:t>11/17/2023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C52D8A8-E767-4CD7-A9DD-207282E11E72}" type="slidenum">
              <a:rPr lang="en-US" smtClean="0"/>
              <a:t>‹#›</a:t>
            </a:fld>
            <a:endParaRPr lang="en-US"/>
          </a:p>
        </p:txBody>
      </p:sp>
    </p:spTree>
    <p:extLst>
      <p:ext uri="{BB962C8B-B14F-4D97-AF65-F5344CB8AC3E}">
        <p14:creationId xmlns:p14="http://schemas.microsoft.com/office/powerpoint/2010/main" val="11273290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9" name="Group 8"/>
          <p:cNvGrpSpPr/>
          <p:nvPr/>
        </p:nvGrpSpPr>
        <p:grpSpPr>
          <a:xfrm>
            <a:off x="7477387" y="482170"/>
            <a:ext cx="4074533" cy="5149101"/>
            <a:chOff x="7477387" y="482170"/>
            <a:chExt cx="4074533" cy="5149101"/>
          </a:xfrm>
        </p:grpSpPr>
        <p:sp>
          <p:nvSpPr>
            <p:cNvPr id="18" name="Rectangle 17"/>
            <p:cNvSpPr/>
            <p:nvPr/>
          </p:nvSpPr>
          <p:spPr>
            <a:xfrm>
              <a:off x="7477387" y="482170"/>
              <a:ext cx="4074533" cy="5149101"/>
            </a:xfrm>
            <a:prstGeom prst="rect">
              <a:avLst/>
            </a:prstGeom>
            <a:blipFill dpi="0" rotWithShape="1">
              <a:blip r:embed="rId2">
                <a:alphaModFix amt="30000"/>
              </a:blip>
              <a:srcRect/>
              <a:tile tx="0" ty="0" sx="100000" sy="100000" flip="none" algn="ctr"/>
            </a:blip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extrusionH="76200" contourW="12700" prstMaterial="matte">
              <a:bevelT w="152400" h="50800" prst="softRound"/>
              <a:extrusionClr>
                <a:schemeClr val="tx2"/>
              </a:extrusionClr>
              <a:contourClr>
                <a:schemeClr val="bg2"/>
              </a:contourClr>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a:xfrm>
              <a:off x="7790446" y="812506"/>
              <a:ext cx="3450289" cy="4466452"/>
            </a:xfrm>
            <a:prstGeom prst="rect">
              <a:avLst/>
            </a:prstGeom>
            <a:gradFill>
              <a:gsLst>
                <a:gs pos="0">
                  <a:srgbClr val="DADADA"/>
                </a:gs>
                <a:gs pos="100000">
                  <a:srgbClr val="FFFFFE"/>
                </a:gs>
              </a:gsLst>
              <a:lin ang="16200000" scaled="0"/>
            </a:gradFill>
            <a:ln w="38100" cmpd="sng">
              <a:solidFill>
                <a:schemeClr val="tx2">
                  <a:lumMod val="25000"/>
                </a:schemeClr>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2"/>
            <a:ext cx="5532328" cy="1922299"/>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50000"/>
              <a:lumOff val="50000"/>
              <a:alpha val="80000"/>
            </a:schemeClr>
          </a:solidFill>
          <a:ln w="9525" cap="sq">
            <a:noFill/>
            <a:miter lim="800000"/>
          </a:ln>
          <a:effectLst/>
        </p:spPr>
        <p:txBody>
          <a:bodyPr vert="horz" lIns="91440" tIns="45720" rIns="91440" bIns="45720" rtlCol="0" anchor="t">
            <a:normAutofit/>
          </a:bodyPr>
          <a:lstStyle>
            <a:lvl1pPr>
              <a:defRPr lang="en-US" sz="3200" dirty="0"/>
            </a:lvl1pPr>
          </a:lstStyle>
          <a:p>
            <a:pPr lvl="0" algn="ctr"/>
            <a:r>
              <a:rPr lang="en-US"/>
              <a:t>Click icon to add picture</a:t>
            </a:r>
            <a:endParaRPr lang="en-US" dirty="0"/>
          </a:p>
        </p:txBody>
      </p:sp>
      <p:sp>
        <p:nvSpPr>
          <p:cNvPr id="4" name="Text Placeholder 3"/>
          <p:cNvSpPr>
            <a:spLocks noGrp="1"/>
          </p:cNvSpPr>
          <p:nvPr>
            <p:ph type="body" sz="half" idx="2"/>
          </p:nvPr>
        </p:nvSpPr>
        <p:spPr>
          <a:xfrm>
            <a:off x="1450329" y="3059600"/>
            <a:ext cx="5524404" cy="2090134"/>
          </a:xfrm>
        </p:spPr>
        <p:txBody>
          <a:bodyPr>
            <a:normAutofit/>
          </a:bodyPr>
          <a:lstStyle>
            <a:lvl1pPr marL="0" indent="0" algn="ctr">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5916D2DA-2B85-47BE-875E-766FB5D590FC}" type="datetimeFigureOut">
              <a:rPr lang="en-US" smtClean="0"/>
              <a:t>11/17/2023</a:t>
            </a:fld>
            <a:endParaRPr lang="en-US"/>
          </a:p>
        </p:txBody>
      </p:sp>
      <p:sp>
        <p:nvSpPr>
          <p:cNvPr id="6" name="Footer Placeholder 5"/>
          <p:cNvSpPr>
            <a:spLocks noGrp="1"/>
          </p:cNvSpPr>
          <p:nvPr>
            <p:ph type="ftr" sz="quarter" idx="11"/>
          </p:nvPr>
        </p:nvSpPr>
        <p:spPr>
          <a:xfrm>
            <a:off x="1447382" y="318640"/>
            <a:ext cx="5541004" cy="320931"/>
          </a:xfrm>
        </p:spPr>
        <p:txBody>
          <a:bodyPr/>
          <a:lstStyle/>
          <a:p>
            <a:endParaRPr lang="en-US"/>
          </a:p>
        </p:txBody>
      </p:sp>
      <p:sp>
        <p:nvSpPr>
          <p:cNvPr id="7" name="Slide Number Placeholder 6"/>
          <p:cNvSpPr>
            <a:spLocks noGrp="1"/>
          </p:cNvSpPr>
          <p:nvPr>
            <p:ph type="sldNum" sz="quarter" idx="12"/>
          </p:nvPr>
        </p:nvSpPr>
        <p:spPr/>
        <p:txBody>
          <a:bodyPr/>
          <a:lstStyle/>
          <a:p>
            <a:fld id="{BC52D8A8-E767-4CD7-A9DD-207282E11E72}" type="slidenum">
              <a:rPr lang="en-US" smtClean="0"/>
              <a:t>‹#›</a:t>
            </a:fld>
            <a:endParaRPr lang="en-US"/>
          </a:p>
        </p:txBody>
      </p:sp>
    </p:spTree>
    <p:extLst>
      <p:ext uri="{BB962C8B-B14F-4D97-AF65-F5344CB8AC3E}">
        <p14:creationId xmlns:p14="http://schemas.microsoft.com/office/powerpoint/2010/main" val="791939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451579" y="804519"/>
            <a:ext cx="9291215" cy="1049235"/>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451579" y="2015732"/>
            <a:ext cx="9291215" cy="345061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42079"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5916D2DA-2B85-47BE-875E-766FB5D590FC}" type="datetimeFigureOut">
              <a:rPr lang="en-US" smtClean="0"/>
              <a:t>11/17/2023</a:t>
            </a:fld>
            <a:endParaRPr lang="en-US"/>
          </a:p>
        </p:txBody>
      </p:sp>
      <p:sp>
        <p:nvSpPr>
          <p:cNvPr id="5" name="Footer Placeholder 4"/>
          <p:cNvSpPr>
            <a:spLocks noGrp="1"/>
          </p:cNvSpPr>
          <p:nvPr>
            <p:ph type="ftr" sz="quarter" idx="3"/>
          </p:nvPr>
        </p:nvSpPr>
        <p:spPr>
          <a:xfrm>
            <a:off x="1451579" y="329307"/>
            <a:ext cx="5626774"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BC52D8A8-E767-4CD7-A9DD-207282E11E72}" type="slidenum">
              <a:rPr lang="en-US" smtClean="0"/>
              <a:t>‹#›</a:t>
            </a:fld>
            <a:endParaRPr lang="en-US"/>
          </a:p>
        </p:txBody>
      </p:sp>
      <p:sp>
        <p:nvSpPr>
          <p:cNvPr id="9" name="Rectangle 8"/>
          <p:cNvSpPr/>
          <p:nvPr/>
        </p:nvSpPr>
        <p:spPr>
          <a:xfrm>
            <a:off x="0" y="3622291"/>
            <a:ext cx="12192000" cy="2505984"/>
          </a:xfrm>
          <a:prstGeom prst="rect">
            <a:avLst/>
          </a:prstGeom>
          <a:gradFill flip="none" rotWithShape="1">
            <a:gsLst>
              <a:gs pos="0">
                <a:schemeClr val="bg2">
                  <a:alpha val="0"/>
                </a:schemeClr>
              </a:gs>
              <a:gs pos="100000">
                <a:schemeClr val="bg2">
                  <a:alpha val="8000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10" name="Picture 9"/>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a:xfrm>
            <a:off x="0" y="6129338"/>
            <a:ext cx="12192000" cy="742950"/>
          </a:xfrm>
          <a:prstGeom prst="rect">
            <a:avLst/>
          </a:prstGeom>
        </p:spPr>
      </p:pic>
      <p:cxnSp>
        <p:nvCxnSpPr>
          <p:cNvPr id="12" name="Straight Connector 11"/>
          <p:cNvCxnSpPr/>
          <p:nvPr/>
        </p:nvCxnSpPr>
        <p:spPr>
          <a:xfrm>
            <a:off x="0" y="6138142"/>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08034209"/>
      </p:ext>
    </p:extLst>
  </p:cSld>
  <p:clrMap bg1="dk1" tx1="lt1" bg2="dk2" tx2="lt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defTabSz="914400" rtl="0" eaLnBrk="1" latinLnBrk="0" hangingPunct="1">
        <a:lnSpc>
          <a:spcPct val="90000"/>
        </a:lnSpc>
        <a:spcBef>
          <a:spcPct val="0"/>
        </a:spcBef>
        <a:buNone/>
        <a:defRPr sz="3200" b="0" i="0" kern="1200" cap="all">
          <a:solidFill>
            <a:schemeClr val="accent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69CA8E-52B2-9D96-4DF4-0E83CF233C53}"/>
              </a:ext>
            </a:extLst>
          </p:cNvPr>
          <p:cNvSpPr>
            <a:spLocks noGrp="1"/>
          </p:cNvSpPr>
          <p:nvPr>
            <p:ph type="ctrTitle"/>
          </p:nvPr>
        </p:nvSpPr>
        <p:spPr/>
        <p:txBody>
          <a:bodyPr/>
          <a:lstStyle/>
          <a:p>
            <a:r>
              <a:rPr lang="en-US" dirty="0">
                <a:solidFill>
                  <a:schemeClr val="tx1">
                    <a:lumMod val="95000"/>
                  </a:schemeClr>
                </a:solidFill>
              </a:rPr>
              <a:t> Jordanian customs</a:t>
            </a:r>
          </a:p>
        </p:txBody>
      </p:sp>
      <p:sp>
        <p:nvSpPr>
          <p:cNvPr id="3" name="Subtitle 2">
            <a:extLst>
              <a:ext uri="{FF2B5EF4-FFF2-40B4-BE49-F238E27FC236}">
                <a16:creationId xmlns:a16="http://schemas.microsoft.com/office/drawing/2014/main" id="{C03F230D-D28E-F056-2296-6C8DC50425B6}"/>
              </a:ext>
            </a:extLst>
          </p:cNvPr>
          <p:cNvSpPr>
            <a:spLocks noGrp="1"/>
          </p:cNvSpPr>
          <p:nvPr>
            <p:ph type="subTitle" idx="1"/>
          </p:nvPr>
        </p:nvSpPr>
        <p:spPr/>
        <p:txBody>
          <a:bodyPr/>
          <a:lstStyle/>
          <a:p>
            <a:r>
              <a:rPr lang="en-US" dirty="0"/>
              <a:t>Taleen, Yousef, hashem, </a:t>
            </a:r>
            <a:r>
              <a:rPr lang="en-US" dirty="0" err="1"/>
              <a:t>karam</a:t>
            </a:r>
            <a:r>
              <a:rPr lang="en-US" dirty="0"/>
              <a:t> h</a:t>
            </a:r>
          </a:p>
        </p:txBody>
      </p:sp>
    </p:spTree>
    <p:extLst>
      <p:ext uri="{BB962C8B-B14F-4D97-AF65-F5344CB8AC3E}">
        <p14:creationId xmlns:p14="http://schemas.microsoft.com/office/powerpoint/2010/main" val="3951021802"/>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CBE562-7E12-F27E-3550-0C2780EC6260}"/>
              </a:ext>
            </a:extLst>
          </p:cNvPr>
          <p:cNvSpPr>
            <a:spLocks noGrp="1"/>
          </p:cNvSpPr>
          <p:nvPr>
            <p:ph type="title"/>
          </p:nvPr>
        </p:nvSpPr>
        <p:spPr/>
        <p:txBody>
          <a:bodyPr/>
          <a:lstStyle/>
          <a:p>
            <a:r>
              <a:rPr lang="en-US" dirty="0">
                <a:solidFill>
                  <a:schemeClr val="tx1"/>
                </a:solidFill>
              </a:rPr>
              <a:t>Jordanian weddings</a:t>
            </a:r>
          </a:p>
        </p:txBody>
      </p:sp>
      <p:sp>
        <p:nvSpPr>
          <p:cNvPr id="3" name="Content Placeholder 2">
            <a:extLst>
              <a:ext uri="{FF2B5EF4-FFF2-40B4-BE49-F238E27FC236}">
                <a16:creationId xmlns:a16="http://schemas.microsoft.com/office/drawing/2014/main" id="{1DBA4C25-A734-8EDD-E073-6DDF296DF07E}"/>
              </a:ext>
            </a:extLst>
          </p:cNvPr>
          <p:cNvSpPr>
            <a:spLocks noGrp="1"/>
          </p:cNvSpPr>
          <p:nvPr>
            <p:ph idx="1"/>
          </p:nvPr>
        </p:nvSpPr>
        <p:spPr/>
        <p:txBody>
          <a:bodyPr/>
          <a:lstStyle/>
          <a:p>
            <a:r>
              <a:rPr lang="en-US" dirty="0"/>
              <a:t>One of the Jordanian customs in Jordan at weddings, is the bride’s henna ceremony, the bride invites all the women of the family and her friends, and they sing folk songs. </a:t>
            </a:r>
          </a:p>
          <a:p>
            <a:pPr marL="0" indent="0">
              <a:buNone/>
            </a:pPr>
            <a:endParaRPr lang="en-US" dirty="0"/>
          </a:p>
        </p:txBody>
      </p:sp>
      <p:pic>
        <p:nvPicPr>
          <p:cNvPr id="1028" name="Picture 4" descr="Traditional art of henna is resisting test of time in Jordan | AW">
            <a:extLst>
              <a:ext uri="{FF2B5EF4-FFF2-40B4-BE49-F238E27FC236}">
                <a16:creationId xmlns:a16="http://schemas.microsoft.com/office/drawing/2014/main" id="{54C35E14-2E3E-F75A-8215-43925786697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167282" y="0"/>
            <a:ext cx="52043" cy="4571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7852892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DC8085-7D99-57BF-901F-255F52E43A90}"/>
              </a:ext>
            </a:extLst>
          </p:cNvPr>
          <p:cNvSpPr>
            <a:spLocks noGrp="1"/>
          </p:cNvSpPr>
          <p:nvPr>
            <p:ph type="title"/>
          </p:nvPr>
        </p:nvSpPr>
        <p:spPr>
          <a:xfrm>
            <a:off x="1401654" y="798973"/>
            <a:ext cx="2961967" cy="2406518"/>
          </a:xfrm>
        </p:spPr>
        <p:txBody>
          <a:bodyPr/>
          <a:lstStyle/>
          <a:p>
            <a:r>
              <a:rPr lang="en-US" dirty="0">
                <a:solidFill>
                  <a:schemeClr val="tx1"/>
                </a:solidFill>
              </a:rPr>
              <a:t>Bride’s hand in marriage</a:t>
            </a:r>
          </a:p>
        </p:txBody>
      </p:sp>
      <p:sp>
        <p:nvSpPr>
          <p:cNvPr id="3" name="Content Placeholder 2">
            <a:extLst>
              <a:ext uri="{FF2B5EF4-FFF2-40B4-BE49-F238E27FC236}">
                <a16:creationId xmlns:a16="http://schemas.microsoft.com/office/drawing/2014/main" id="{9CC228E6-BB3D-CCC8-4F01-A276E2519436}"/>
              </a:ext>
            </a:extLst>
          </p:cNvPr>
          <p:cNvSpPr>
            <a:spLocks noGrp="1"/>
          </p:cNvSpPr>
          <p:nvPr>
            <p:ph idx="1"/>
          </p:nvPr>
        </p:nvSpPr>
        <p:spPr/>
        <p:txBody>
          <a:bodyPr>
            <a:normAutofit/>
          </a:bodyPr>
          <a:lstStyle/>
          <a:p>
            <a:r>
              <a:rPr lang="en-US" dirty="0"/>
              <a:t>The bride’s proposal is one of the most famous Jordanian customs and traditions, in which the groom’s family attends, accompanied by his family, and their clan elders may attend with them, to ask for the bride’s hand in the presence of her family and relatives. The customs of the bride’s proposal vary according to the family or clan, and may be limited to the presence of the bride’s family or a larger number of guests.</a:t>
            </a:r>
          </a:p>
          <a:p>
            <a:r>
              <a:rPr lang="en-US" dirty="0"/>
              <a:t>http://ammannet.net</a:t>
            </a:r>
          </a:p>
        </p:txBody>
      </p:sp>
      <p:sp>
        <p:nvSpPr>
          <p:cNvPr id="4" name="Text Placeholder 3">
            <a:extLst>
              <a:ext uri="{FF2B5EF4-FFF2-40B4-BE49-F238E27FC236}">
                <a16:creationId xmlns:a16="http://schemas.microsoft.com/office/drawing/2014/main" id="{A48566EB-56A2-9EF3-F76E-0B1C0D65035A}"/>
              </a:ext>
            </a:extLst>
          </p:cNvPr>
          <p:cNvSpPr>
            <a:spLocks noGrp="1"/>
          </p:cNvSpPr>
          <p:nvPr>
            <p:ph type="body" sz="half" idx="2"/>
          </p:nvPr>
        </p:nvSpPr>
        <p:spPr>
          <a:xfrm>
            <a:off x="1358639" y="3128387"/>
            <a:ext cx="3048000" cy="1879127"/>
          </a:xfrm>
        </p:spPr>
        <p:txBody>
          <a:bodyPr/>
          <a:lstStyle/>
          <a:p>
            <a:endParaRPr lang="en-US" dirty="0"/>
          </a:p>
        </p:txBody>
      </p:sp>
      <p:pic>
        <p:nvPicPr>
          <p:cNvPr id="4098" name="Picture 2" descr="ماذا يقال عند الجاهة أو طلب خطبة العروس من أهلها - cafe 2100">
            <a:extLst>
              <a:ext uri="{FF2B5EF4-FFF2-40B4-BE49-F238E27FC236}">
                <a16:creationId xmlns:a16="http://schemas.microsoft.com/office/drawing/2014/main" id="{58A1FCE9-F11D-15A5-8F29-6366E11459D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58638" y="3128387"/>
            <a:ext cx="3048000" cy="187912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5149792"/>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FC411D-D67E-AB79-BA58-013530FB05CC}"/>
              </a:ext>
            </a:extLst>
          </p:cNvPr>
          <p:cNvSpPr>
            <a:spLocks noGrp="1"/>
          </p:cNvSpPr>
          <p:nvPr>
            <p:ph type="title"/>
          </p:nvPr>
        </p:nvSpPr>
        <p:spPr>
          <a:xfrm>
            <a:off x="1420760" y="798974"/>
            <a:ext cx="2961967" cy="2406518"/>
          </a:xfrm>
        </p:spPr>
        <p:txBody>
          <a:bodyPr/>
          <a:lstStyle/>
          <a:p>
            <a:r>
              <a:rPr lang="en-US" dirty="0">
                <a:solidFill>
                  <a:schemeClr val="tx1"/>
                </a:solidFill>
              </a:rPr>
              <a:t>Bride’s henna</a:t>
            </a:r>
          </a:p>
        </p:txBody>
      </p:sp>
      <p:sp>
        <p:nvSpPr>
          <p:cNvPr id="3" name="Content Placeholder 2">
            <a:extLst>
              <a:ext uri="{FF2B5EF4-FFF2-40B4-BE49-F238E27FC236}">
                <a16:creationId xmlns:a16="http://schemas.microsoft.com/office/drawing/2014/main" id="{39B31A73-85AC-6320-6E9F-CA265DD0EE50}"/>
              </a:ext>
            </a:extLst>
          </p:cNvPr>
          <p:cNvSpPr>
            <a:spLocks noGrp="1"/>
          </p:cNvSpPr>
          <p:nvPr>
            <p:ph idx="1"/>
          </p:nvPr>
        </p:nvSpPr>
        <p:spPr/>
        <p:txBody>
          <a:bodyPr/>
          <a:lstStyle/>
          <a:p>
            <a:r>
              <a:rPr lang="en-US" dirty="0"/>
              <a:t>Henna is a night in which joy and happiness spread in the bride’s home, and it is her last night in her family’s home before she bids farewell to the marital home. Therefore, it is a special night for every bride, where only female relatives, friends, and neighbors gather to surround her and rejoice with her</a:t>
            </a:r>
          </a:p>
          <a:p>
            <a:r>
              <a:rPr lang="en-US" dirty="0"/>
              <a:t>https://english.alarabiya.net</a:t>
            </a:r>
          </a:p>
        </p:txBody>
      </p:sp>
      <p:sp>
        <p:nvSpPr>
          <p:cNvPr id="4" name="Text Placeholder 3">
            <a:extLst>
              <a:ext uri="{FF2B5EF4-FFF2-40B4-BE49-F238E27FC236}">
                <a16:creationId xmlns:a16="http://schemas.microsoft.com/office/drawing/2014/main" id="{92404DE4-E759-7B29-8B65-6242DBAA6C32}"/>
              </a:ext>
            </a:extLst>
          </p:cNvPr>
          <p:cNvSpPr>
            <a:spLocks noGrp="1"/>
          </p:cNvSpPr>
          <p:nvPr>
            <p:ph type="body" sz="half" idx="2"/>
          </p:nvPr>
        </p:nvSpPr>
        <p:spPr>
          <a:xfrm>
            <a:off x="738505" y="3205493"/>
            <a:ext cx="3644222" cy="2449268"/>
          </a:xfrm>
        </p:spPr>
        <p:txBody>
          <a:bodyPr/>
          <a:lstStyle/>
          <a:p>
            <a:endParaRPr lang="en-US" dirty="0"/>
          </a:p>
        </p:txBody>
      </p:sp>
      <p:pic>
        <p:nvPicPr>
          <p:cNvPr id="5122" name="Picture 2" descr="شاهدي أجدد صور نقش حناء للعروس من انستقرام">
            <a:extLst>
              <a:ext uri="{FF2B5EF4-FFF2-40B4-BE49-F238E27FC236}">
                <a16:creationId xmlns:a16="http://schemas.microsoft.com/office/drawing/2014/main" id="{55D21019-1C40-7553-D7EB-029328DCFE4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38506" y="3205492"/>
            <a:ext cx="3644221" cy="244926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43983738"/>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D9A064-A0DA-62B7-8BA9-097402EE302C}"/>
              </a:ext>
            </a:extLst>
          </p:cNvPr>
          <p:cNvSpPr>
            <a:spLocks noGrp="1"/>
          </p:cNvSpPr>
          <p:nvPr>
            <p:ph type="title"/>
          </p:nvPr>
        </p:nvSpPr>
        <p:spPr>
          <a:xfrm>
            <a:off x="1444670" y="798974"/>
            <a:ext cx="2961967" cy="2406518"/>
          </a:xfrm>
        </p:spPr>
        <p:txBody>
          <a:bodyPr/>
          <a:lstStyle/>
          <a:p>
            <a:r>
              <a:rPr lang="en-US" dirty="0">
                <a:solidFill>
                  <a:schemeClr val="tx1"/>
                </a:solidFill>
              </a:rPr>
              <a:t>A weddings </a:t>
            </a:r>
            <a:r>
              <a:rPr lang="en-US" dirty="0" err="1">
                <a:solidFill>
                  <a:schemeClr val="tx1"/>
                </a:solidFill>
              </a:rPr>
              <a:t>zeffah</a:t>
            </a:r>
            <a:endParaRPr lang="en-US" dirty="0">
              <a:solidFill>
                <a:schemeClr val="tx1"/>
              </a:solidFill>
            </a:endParaRPr>
          </a:p>
        </p:txBody>
      </p:sp>
      <p:sp>
        <p:nvSpPr>
          <p:cNvPr id="3" name="Content Placeholder 2">
            <a:extLst>
              <a:ext uri="{FF2B5EF4-FFF2-40B4-BE49-F238E27FC236}">
                <a16:creationId xmlns:a16="http://schemas.microsoft.com/office/drawing/2014/main" id="{95FAE26B-E6C8-A8B3-B6F4-3FE550BC48DA}"/>
              </a:ext>
            </a:extLst>
          </p:cNvPr>
          <p:cNvSpPr>
            <a:spLocks noGrp="1"/>
          </p:cNvSpPr>
          <p:nvPr>
            <p:ph idx="1"/>
          </p:nvPr>
        </p:nvSpPr>
        <p:spPr/>
        <p:txBody>
          <a:bodyPr>
            <a:normAutofit/>
          </a:bodyPr>
          <a:lstStyle/>
          <a:p>
            <a:pPr marL="0" indent="0">
              <a:buNone/>
            </a:pPr>
            <a:r>
              <a:rPr lang="en-US" dirty="0"/>
              <a:t>A </a:t>
            </a:r>
            <a:r>
              <a:rPr lang="en-US" dirty="0" err="1"/>
              <a:t>zeffah</a:t>
            </a:r>
            <a:r>
              <a:rPr lang="en-US" dirty="0"/>
              <a:t> is where the bride would leave her family’s house to accompany her groom to the hall. On the wedding day, music would be played and the groom’s family would dance in front of the house - which is similar to celebrating marriage at home, as the </a:t>
            </a:r>
            <a:r>
              <a:rPr lang="en-US" dirty="0" err="1"/>
              <a:t>zeffah</a:t>
            </a:r>
            <a:r>
              <a:rPr lang="en-US" dirty="0"/>
              <a:t> has become here. As if it were from those days - before moving to the hall. As for the wedding in Saudi weddings, it begins with a wedding studio in Mecca that makes arrangements for the wedding at the hall.</a:t>
            </a:r>
          </a:p>
          <a:p>
            <a:pPr marL="0" indent="0">
              <a:buNone/>
            </a:pPr>
            <a:r>
              <a:rPr lang="en-US" dirty="0"/>
              <a:t>https://findaperformer.net/search/zaffa-groups/</a:t>
            </a:r>
          </a:p>
        </p:txBody>
      </p:sp>
      <p:pic>
        <p:nvPicPr>
          <p:cNvPr id="5" name="Picture 4">
            <a:extLst>
              <a:ext uri="{FF2B5EF4-FFF2-40B4-BE49-F238E27FC236}">
                <a16:creationId xmlns:a16="http://schemas.microsoft.com/office/drawing/2014/main" id="{505DB88E-FC08-AB57-D9D5-FC392634362C}"/>
              </a:ext>
            </a:extLst>
          </p:cNvPr>
          <p:cNvPicPr>
            <a:picLocks noChangeAspect="1"/>
          </p:cNvPicPr>
          <p:nvPr/>
        </p:nvPicPr>
        <p:blipFill>
          <a:blip r:embed="rId2"/>
          <a:stretch>
            <a:fillRect/>
          </a:stretch>
        </p:blipFill>
        <p:spPr>
          <a:xfrm>
            <a:off x="1444670" y="3205491"/>
            <a:ext cx="2961967" cy="2248181"/>
          </a:xfrm>
          <a:prstGeom prst="rect">
            <a:avLst/>
          </a:prstGeom>
        </p:spPr>
      </p:pic>
      <p:sp>
        <p:nvSpPr>
          <p:cNvPr id="4" name="Text Placeholder 3">
            <a:extLst>
              <a:ext uri="{FF2B5EF4-FFF2-40B4-BE49-F238E27FC236}">
                <a16:creationId xmlns:a16="http://schemas.microsoft.com/office/drawing/2014/main" id="{A10D63AE-3830-B00C-BACA-5085BC1AB41D}"/>
              </a:ext>
            </a:extLst>
          </p:cNvPr>
          <p:cNvSpPr>
            <a:spLocks noGrp="1"/>
          </p:cNvSpPr>
          <p:nvPr>
            <p:ph type="body" sz="half" idx="2"/>
          </p:nvPr>
        </p:nvSpPr>
        <p:spPr/>
        <p:txBody>
          <a:bodyPr/>
          <a:lstStyle/>
          <a:p>
            <a:endParaRPr lang="en-US" dirty="0"/>
          </a:p>
        </p:txBody>
      </p:sp>
    </p:spTree>
    <p:extLst>
      <p:ext uri="{BB962C8B-B14F-4D97-AF65-F5344CB8AC3E}">
        <p14:creationId xmlns:p14="http://schemas.microsoft.com/office/powerpoint/2010/main" val="3318084948"/>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sld>
</file>

<file path=ppt/theme/theme1.xml><?xml version="1.0" encoding="utf-8"?>
<a:theme xmlns:a="http://schemas.openxmlformats.org/drawingml/2006/main" name="Gallery">
  <a:themeElements>
    <a:clrScheme name="Gallery">
      <a:dk1>
        <a:sysClr val="windowText" lastClr="000000"/>
      </a:dk1>
      <a:lt1>
        <a:sysClr val="window" lastClr="FFFFFF"/>
      </a:lt1>
      <a:dk2>
        <a:srgbClr val="454545"/>
      </a:dk2>
      <a:lt2>
        <a:srgbClr val="DFD9D5"/>
      </a:lt2>
      <a:accent1>
        <a:srgbClr val="FB8C29"/>
      </a:accent1>
      <a:accent2>
        <a:srgbClr val="F2C351"/>
      </a:accent2>
      <a:accent3>
        <a:srgbClr val="D0CBA5"/>
      </a:accent3>
      <a:accent4>
        <a:srgbClr val="A2C476"/>
      </a:accent4>
      <a:accent5>
        <a:srgbClr val="57C293"/>
      </a:accent5>
      <a:accent6>
        <a:srgbClr val="06BFDE"/>
      </a:accent6>
      <a:hlink>
        <a:srgbClr val="FBAE29"/>
      </a:hlink>
      <a:folHlink>
        <a:srgbClr val="EDC47E"/>
      </a:folHlink>
    </a:clrScheme>
    <a:fontScheme name="Gallery">
      <a:majorFont>
        <a:latin typeface="Rockwell" panose="020606030202050204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Rockwell" panose="020606030202050204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43000" r="43000" b="100000"/>
          </a:path>
        </a:gradFill>
      </a:bgFillStyleLst>
    </a:fmtScheme>
  </a:themeElements>
  <a:objectDefaults/>
  <a:extraClrSchemeLst/>
  <a:extLst>
    <a:ext uri="{05A4C25C-085E-4340-85A3-A5531E510DB2}">
      <thm15:themeFamily xmlns:thm15="http://schemas.microsoft.com/office/thememl/2012/main" name="Gallery" id="{BBFCD31E-59A1-489D-B089-A3EAD7CAE12E}" vid="{BB5F5D82-B5E9-469E-A815-C655ED4AF243}"/>
    </a:ext>
  </a:extLst>
</a:theme>
</file>

<file path=docProps/app.xml><?xml version="1.0" encoding="utf-8"?>
<Properties xmlns="http://schemas.openxmlformats.org/officeDocument/2006/extended-properties" xmlns:vt="http://schemas.openxmlformats.org/officeDocument/2006/docPropsVTypes">
  <Template>Gallery</Template>
  <TotalTime>236</TotalTime>
  <Words>319</Words>
  <Application>Microsoft Office PowerPoint</Application>
  <PresentationFormat>Widescreen</PresentationFormat>
  <Paragraphs>13</Paragraphs>
  <Slides>5</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5</vt:i4>
      </vt:variant>
    </vt:vector>
  </HeadingPairs>
  <TitlesOfParts>
    <vt:vector size="8" baseType="lpstr">
      <vt:lpstr>Arial</vt:lpstr>
      <vt:lpstr>Rockwell</vt:lpstr>
      <vt:lpstr>Gallery</vt:lpstr>
      <vt:lpstr> Jordanian customs</vt:lpstr>
      <vt:lpstr>Jordanian weddings</vt:lpstr>
      <vt:lpstr>Bride’s hand in marriage</vt:lpstr>
      <vt:lpstr>Bride’s henna</vt:lpstr>
      <vt:lpstr>A weddings zeffah</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Jordanian customs</dc:title>
  <dc:creator>Misbah O. Sinnokrot</dc:creator>
  <cp:lastModifiedBy>Misbah O. Sinnokrot</cp:lastModifiedBy>
  <cp:revision>2</cp:revision>
  <dcterms:created xsi:type="dcterms:W3CDTF">2023-11-06T16:33:02Z</dcterms:created>
  <dcterms:modified xsi:type="dcterms:W3CDTF">2023-11-17T06:59:52Z</dcterms:modified>
</cp:coreProperties>
</file>