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4" r:id="rId5"/>
    <p:sldId id="266" r:id="rId6"/>
    <p:sldId id="259"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0E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6" d="100"/>
          <a:sy n="76"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3641942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419726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7630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2710730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283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4085875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1217435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158343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370568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0DE68-F97A-4CD9-B01F-A171D44F8532}"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301594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00DE68-F97A-4CD9-B01F-A171D44F8532}"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1387212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00DE68-F97A-4CD9-B01F-A171D44F8532}"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145545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600DE68-F97A-4CD9-B01F-A171D44F8532}"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385669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00DE68-F97A-4CD9-B01F-A171D44F8532}" type="datetimeFigureOut">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2015752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00DE68-F97A-4CD9-B01F-A171D44F8532}"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125769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00DE68-F97A-4CD9-B01F-A171D44F8532}"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E475FF-1B69-4002-BAB7-A89490C11A79}" type="slidenum">
              <a:rPr lang="en-US" smtClean="0"/>
              <a:t>‹#›</a:t>
            </a:fld>
            <a:endParaRPr lang="en-US"/>
          </a:p>
        </p:txBody>
      </p:sp>
    </p:spTree>
    <p:extLst>
      <p:ext uri="{BB962C8B-B14F-4D97-AF65-F5344CB8AC3E}">
        <p14:creationId xmlns:p14="http://schemas.microsoft.com/office/powerpoint/2010/main" val="3318316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gs>
            <a:gs pos="100000">
              <a:srgbClr val="7030A0"/>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00DE68-F97A-4CD9-B01F-A171D44F8532}" type="datetimeFigureOut">
              <a:rPr lang="en-US" smtClean="0"/>
              <a:t>11/15/2023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7E475FF-1B69-4002-BAB7-A89490C11A79}" type="slidenum">
              <a:rPr lang="en-US" smtClean="0"/>
              <a:t>‹#›</a:t>
            </a:fld>
            <a:endParaRPr lang="en-US"/>
          </a:p>
        </p:txBody>
      </p:sp>
    </p:spTree>
    <p:extLst>
      <p:ext uri="{BB962C8B-B14F-4D97-AF65-F5344CB8AC3E}">
        <p14:creationId xmlns:p14="http://schemas.microsoft.com/office/powerpoint/2010/main" val="427624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ncbi.nlm.nih.gov/pmc/articles/PMC3341916/" TargetMode="External"/><Relationship Id="rId13" Type="http://schemas.openxmlformats.org/officeDocument/2006/relationships/hyperlink" Target="https://www.heart.org/en/healthy-living/healthy-lifestyle/stress-management/3-tips-to-manage-stress" TargetMode="External"/><Relationship Id="rId3" Type="http://schemas.openxmlformats.org/officeDocument/2006/relationships/hyperlink" Target="https://medlineplus.gov/ency/article/003211.htm" TargetMode="External"/><Relationship Id="rId7" Type="http://schemas.openxmlformats.org/officeDocument/2006/relationships/hyperlink" Target="https://www.hse.gov.uk/index.htm" TargetMode="External"/><Relationship Id="rId12" Type="http://schemas.openxmlformats.org/officeDocument/2006/relationships/hyperlink" Target="https://kidshealth.org/en/teens/stress-tips.html" TargetMode="External"/><Relationship Id="rId2" Type="http://schemas.openxmlformats.org/officeDocument/2006/relationships/hyperlink" Target="https://my.clevelandclinic.org/health/articles/11874-stress" TargetMode="External"/><Relationship Id="rId1" Type="http://schemas.openxmlformats.org/officeDocument/2006/relationships/slideLayout" Target="../slideLayouts/slideLayout2.xml"/><Relationship Id="rId6" Type="http://schemas.openxmlformats.org/officeDocument/2006/relationships/hyperlink" Target="https://www.geisinger.org/health-and-wellness/wellness-articles/2020/02/06/21/08/how-stress-affects-your-body" TargetMode="External"/><Relationship Id="rId11" Type="http://schemas.openxmlformats.org/officeDocument/2006/relationships/hyperlink" Target="https://www.mentalhealth.org.uk/explore-mental-health/a-z-topics/stress" TargetMode="External"/><Relationship Id="rId5" Type="http://schemas.openxmlformats.org/officeDocument/2006/relationships/hyperlink" Target="https://www.healthdirect.gov.au/stress" TargetMode="External"/><Relationship Id="rId10" Type="http://schemas.openxmlformats.org/officeDocument/2006/relationships/hyperlink" Target="https://www.betterhealth.vic.gov.au/health/healthyliving/stress" TargetMode="External"/><Relationship Id="rId4" Type="http://schemas.openxmlformats.org/officeDocument/2006/relationships/hyperlink" Target="https://www.helpguide.org/articles/stress/stress-symptoms-signs-and-causes.htm" TargetMode="External"/><Relationship Id="rId9" Type="http://schemas.openxmlformats.org/officeDocument/2006/relationships/hyperlink" Target="https://www.cigna.com/knowledge-center/effects-of-stress-and-their-impact-on-your-healt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973666"/>
          </a:xfrm>
        </p:spPr>
        <p:txBody>
          <a:bodyPr/>
          <a:lstStyle/>
          <a:p>
            <a:pPr algn="ctr"/>
            <a:r>
              <a:rPr lang="en-CA" dirty="0" smtClean="0"/>
              <a:t>Stress</a:t>
            </a:r>
            <a:endParaRPr lang="en-US" dirty="0"/>
          </a:p>
        </p:txBody>
      </p:sp>
      <p:sp>
        <p:nvSpPr>
          <p:cNvPr id="3" name="Subtitle 2"/>
          <p:cNvSpPr>
            <a:spLocks noGrp="1"/>
          </p:cNvSpPr>
          <p:nvPr>
            <p:ph type="subTitle" idx="1"/>
          </p:nvPr>
        </p:nvSpPr>
        <p:spPr/>
        <p:txBody>
          <a:bodyPr/>
          <a:lstStyle/>
          <a:p>
            <a:pPr algn="ctr"/>
            <a:r>
              <a:rPr lang="en-CA" dirty="0" smtClean="0">
                <a:solidFill>
                  <a:srgbClr val="002060"/>
                </a:solidFill>
              </a:rPr>
              <a:t>By: Zeid Nino &amp; </a:t>
            </a:r>
            <a:r>
              <a:rPr lang="en-CA" dirty="0" smtClean="0">
                <a:solidFill>
                  <a:srgbClr val="002060"/>
                </a:solidFill>
              </a:rPr>
              <a:t>Khalil Shtaiwy</a:t>
            </a:r>
            <a:endParaRPr lang="en-US" dirty="0">
              <a:solidFill>
                <a:srgbClr val="002060"/>
              </a:solidFill>
            </a:endParaRPr>
          </a:p>
        </p:txBody>
      </p:sp>
    </p:spTree>
    <p:extLst>
      <p:ext uri="{BB962C8B-B14F-4D97-AF65-F5344CB8AC3E}">
        <p14:creationId xmlns:p14="http://schemas.microsoft.com/office/powerpoint/2010/main" val="31605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Stress?</a:t>
            </a:r>
            <a:endParaRPr lang="en-US" dirty="0"/>
          </a:p>
        </p:txBody>
      </p:sp>
      <p:sp>
        <p:nvSpPr>
          <p:cNvPr id="3" name="Content Placeholder 2"/>
          <p:cNvSpPr>
            <a:spLocks noGrp="1"/>
          </p:cNvSpPr>
          <p:nvPr>
            <p:ph idx="1"/>
          </p:nvPr>
        </p:nvSpPr>
        <p:spPr/>
        <p:txBody>
          <a:bodyPr/>
          <a:lstStyle/>
          <a:p>
            <a:r>
              <a:rPr lang="en-US" dirty="0"/>
              <a:t>Stress is our body’s response to pressure. Many different situations or life events can cause stress. It is often triggered when we experience something new or unexpected that threatens our sense of self or when we feel we have little control over a </a:t>
            </a:r>
            <a:r>
              <a:rPr lang="en-US" dirty="0" smtClean="0"/>
              <a:t>situation. It </a:t>
            </a:r>
            <a:r>
              <a:rPr lang="en-US" dirty="0"/>
              <a:t>usually happens when we are in a situation that we don't feel we can manage or control</a:t>
            </a:r>
            <a:r>
              <a:rPr lang="en-US" dirty="0" smtClean="0"/>
              <a:t>.</a:t>
            </a:r>
          </a:p>
          <a:p>
            <a:r>
              <a:rPr lang="en-US" dirty="0"/>
              <a:t>Whether you’ve just narrowly avoided a car accident or are worried about losing your job, stressful situations trigger a release of hormones known as the “fight-or-flight </a:t>
            </a:r>
            <a:r>
              <a:rPr lang="en-US" dirty="0" smtClean="0"/>
              <a:t>response. Stress helps </a:t>
            </a:r>
            <a:r>
              <a:rPr lang="en-US" dirty="0"/>
              <a:t>the body face stressful situations.</a:t>
            </a:r>
            <a:endParaRPr lang="en-US" dirty="0" smtClean="0"/>
          </a:p>
        </p:txBody>
      </p:sp>
    </p:spTree>
    <p:extLst>
      <p:ext uri="{BB962C8B-B14F-4D97-AF65-F5344CB8AC3E}">
        <p14:creationId xmlns:p14="http://schemas.microsoft.com/office/powerpoint/2010/main" val="355617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Causes Stress?</a:t>
            </a:r>
            <a:endParaRPr lang="en-US" dirty="0"/>
          </a:p>
        </p:txBody>
      </p:sp>
      <p:sp>
        <p:nvSpPr>
          <p:cNvPr id="3" name="Content Placeholder 2"/>
          <p:cNvSpPr>
            <a:spLocks noGrp="1"/>
          </p:cNvSpPr>
          <p:nvPr>
            <p:ph idx="1"/>
          </p:nvPr>
        </p:nvSpPr>
        <p:spPr/>
        <p:txBody>
          <a:bodyPr/>
          <a:lstStyle/>
          <a:p>
            <a:r>
              <a:rPr lang="en-US" dirty="0"/>
              <a:t>This automatic response developed in our ancient ancestors as a way to protect them from predators and other threats.</a:t>
            </a:r>
          </a:p>
          <a:p>
            <a:r>
              <a:rPr lang="en-CA" dirty="0" smtClean="0"/>
              <a:t>When you are in danger, </a:t>
            </a:r>
            <a:r>
              <a:rPr lang="en-US" dirty="0" smtClean="0"/>
              <a:t>your body </a:t>
            </a:r>
            <a:r>
              <a:rPr lang="en-US" dirty="0"/>
              <a:t>kicks into gear, flooding the body with stress hormones such as adrenaline and cortisol that elevate your heart rate, increase your blood pressure, boost your energy, and prepare you to deal with the problem</a:t>
            </a:r>
            <a:r>
              <a:rPr lang="en-US" dirty="0" smtClean="0"/>
              <a:t>.</a:t>
            </a:r>
          </a:p>
          <a:p>
            <a:endParaRPr lang="en-CA" dirty="0" smtClean="0"/>
          </a:p>
        </p:txBody>
      </p:sp>
      <p:pic>
        <p:nvPicPr>
          <p:cNvPr id="5" name="Picture 4" descr="Screen Clipping"/>
          <p:cNvPicPr>
            <a:picLocks noChangeAspect="1"/>
          </p:cNvPicPr>
          <p:nvPr/>
        </p:nvPicPr>
        <p:blipFill>
          <a:blip r:embed="rId2"/>
          <a:stretch>
            <a:fillRect/>
          </a:stretch>
        </p:blipFill>
        <p:spPr>
          <a:xfrm>
            <a:off x="6091237" y="3424237"/>
            <a:ext cx="9526" cy="9526"/>
          </a:xfrm>
          <a:prstGeom prst="rect">
            <a:avLst/>
          </a:prstGeom>
        </p:spPr>
      </p:pic>
    </p:spTree>
    <p:extLst>
      <p:ext uri="{BB962C8B-B14F-4D97-AF65-F5344CB8AC3E}">
        <p14:creationId xmlns:p14="http://schemas.microsoft.com/office/powerpoint/2010/main" val="324224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are The Consequences of Stress?</a:t>
            </a:r>
            <a:endParaRPr lang="en-US" dirty="0"/>
          </a:p>
        </p:txBody>
      </p:sp>
      <p:sp>
        <p:nvSpPr>
          <p:cNvPr id="3" name="Content Placeholder 2"/>
          <p:cNvSpPr>
            <a:spLocks noGrp="1"/>
          </p:cNvSpPr>
          <p:nvPr>
            <p:ph idx="1"/>
          </p:nvPr>
        </p:nvSpPr>
        <p:spPr/>
        <p:txBody>
          <a:bodyPr/>
          <a:lstStyle/>
          <a:p>
            <a:r>
              <a:rPr lang="en-US" dirty="0"/>
              <a:t>Stress that's not dealt </a:t>
            </a:r>
            <a:r>
              <a:rPr lang="en-US" dirty="0" smtClean="0"/>
              <a:t>with, </a:t>
            </a:r>
            <a:r>
              <a:rPr lang="en-US" dirty="0"/>
              <a:t>can lead to many health problems, such as high blood pressure, heart disease, stroke, obesity and diabetes</a:t>
            </a:r>
            <a:r>
              <a:rPr lang="en-US" dirty="0" smtClean="0"/>
              <a:t>.</a:t>
            </a:r>
          </a:p>
          <a:p>
            <a:r>
              <a:rPr lang="en-US" dirty="0"/>
              <a:t>Sometimes, a small amount of stress can help us to complete tasks and feel more </a:t>
            </a:r>
            <a:r>
              <a:rPr lang="en-US" dirty="0" smtClean="0"/>
              <a:t>energized. </a:t>
            </a:r>
            <a:r>
              <a:rPr lang="en-US" dirty="0"/>
              <a:t>But stress can become a problem when it lasts for a long time or is very intense. In some cases, stress can affect our physical and mental health</a:t>
            </a:r>
            <a:r>
              <a:rPr lang="en-US" dirty="0" smtClean="0"/>
              <a:t>.</a:t>
            </a:r>
          </a:p>
          <a:p>
            <a:r>
              <a:rPr lang="en-US" dirty="0"/>
              <a:t>The body’s autonomic nervous system controls your heart rate, breathing, vision changes and </a:t>
            </a:r>
            <a:r>
              <a:rPr lang="en-US" dirty="0" smtClean="0"/>
              <a:t>more, It’s a built-in </a:t>
            </a:r>
            <a:r>
              <a:rPr lang="en-US" dirty="0"/>
              <a:t>stress </a:t>
            </a:r>
            <a:r>
              <a:rPr lang="en-US" dirty="0" smtClean="0"/>
              <a:t>response.</a:t>
            </a:r>
            <a:endParaRPr lang="en-US" dirty="0"/>
          </a:p>
        </p:txBody>
      </p:sp>
    </p:spTree>
    <p:extLst>
      <p:ext uri="{BB962C8B-B14F-4D97-AF65-F5344CB8AC3E}">
        <p14:creationId xmlns:p14="http://schemas.microsoft.com/office/powerpoint/2010/main" val="78749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734" y="381000"/>
            <a:ext cx="8596668" cy="1320800"/>
          </a:xfrm>
        </p:spPr>
        <p:txBody>
          <a:bodyPr/>
          <a:lstStyle/>
          <a:p>
            <a:r>
              <a:rPr lang="en-CA" dirty="0" smtClean="0"/>
              <a:t>Stress Solutions:</a:t>
            </a:r>
            <a:endParaRPr lang="en-US" dirty="0"/>
          </a:p>
        </p:txBody>
      </p:sp>
      <p:sp>
        <p:nvSpPr>
          <p:cNvPr id="3" name="Content Placeholder 2"/>
          <p:cNvSpPr>
            <a:spLocks noGrp="1"/>
          </p:cNvSpPr>
          <p:nvPr>
            <p:ph idx="1"/>
          </p:nvPr>
        </p:nvSpPr>
        <p:spPr>
          <a:xfrm>
            <a:off x="753061" y="1210266"/>
            <a:ext cx="8596668" cy="3880773"/>
          </a:xfrm>
        </p:spPr>
        <p:txBody>
          <a:bodyPr/>
          <a:lstStyle/>
          <a:p>
            <a:r>
              <a:rPr lang="en-US" dirty="0"/>
              <a:t>B</a:t>
            </a:r>
            <a:r>
              <a:rPr lang="en-US" dirty="0" smtClean="0"/>
              <a:t>e </a:t>
            </a:r>
            <a:r>
              <a:rPr lang="en-US" dirty="0"/>
              <a:t>sure to make time for things you enjoy</a:t>
            </a:r>
            <a:r>
              <a:rPr lang="en-US" dirty="0" smtClean="0"/>
              <a:t>, like </a:t>
            </a:r>
            <a:r>
              <a:rPr lang="en-US" dirty="0"/>
              <a:t>playing music, working out, playing with a pet, or spending time with </a:t>
            </a:r>
            <a:r>
              <a:rPr lang="en-US" dirty="0" smtClean="0"/>
              <a:t>friends. </a:t>
            </a:r>
            <a:r>
              <a:rPr lang="en-US" dirty="0"/>
              <a:t>Even if it’s only a few minutes, daily time to relax and recharge lowers your stress</a:t>
            </a:r>
            <a:r>
              <a:rPr lang="en-US" dirty="0" smtClean="0"/>
              <a:t>.</a:t>
            </a:r>
          </a:p>
          <a:p>
            <a:r>
              <a:rPr lang="en-US" dirty="0" smtClean="0"/>
              <a:t>Keep </a:t>
            </a:r>
            <a:r>
              <a:rPr lang="en-US" dirty="0"/>
              <a:t>track of your daily schedule. Fill in your class times, tests, and when assignments are due. Add your </a:t>
            </a:r>
            <a:r>
              <a:rPr lang="en-US" dirty="0" smtClean="0"/>
              <a:t>activities to your schedule leave some time </a:t>
            </a:r>
            <a:r>
              <a:rPr lang="en-US" dirty="0"/>
              <a:t>to study for tests and work on </a:t>
            </a:r>
            <a:r>
              <a:rPr lang="en-US" dirty="0" smtClean="0"/>
              <a:t>assignments and sometimes do </a:t>
            </a:r>
            <a:r>
              <a:rPr lang="en-US" dirty="0"/>
              <a:t>things you enjoy. Having a plan and a daily routine lowers stress</a:t>
            </a:r>
            <a:r>
              <a:rPr lang="en-US" dirty="0" smtClean="0"/>
              <a:t>.</a:t>
            </a:r>
          </a:p>
          <a:p>
            <a:r>
              <a:rPr lang="en-US" dirty="0"/>
              <a:t>Schoolwork, grades, and tests are a big source of stress for many people. Keeping on top of it all isn’t always easy. If you need help preparing for tests, planning projects, or getting things done, ask a </a:t>
            </a:r>
            <a:r>
              <a:rPr lang="en-US" dirty="0" smtClean="0"/>
              <a:t>teacher or parent to </a:t>
            </a:r>
            <a:r>
              <a:rPr lang="en-US" dirty="0"/>
              <a:t>coach you.</a:t>
            </a:r>
            <a:endParaRPr lang="en-US"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4801" y="4279900"/>
            <a:ext cx="5620534" cy="2413001"/>
          </a:xfrm>
          <a:prstGeom prst="rect">
            <a:avLst/>
          </a:prstGeom>
        </p:spPr>
      </p:pic>
    </p:spTree>
    <p:extLst>
      <p:ext uri="{BB962C8B-B14F-4D97-AF65-F5344CB8AC3E}">
        <p14:creationId xmlns:p14="http://schemas.microsoft.com/office/powerpoint/2010/main" val="91535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7801"/>
            <a:ext cx="8596668" cy="825500"/>
          </a:xfrm>
        </p:spPr>
        <p:txBody>
          <a:bodyPr/>
          <a:lstStyle/>
          <a:p>
            <a:r>
              <a:rPr lang="en-CA" dirty="0" smtClean="0"/>
              <a:t>Cross-Checking:</a:t>
            </a:r>
            <a:endParaRPr lang="en-US" dirty="0"/>
          </a:p>
        </p:txBody>
      </p:sp>
      <p:sp>
        <p:nvSpPr>
          <p:cNvPr id="3" name="Content Placeholder 2"/>
          <p:cNvSpPr>
            <a:spLocks noGrp="1"/>
          </p:cNvSpPr>
          <p:nvPr>
            <p:ph idx="1"/>
          </p:nvPr>
        </p:nvSpPr>
        <p:spPr>
          <a:xfrm>
            <a:off x="677334" y="876300"/>
            <a:ext cx="8596668" cy="5664200"/>
          </a:xfrm>
        </p:spPr>
        <p:txBody>
          <a:bodyPr>
            <a:normAutofit lnSpcReduction="10000"/>
          </a:bodyPr>
          <a:lstStyle/>
          <a:p>
            <a:r>
              <a:rPr lang="en-US" dirty="0">
                <a:hlinkClick r:id="rId2"/>
              </a:rPr>
              <a:t>https://</a:t>
            </a:r>
            <a:r>
              <a:rPr lang="en-US" dirty="0" smtClean="0">
                <a:hlinkClick r:id="rId2"/>
              </a:rPr>
              <a:t>my.clevelandclinic.org/health/articles/11874-stress</a:t>
            </a:r>
            <a:endParaRPr lang="en-US" dirty="0" smtClean="0"/>
          </a:p>
          <a:p>
            <a:r>
              <a:rPr lang="en-US" dirty="0">
                <a:hlinkClick r:id="rId3"/>
              </a:rPr>
              <a:t>https://</a:t>
            </a:r>
            <a:r>
              <a:rPr lang="en-US" dirty="0" smtClean="0">
                <a:hlinkClick r:id="rId3"/>
              </a:rPr>
              <a:t>medlineplus.gov/ency/article/003211.htm</a:t>
            </a:r>
            <a:r>
              <a:rPr lang="en-US" dirty="0" smtClean="0"/>
              <a:t> </a:t>
            </a:r>
          </a:p>
          <a:p>
            <a:r>
              <a:rPr lang="en-US" dirty="0">
                <a:hlinkClick r:id="rId4"/>
              </a:rPr>
              <a:t>https://</a:t>
            </a:r>
            <a:r>
              <a:rPr lang="en-US" dirty="0" smtClean="0">
                <a:hlinkClick r:id="rId4"/>
              </a:rPr>
              <a:t>www.helpguide.org/articles/stress/stress-symptoms-signs-and-causes.htm</a:t>
            </a:r>
            <a:r>
              <a:rPr lang="en-US" dirty="0" smtClean="0"/>
              <a:t> </a:t>
            </a:r>
          </a:p>
          <a:p>
            <a:r>
              <a:rPr lang="en-US" dirty="0">
                <a:hlinkClick r:id="rId5"/>
              </a:rPr>
              <a:t>https://</a:t>
            </a:r>
            <a:r>
              <a:rPr lang="en-US" dirty="0" smtClean="0">
                <a:hlinkClick r:id="rId5"/>
              </a:rPr>
              <a:t>www.healthdirect.gov.au/stress</a:t>
            </a:r>
            <a:r>
              <a:rPr lang="en-US" dirty="0" smtClean="0"/>
              <a:t> </a:t>
            </a:r>
          </a:p>
          <a:p>
            <a:r>
              <a:rPr lang="en-US" dirty="0">
                <a:hlinkClick r:id="rId6"/>
              </a:rPr>
              <a:t>https://</a:t>
            </a:r>
            <a:r>
              <a:rPr lang="en-US" dirty="0" smtClean="0">
                <a:hlinkClick r:id="rId6"/>
              </a:rPr>
              <a:t>www.geisinger.org/health-and-wellness/wellness-articles/2020/02/06/21/08/how-stress-affects-your-body</a:t>
            </a:r>
            <a:r>
              <a:rPr lang="en-US" dirty="0" smtClean="0"/>
              <a:t> </a:t>
            </a:r>
          </a:p>
          <a:p>
            <a:r>
              <a:rPr lang="en-US" dirty="0" smtClean="0">
                <a:hlinkClick r:id="rId7"/>
              </a:rPr>
              <a:t>https</a:t>
            </a:r>
            <a:r>
              <a:rPr lang="en-US" dirty="0">
                <a:hlinkClick r:id="rId7"/>
              </a:rPr>
              <a:t>://</a:t>
            </a:r>
            <a:r>
              <a:rPr lang="en-US" dirty="0" smtClean="0">
                <a:hlinkClick r:id="rId7"/>
              </a:rPr>
              <a:t>www.hse.gov.uk/index.htm</a:t>
            </a:r>
            <a:r>
              <a:rPr lang="en-US" dirty="0" smtClean="0"/>
              <a:t> </a:t>
            </a:r>
          </a:p>
          <a:p>
            <a:r>
              <a:rPr lang="en-US" dirty="0">
                <a:hlinkClick r:id="rId8"/>
              </a:rPr>
              <a:t>https://www.ncbi.nlm.nih.gov/pmc/articles/PMC3341916</a:t>
            </a:r>
            <a:r>
              <a:rPr lang="en-US" dirty="0" smtClean="0">
                <a:hlinkClick r:id="rId8"/>
              </a:rPr>
              <a:t>/</a:t>
            </a:r>
            <a:r>
              <a:rPr lang="en-US" dirty="0" smtClean="0"/>
              <a:t> </a:t>
            </a:r>
          </a:p>
          <a:p>
            <a:r>
              <a:rPr lang="en-US" u="sng" dirty="0" smtClean="0">
                <a:hlinkClick r:id="rId9"/>
              </a:rPr>
              <a:t>https</a:t>
            </a:r>
            <a:r>
              <a:rPr lang="en-US" u="sng" dirty="0">
                <a:hlinkClick r:id="rId9"/>
              </a:rPr>
              <a:t>://</a:t>
            </a:r>
            <a:r>
              <a:rPr lang="en-US" u="sng" dirty="0" smtClean="0">
                <a:hlinkClick r:id="rId9"/>
              </a:rPr>
              <a:t>www.cigna.com/knowledge-center/effects-of-stress-and-their-impact-on-your-health</a:t>
            </a:r>
            <a:endParaRPr lang="en-US" u="sng" dirty="0" smtClean="0"/>
          </a:p>
          <a:p>
            <a:r>
              <a:rPr lang="en-US" u="sng" dirty="0">
                <a:hlinkClick r:id="rId10"/>
              </a:rPr>
              <a:t>https://</a:t>
            </a:r>
            <a:r>
              <a:rPr lang="en-US" u="sng" dirty="0" smtClean="0">
                <a:hlinkClick r:id="rId10"/>
              </a:rPr>
              <a:t>www.betterhealth.vic.gov.au/health/healthyliving/stress</a:t>
            </a:r>
            <a:endParaRPr lang="en-US" u="sng" dirty="0" smtClean="0"/>
          </a:p>
          <a:p>
            <a:r>
              <a:rPr lang="en-US" u="sng" dirty="0">
                <a:hlinkClick r:id="rId11"/>
              </a:rPr>
              <a:t>https://</a:t>
            </a:r>
            <a:r>
              <a:rPr lang="en-US" u="sng" dirty="0" smtClean="0">
                <a:hlinkClick r:id="rId11"/>
              </a:rPr>
              <a:t>www.mentalhealth.org.uk/explore-mental-health/a-z-topics/stress</a:t>
            </a:r>
            <a:endParaRPr lang="en-US" u="sng" dirty="0" smtClean="0"/>
          </a:p>
          <a:p>
            <a:r>
              <a:rPr lang="en-US" dirty="0">
                <a:hlinkClick r:id="rId12"/>
              </a:rPr>
              <a:t>https://</a:t>
            </a:r>
            <a:r>
              <a:rPr lang="en-US" dirty="0" smtClean="0">
                <a:hlinkClick r:id="rId12"/>
              </a:rPr>
              <a:t>kidshealth.org/en/teens/stress-tips.html</a:t>
            </a:r>
            <a:r>
              <a:rPr lang="en-US" dirty="0" smtClean="0"/>
              <a:t> </a:t>
            </a:r>
          </a:p>
          <a:p>
            <a:r>
              <a:rPr lang="en-US" dirty="0">
                <a:hlinkClick r:id="rId13"/>
              </a:rPr>
              <a:t>https://</a:t>
            </a:r>
            <a:r>
              <a:rPr lang="en-US" dirty="0" smtClean="0">
                <a:hlinkClick r:id="rId13"/>
              </a:rPr>
              <a:t>www.heart.org/en/healthy-living/healthy-lifestyle/stress-management/3-tips-to-manage-stress</a:t>
            </a:r>
            <a:r>
              <a:rPr lang="en-US" dirty="0" smtClean="0"/>
              <a:t> </a:t>
            </a:r>
          </a:p>
          <a:p>
            <a:endParaRPr lang="en-US" dirty="0" smtClean="0"/>
          </a:p>
        </p:txBody>
      </p:sp>
    </p:spTree>
    <p:extLst>
      <p:ext uri="{BB962C8B-B14F-4D97-AF65-F5344CB8AC3E}">
        <p14:creationId xmlns:p14="http://schemas.microsoft.com/office/powerpoint/2010/main" val="245181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431762"/>
          </a:xfrm>
        </p:spPr>
        <p:txBody>
          <a:bodyPr/>
          <a:lstStyle/>
          <a:p>
            <a:pPr algn="ctr"/>
            <a:r>
              <a:rPr lang="en-CA" dirty="0" smtClean="0"/>
              <a:t/>
            </a:r>
            <a:br>
              <a:rPr lang="en-CA" dirty="0" smtClean="0"/>
            </a:br>
            <a:r>
              <a:rPr lang="en-CA" dirty="0"/>
              <a:t/>
            </a:r>
            <a:br>
              <a:rPr lang="en-CA" dirty="0"/>
            </a:br>
            <a:r>
              <a:rPr lang="en-CA" dirty="0" smtClean="0">
                <a:solidFill>
                  <a:srgbClr val="260E8C"/>
                </a:solidFill>
              </a:rPr>
              <a:t/>
            </a:r>
            <a:br>
              <a:rPr lang="en-CA" dirty="0" smtClean="0">
                <a:solidFill>
                  <a:srgbClr val="260E8C"/>
                </a:solidFill>
              </a:rPr>
            </a:br>
            <a:r>
              <a:rPr lang="en-CA" dirty="0">
                <a:solidFill>
                  <a:srgbClr val="260E8C"/>
                </a:solidFill>
              </a:rPr>
              <a:t/>
            </a:r>
            <a:br>
              <a:rPr lang="en-CA" dirty="0">
                <a:solidFill>
                  <a:srgbClr val="260E8C"/>
                </a:solidFill>
              </a:rPr>
            </a:br>
            <a:r>
              <a:rPr lang="en-CA" dirty="0" smtClean="0">
                <a:solidFill>
                  <a:srgbClr val="260E8C"/>
                </a:solidFill>
              </a:rPr>
              <a:t>Thank You For Listening!</a:t>
            </a:r>
            <a:br>
              <a:rPr lang="en-CA" dirty="0" smtClean="0">
                <a:solidFill>
                  <a:srgbClr val="260E8C"/>
                </a:solidFill>
              </a:rPr>
            </a:br>
            <a:r>
              <a:rPr lang="en-US" dirty="0"/>
              <a:t>😄</a:t>
            </a:r>
            <a:endParaRPr lang="en-US" dirty="0">
              <a:solidFill>
                <a:srgbClr val="260E8C"/>
              </a:solidFill>
            </a:endParaRPr>
          </a:p>
        </p:txBody>
      </p:sp>
    </p:spTree>
    <p:extLst>
      <p:ext uri="{BB962C8B-B14F-4D97-AF65-F5344CB8AC3E}">
        <p14:creationId xmlns:p14="http://schemas.microsoft.com/office/powerpoint/2010/main" val="3540362383"/>
      </p:ext>
    </p:extLst>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1373</TotalTime>
  <Words>488</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Stress</vt:lpstr>
      <vt:lpstr>What is Stress?</vt:lpstr>
      <vt:lpstr>What Causes Stress?</vt:lpstr>
      <vt:lpstr>What are The Consequences of Stress?</vt:lpstr>
      <vt:lpstr>Stress Solutions:</vt:lpstr>
      <vt:lpstr>Cross-Checking:</vt:lpstr>
      <vt:lpstr>    Thank You For Listening!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Zeid</dc:creator>
  <cp:lastModifiedBy>Zeid</cp:lastModifiedBy>
  <cp:revision>32</cp:revision>
  <dcterms:created xsi:type="dcterms:W3CDTF">2023-11-14T18:25:05Z</dcterms:created>
  <dcterms:modified xsi:type="dcterms:W3CDTF">2023-11-15T20:58:48Z</dcterms:modified>
</cp:coreProperties>
</file>