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8" r:id="rId1"/>
  </p:sldMasterIdLst>
  <p:notesMasterIdLst>
    <p:notesMasterId r:id="rId16"/>
  </p:notesMasterIdLst>
  <p:sldIdLst>
    <p:sldId id="256" r:id="rId2"/>
    <p:sldId id="258" r:id="rId3"/>
    <p:sldId id="259" r:id="rId4"/>
    <p:sldId id="263" r:id="rId5"/>
    <p:sldId id="260" r:id="rId6"/>
    <p:sldId id="261" r:id="rId7"/>
    <p:sldId id="262" r:id="rId8"/>
    <p:sldId id="264" r:id="rId9"/>
    <p:sldId id="265" r:id="rId10"/>
    <p:sldId id="270" r:id="rId11"/>
    <p:sldId id="267" r:id="rId12"/>
    <p:sldId id="283" r:id="rId13"/>
    <p:sldId id="269" r:id="rId14"/>
    <p:sldId id="279" r:id="rId1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D9D6A74-2058-4676-8A1F-A43AD6C46331}">
  <a:tblStyle styleId="{6D9D6A74-2058-4676-8A1F-A43AD6C4633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74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4524372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10066dc6ba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10066dc6ba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7137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fa248fbf8f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fa248fbf8f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3950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fa248fbf8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fa248fbf8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0137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fa248fbf8f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1" name="Google Shape;1661;gfa248fbf8f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9699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fa248fbf8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fa248fbf8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389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gfa248fbf8f_0_28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7" name="Google Shape;1527;gfa248fbf8f_0_28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9331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fa248fbf8f_0_29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fa248fbf8f_0_29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73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f88909bc3b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f88909bc3b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3790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fa248fbf8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fa248fbf8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1994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fa248fbf8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fa248fbf8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1263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10066dc6ba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10066dc6ba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2062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fd9199132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fd9199132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1238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fa248fbf8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fa248fbf8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8404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fa248fbf8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fa248fbf8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7873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5100" y="2081550"/>
            <a:ext cx="4940100" cy="19338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4700">
                <a:solidFill>
                  <a:srgbClr val="EEBECE"/>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5100" y="4167700"/>
            <a:ext cx="4584900" cy="409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rot="1448884">
            <a:off x="-2107501" y="-3830791"/>
            <a:ext cx="6611347" cy="6614839"/>
            <a:chOff x="-2365834" y="-3907671"/>
            <a:chExt cx="6611284" cy="6614776"/>
          </a:xfrm>
        </p:grpSpPr>
        <p:sp>
          <p:nvSpPr>
            <p:cNvPr id="12" name="Google Shape;12;p2"/>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p:nvPr/>
        </p:nvSpPr>
        <p:spPr>
          <a:xfrm>
            <a:off x="434896" y="260053"/>
            <a:ext cx="417330" cy="409490"/>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 name="Google Shape;21;p2"/>
          <p:cNvSpPr/>
          <p:nvPr/>
        </p:nvSpPr>
        <p:spPr>
          <a:xfrm>
            <a:off x="2435148" y="345285"/>
            <a:ext cx="243611" cy="239017"/>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14"/>
        <p:cNvGrpSpPr/>
        <p:nvPr/>
      </p:nvGrpSpPr>
      <p:grpSpPr>
        <a:xfrm>
          <a:off x="0" y="0"/>
          <a:ext cx="0" cy="0"/>
          <a:chOff x="0" y="0"/>
          <a:chExt cx="0" cy="0"/>
        </a:xfrm>
      </p:grpSpPr>
      <p:sp>
        <p:nvSpPr>
          <p:cNvPr id="215" name="Google Shape;215;p13"/>
          <p:cNvSpPr txBox="1">
            <a:spLocks noGrp="1"/>
          </p:cNvSpPr>
          <p:nvPr>
            <p:ph type="title"/>
          </p:nvPr>
        </p:nvSpPr>
        <p:spPr>
          <a:xfrm>
            <a:off x="1867926" y="1724424"/>
            <a:ext cx="2609700" cy="266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16" name="Google Shape;216;p13"/>
          <p:cNvSpPr txBox="1">
            <a:spLocks noGrp="1"/>
          </p:cNvSpPr>
          <p:nvPr>
            <p:ph type="subTitle" idx="1"/>
          </p:nvPr>
        </p:nvSpPr>
        <p:spPr>
          <a:xfrm>
            <a:off x="1867926" y="2113524"/>
            <a:ext cx="2609700" cy="37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Montserrat"/>
                <a:ea typeface="Montserrat"/>
                <a:cs typeface="Montserrat"/>
                <a:sym typeface="Montserrat"/>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7" name="Google Shape;217;p13"/>
          <p:cNvSpPr txBox="1">
            <a:spLocks noGrp="1"/>
          </p:cNvSpPr>
          <p:nvPr>
            <p:ph type="title" idx="2"/>
          </p:nvPr>
        </p:nvSpPr>
        <p:spPr>
          <a:xfrm>
            <a:off x="1805950" y="3352097"/>
            <a:ext cx="2671800" cy="266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18" name="Google Shape;218;p13"/>
          <p:cNvSpPr txBox="1">
            <a:spLocks noGrp="1"/>
          </p:cNvSpPr>
          <p:nvPr>
            <p:ph type="subTitle" idx="3"/>
          </p:nvPr>
        </p:nvSpPr>
        <p:spPr>
          <a:xfrm>
            <a:off x="1805950" y="3739651"/>
            <a:ext cx="2671800" cy="37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Montserrat"/>
                <a:ea typeface="Montserrat"/>
                <a:cs typeface="Montserrat"/>
                <a:sym typeface="Montserrat"/>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9" name="Google Shape;219;p13"/>
          <p:cNvSpPr txBox="1">
            <a:spLocks noGrp="1"/>
          </p:cNvSpPr>
          <p:nvPr>
            <p:ph type="title" idx="4"/>
          </p:nvPr>
        </p:nvSpPr>
        <p:spPr>
          <a:xfrm>
            <a:off x="5719900" y="1724424"/>
            <a:ext cx="2671800" cy="266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20" name="Google Shape;220;p13"/>
          <p:cNvSpPr txBox="1">
            <a:spLocks noGrp="1"/>
          </p:cNvSpPr>
          <p:nvPr>
            <p:ph type="subTitle" idx="5"/>
          </p:nvPr>
        </p:nvSpPr>
        <p:spPr>
          <a:xfrm>
            <a:off x="5719900" y="2113527"/>
            <a:ext cx="2671800" cy="37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Montserrat"/>
                <a:ea typeface="Montserrat"/>
                <a:cs typeface="Montserrat"/>
                <a:sym typeface="Montserrat"/>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1" name="Google Shape;221;p13"/>
          <p:cNvSpPr txBox="1">
            <a:spLocks noGrp="1"/>
          </p:cNvSpPr>
          <p:nvPr>
            <p:ph type="title" idx="6"/>
          </p:nvPr>
        </p:nvSpPr>
        <p:spPr>
          <a:xfrm>
            <a:off x="5719900" y="3352097"/>
            <a:ext cx="2671800" cy="266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22" name="Google Shape;222;p13"/>
          <p:cNvSpPr txBox="1">
            <a:spLocks noGrp="1"/>
          </p:cNvSpPr>
          <p:nvPr>
            <p:ph type="subTitle" idx="7"/>
          </p:nvPr>
        </p:nvSpPr>
        <p:spPr>
          <a:xfrm>
            <a:off x="5719900" y="3739651"/>
            <a:ext cx="2671800" cy="37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Montserrat"/>
                <a:ea typeface="Montserrat"/>
                <a:cs typeface="Montserrat"/>
                <a:sym typeface="Montserrat"/>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3" name="Google Shape;223;p13"/>
          <p:cNvSpPr txBox="1">
            <a:spLocks noGrp="1"/>
          </p:cNvSpPr>
          <p:nvPr>
            <p:ph type="title" idx="8"/>
          </p:nvPr>
        </p:nvSpPr>
        <p:spPr>
          <a:xfrm>
            <a:off x="720000" y="532925"/>
            <a:ext cx="77040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24" name="Google Shape;224;p13"/>
          <p:cNvGrpSpPr/>
          <p:nvPr/>
        </p:nvGrpSpPr>
        <p:grpSpPr>
          <a:xfrm rot="8863936" flipH="1">
            <a:off x="-2981340" y="-3932731"/>
            <a:ext cx="6372482" cy="6357207"/>
            <a:chOff x="3653801" y="3261009"/>
            <a:chExt cx="6372199" cy="6356926"/>
          </a:xfrm>
        </p:grpSpPr>
        <p:sp>
          <p:nvSpPr>
            <p:cNvPr id="225" name="Google Shape;225;p13"/>
            <p:cNvSpPr/>
            <p:nvPr/>
          </p:nvSpPr>
          <p:spPr>
            <a:xfrm rot="-1727051">
              <a:off x="4466066" y="4386836"/>
              <a:ext cx="4492552" cy="3434891"/>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rot="-1727051">
              <a:off x="4255423" y="4213039"/>
              <a:ext cx="4919521" cy="3761286"/>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rot="-1727051">
              <a:off x="4540838" y="4522910"/>
              <a:ext cx="4492552" cy="3434891"/>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rot="-1727051">
              <a:off x="4633110" y="4675023"/>
              <a:ext cx="4492552" cy="3434891"/>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rot="-1727051">
              <a:off x="4721031" y="4850835"/>
              <a:ext cx="4492552" cy="3434891"/>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rot="-1727051">
              <a:off x="4794858" y="4985189"/>
              <a:ext cx="4492552" cy="3434891"/>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rot="-1727051">
              <a:off x="4884597" y="5148500"/>
              <a:ext cx="4492552" cy="3434891"/>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rot="-1727051">
              <a:off x="4984029" y="5313644"/>
              <a:ext cx="4492552" cy="3434891"/>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13"/>
          <p:cNvGrpSpPr/>
          <p:nvPr/>
        </p:nvGrpSpPr>
        <p:grpSpPr>
          <a:xfrm rot="-1038145" flipH="1">
            <a:off x="5242960" y="3292251"/>
            <a:ext cx="6371877" cy="6356604"/>
            <a:chOff x="3653801" y="3261009"/>
            <a:chExt cx="6372199" cy="6356926"/>
          </a:xfrm>
        </p:grpSpPr>
        <p:sp>
          <p:nvSpPr>
            <p:cNvPr id="234" name="Google Shape;234;p13"/>
            <p:cNvSpPr/>
            <p:nvPr/>
          </p:nvSpPr>
          <p:spPr>
            <a:xfrm rot="-1727051">
              <a:off x="4466066" y="4386836"/>
              <a:ext cx="4492552" cy="3434891"/>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rot="-1727051">
              <a:off x="4255423" y="4213039"/>
              <a:ext cx="4919521" cy="3761286"/>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rot="-1727051">
              <a:off x="4540838" y="4522910"/>
              <a:ext cx="4492552" cy="3434891"/>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rot="-1727051">
              <a:off x="4633110" y="4675023"/>
              <a:ext cx="4492552" cy="3434891"/>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p:nvPr/>
          </p:nvSpPr>
          <p:spPr>
            <a:xfrm rot="-1727051">
              <a:off x="4721031" y="4850835"/>
              <a:ext cx="4492552" cy="3434891"/>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3"/>
            <p:cNvSpPr/>
            <p:nvPr/>
          </p:nvSpPr>
          <p:spPr>
            <a:xfrm rot="-1727051">
              <a:off x="4794858" y="4985189"/>
              <a:ext cx="4492552" cy="3434891"/>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3"/>
            <p:cNvSpPr/>
            <p:nvPr/>
          </p:nvSpPr>
          <p:spPr>
            <a:xfrm rot="-1727051">
              <a:off x="4884597" y="5148500"/>
              <a:ext cx="4492552" cy="3434891"/>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3"/>
            <p:cNvSpPr/>
            <p:nvPr/>
          </p:nvSpPr>
          <p:spPr>
            <a:xfrm rot="-1727051">
              <a:off x="4984029" y="5313644"/>
              <a:ext cx="4492552" cy="3434891"/>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 name="Google Shape;242;p13"/>
          <p:cNvSpPr/>
          <p:nvPr/>
        </p:nvSpPr>
        <p:spPr>
          <a:xfrm>
            <a:off x="8428898" y="4162360"/>
            <a:ext cx="243611" cy="239017"/>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43" name="Google Shape;243;p13"/>
          <p:cNvSpPr/>
          <p:nvPr/>
        </p:nvSpPr>
        <p:spPr>
          <a:xfrm>
            <a:off x="8028988" y="4482083"/>
            <a:ext cx="506273" cy="496717"/>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44" name="Google Shape;244;p13"/>
          <p:cNvSpPr/>
          <p:nvPr/>
        </p:nvSpPr>
        <p:spPr>
          <a:xfrm>
            <a:off x="8750668" y="4637300"/>
            <a:ext cx="223703" cy="219538"/>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45" name="Google Shape;245;p13"/>
          <p:cNvSpPr txBox="1">
            <a:spLocks noGrp="1"/>
          </p:cNvSpPr>
          <p:nvPr>
            <p:ph type="title" idx="9" hasCustomPrompt="1"/>
          </p:nvPr>
        </p:nvSpPr>
        <p:spPr>
          <a:xfrm>
            <a:off x="720000" y="1921825"/>
            <a:ext cx="880200" cy="37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46" name="Google Shape;246;p13"/>
          <p:cNvSpPr txBox="1">
            <a:spLocks noGrp="1"/>
          </p:cNvSpPr>
          <p:nvPr>
            <p:ph type="title" idx="13" hasCustomPrompt="1"/>
          </p:nvPr>
        </p:nvSpPr>
        <p:spPr>
          <a:xfrm>
            <a:off x="720000" y="3554175"/>
            <a:ext cx="880200" cy="37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47" name="Google Shape;247;p13"/>
          <p:cNvSpPr txBox="1">
            <a:spLocks noGrp="1"/>
          </p:cNvSpPr>
          <p:nvPr>
            <p:ph type="title" idx="14" hasCustomPrompt="1"/>
          </p:nvPr>
        </p:nvSpPr>
        <p:spPr>
          <a:xfrm>
            <a:off x="4717875" y="1921825"/>
            <a:ext cx="880200" cy="37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48" name="Google Shape;248;p13"/>
          <p:cNvSpPr txBox="1">
            <a:spLocks noGrp="1"/>
          </p:cNvSpPr>
          <p:nvPr>
            <p:ph type="title" idx="15" hasCustomPrompt="1"/>
          </p:nvPr>
        </p:nvSpPr>
        <p:spPr>
          <a:xfrm>
            <a:off x="4717875" y="3554175"/>
            <a:ext cx="880200" cy="37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Tree>
  </p:cSld>
  <p:clrMapOvr>
    <a:masterClrMapping/>
  </p:clrMapOvr>
  <p:extLst>
    <p:ext uri="{DCECCB84-F9BA-43D5-87BE-67443E8EF086}">
      <p15:sldGuideLst xmlns:p15="http://schemas.microsoft.com/office/powerpoint/2012/main">
        <p15:guide id="1" orient="horz" pos="3240">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BLANK_1_2_1">
    <p:spTree>
      <p:nvGrpSpPr>
        <p:cNvPr id="1" name="Shape 273"/>
        <p:cNvGrpSpPr/>
        <p:nvPr/>
      </p:nvGrpSpPr>
      <p:grpSpPr>
        <a:xfrm>
          <a:off x="0" y="0"/>
          <a:ext cx="0" cy="0"/>
          <a:chOff x="0" y="0"/>
          <a:chExt cx="0" cy="0"/>
        </a:xfrm>
      </p:grpSpPr>
      <p:grpSp>
        <p:nvGrpSpPr>
          <p:cNvPr id="274" name="Google Shape;274;p15"/>
          <p:cNvGrpSpPr/>
          <p:nvPr/>
        </p:nvGrpSpPr>
        <p:grpSpPr>
          <a:xfrm rot="-305170">
            <a:off x="-4181309" y="-4543179"/>
            <a:ext cx="7666218" cy="7670268"/>
            <a:chOff x="-2365834" y="-3907671"/>
            <a:chExt cx="6611284" cy="6614776"/>
          </a:xfrm>
        </p:grpSpPr>
        <p:sp>
          <p:nvSpPr>
            <p:cNvPr id="275" name="Google Shape;275;p15"/>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5"/>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5"/>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5"/>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5"/>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5"/>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5"/>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5"/>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15"/>
          <p:cNvGrpSpPr/>
          <p:nvPr/>
        </p:nvGrpSpPr>
        <p:grpSpPr>
          <a:xfrm rot="9296121">
            <a:off x="6326796" y="1716036"/>
            <a:ext cx="7667168" cy="7671218"/>
            <a:chOff x="-2365834" y="-3907671"/>
            <a:chExt cx="6611284" cy="6614776"/>
          </a:xfrm>
        </p:grpSpPr>
        <p:sp>
          <p:nvSpPr>
            <p:cNvPr id="284" name="Google Shape;284;p15"/>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5"/>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5"/>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5"/>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5"/>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5"/>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5"/>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5"/>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Google Shape;292;p15"/>
          <p:cNvSpPr/>
          <p:nvPr/>
        </p:nvSpPr>
        <p:spPr>
          <a:xfrm rot="-179556">
            <a:off x="-358605" y="1114347"/>
            <a:ext cx="721588" cy="708227"/>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93" name="Google Shape;293;p15"/>
          <p:cNvSpPr/>
          <p:nvPr/>
        </p:nvSpPr>
        <p:spPr>
          <a:xfrm rot="-179718">
            <a:off x="890073" y="338263"/>
            <a:ext cx="400910" cy="393493"/>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94" name="Google Shape;294;p15"/>
          <p:cNvSpPr/>
          <p:nvPr/>
        </p:nvSpPr>
        <p:spPr>
          <a:xfrm rot="-4016853" flipH="1">
            <a:off x="8885034" y="3976158"/>
            <a:ext cx="416268" cy="408578"/>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95" name="Google Shape;295;p15"/>
          <p:cNvSpPr/>
          <p:nvPr/>
        </p:nvSpPr>
        <p:spPr>
          <a:xfrm rot="-4016785" flipH="1">
            <a:off x="8451179" y="4647513"/>
            <a:ext cx="241521" cy="237073"/>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96" name="Google Shape;296;p15"/>
          <p:cNvSpPr txBox="1">
            <a:spLocks noGrp="1"/>
          </p:cNvSpPr>
          <p:nvPr>
            <p:ph type="title"/>
          </p:nvPr>
        </p:nvSpPr>
        <p:spPr>
          <a:xfrm>
            <a:off x="720000" y="532925"/>
            <a:ext cx="77040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21"/>
        <p:cNvGrpSpPr/>
        <p:nvPr/>
      </p:nvGrpSpPr>
      <p:grpSpPr>
        <a:xfrm>
          <a:off x="0" y="0"/>
          <a:ext cx="0" cy="0"/>
          <a:chOff x="0" y="0"/>
          <a:chExt cx="0" cy="0"/>
        </a:xfrm>
      </p:grpSpPr>
      <p:sp>
        <p:nvSpPr>
          <p:cNvPr id="322" name="Google Shape;322;p17"/>
          <p:cNvSpPr txBox="1">
            <a:spLocks noGrp="1"/>
          </p:cNvSpPr>
          <p:nvPr>
            <p:ph type="title"/>
          </p:nvPr>
        </p:nvSpPr>
        <p:spPr>
          <a:xfrm>
            <a:off x="1458150" y="3408100"/>
            <a:ext cx="62277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23" name="Google Shape;323;p17"/>
          <p:cNvSpPr txBox="1">
            <a:spLocks noGrp="1"/>
          </p:cNvSpPr>
          <p:nvPr>
            <p:ph type="subTitle" idx="1"/>
          </p:nvPr>
        </p:nvSpPr>
        <p:spPr>
          <a:xfrm>
            <a:off x="1458150" y="1203500"/>
            <a:ext cx="6227700" cy="215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900">
                <a:latin typeface="Montserrat"/>
                <a:ea typeface="Montserrat"/>
                <a:cs typeface="Montserrat"/>
                <a:sym typeface="Montserrat"/>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CUSTOM_1_1_1">
    <p:spTree>
      <p:nvGrpSpPr>
        <p:cNvPr id="1" name="Shape 367"/>
        <p:cNvGrpSpPr/>
        <p:nvPr/>
      </p:nvGrpSpPr>
      <p:grpSpPr>
        <a:xfrm>
          <a:off x="0" y="0"/>
          <a:ext cx="0" cy="0"/>
          <a:chOff x="0" y="0"/>
          <a:chExt cx="0" cy="0"/>
        </a:xfrm>
      </p:grpSpPr>
      <p:sp>
        <p:nvSpPr>
          <p:cNvPr id="368" name="Google Shape;368;p21"/>
          <p:cNvSpPr txBox="1">
            <a:spLocks noGrp="1"/>
          </p:cNvSpPr>
          <p:nvPr>
            <p:ph type="subTitle" idx="1"/>
          </p:nvPr>
        </p:nvSpPr>
        <p:spPr>
          <a:xfrm>
            <a:off x="4245425" y="3194275"/>
            <a:ext cx="4183200" cy="1414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atin typeface="Montserrat"/>
                <a:ea typeface="Montserrat"/>
                <a:cs typeface="Montserrat"/>
                <a:sym typeface="Montserra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9" name="Google Shape;369;p21"/>
          <p:cNvSpPr txBox="1">
            <a:spLocks noGrp="1"/>
          </p:cNvSpPr>
          <p:nvPr>
            <p:ph type="title"/>
          </p:nvPr>
        </p:nvSpPr>
        <p:spPr>
          <a:xfrm>
            <a:off x="4245700" y="2554975"/>
            <a:ext cx="4183200" cy="48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70" name="Google Shape;370;p21"/>
          <p:cNvGrpSpPr/>
          <p:nvPr/>
        </p:nvGrpSpPr>
        <p:grpSpPr>
          <a:xfrm rot="-7742598">
            <a:off x="4169127" y="-4745535"/>
            <a:ext cx="7667067" cy="7671118"/>
            <a:chOff x="-2365834" y="-3907671"/>
            <a:chExt cx="6611284" cy="6614776"/>
          </a:xfrm>
        </p:grpSpPr>
        <p:sp>
          <p:nvSpPr>
            <p:cNvPr id="371" name="Google Shape;371;p21"/>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1"/>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1"/>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1"/>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1"/>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1"/>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1"/>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1"/>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 name="Google Shape;379;p21"/>
          <p:cNvSpPr/>
          <p:nvPr/>
        </p:nvSpPr>
        <p:spPr>
          <a:xfrm rot="-7290406">
            <a:off x="8081943" y="873570"/>
            <a:ext cx="693896" cy="680806"/>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80" name="Google Shape;380;p21"/>
          <p:cNvSpPr/>
          <p:nvPr/>
        </p:nvSpPr>
        <p:spPr>
          <a:xfrm rot="-7290605">
            <a:off x="7447783" y="322960"/>
            <a:ext cx="431886" cy="424081"/>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81" name="Google Shape;381;p21"/>
          <p:cNvSpPr/>
          <p:nvPr/>
        </p:nvSpPr>
        <p:spPr>
          <a:xfrm rot="10609839">
            <a:off x="6822702" y="416443"/>
            <a:ext cx="241530" cy="237113"/>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nvGrpSpPr>
          <p:cNvPr id="382" name="Google Shape;382;p21"/>
          <p:cNvGrpSpPr/>
          <p:nvPr/>
        </p:nvGrpSpPr>
        <p:grpSpPr>
          <a:xfrm rot="-7742598">
            <a:off x="-3641373" y="2779215"/>
            <a:ext cx="7667067" cy="7671118"/>
            <a:chOff x="-2365834" y="-3907671"/>
            <a:chExt cx="6611284" cy="6614776"/>
          </a:xfrm>
        </p:grpSpPr>
        <p:sp>
          <p:nvSpPr>
            <p:cNvPr id="383" name="Google Shape;383;p21"/>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1"/>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1"/>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1"/>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1"/>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1"/>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1"/>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1"/>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 name="Google Shape;391;p21"/>
          <p:cNvSpPr/>
          <p:nvPr/>
        </p:nvSpPr>
        <p:spPr>
          <a:xfrm rot="10609839">
            <a:off x="467202" y="4614993"/>
            <a:ext cx="241530" cy="237113"/>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92" name="Google Shape;392;p21"/>
          <p:cNvSpPr/>
          <p:nvPr/>
        </p:nvSpPr>
        <p:spPr>
          <a:xfrm rot="10609839">
            <a:off x="1076802" y="4748343"/>
            <a:ext cx="241530" cy="237113"/>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4">
  <p:cSld name="CUSTOM_1_1_1_1">
    <p:spTree>
      <p:nvGrpSpPr>
        <p:cNvPr id="1" name="Shape 393"/>
        <p:cNvGrpSpPr/>
        <p:nvPr/>
      </p:nvGrpSpPr>
      <p:grpSpPr>
        <a:xfrm>
          <a:off x="0" y="0"/>
          <a:ext cx="0" cy="0"/>
          <a:chOff x="0" y="0"/>
          <a:chExt cx="0" cy="0"/>
        </a:xfrm>
      </p:grpSpPr>
      <p:grpSp>
        <p:nvGrpSpPr>
          <p:cNvPr id="394" name="Google Shape;394;p22"/>
          <p:cNvGrpSpPr/>
          <p:nvPr/>
        </p:nvGrpSpPr>
        <p:grpSpPr>
          <a:xfrm rot="-8831611">
            <a:off x="4121841" y="2518241"/>
            <a:ext cx="6611242" cy="6614735"/>
            <a:chOff x="-2365834" y="-3907671"/>
            <a:chExt cx="6611284" cy="6614776"/>
          </a:xfrm>
        </p:grpSpPr>
        <p:sp>
          <p:nvSpPr>
            <p:cNvPr id="395" name="Google Shape;395;p22"/>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2"/>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2"/>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2"/>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2"/>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2"/>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2"/>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2"/>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403;p22"/>
          <p:cNvGrpSpPr/>
          <p:nvPr/>
        </p:nvGrpSpPr>
        <p:grpSpPr>
          <a:xfrm rot="3548188">
            <a:off x="5779138" y="-3930423"/>
            <a:ext cx="6611348" cy="6614841"/>
            <a:chOff x="-2365834" y="-3907671"/>
            <a:chExt cx="6611284" cy="6614776"/>
          </a:xfrm>
        </p:grpSpPr>
        <p:sp>
          <p:nvSpPr>
            <p:cNvPr id="404" name="Google Shape;404;p22"/>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2"/>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2"/>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2"/>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2"/>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2"/>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2"/>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2" name="Google Shape;412;p22"/>
          <p:cNvSpPr/>
          <p:nvPr/>
        </p:nvSpPr>
        <p:spPr>
          <a:xfrm>
            <a:off x="6854746" y="4147541"/>
            <a:ext cx="417330" cy="409490"/>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13" name="Google Shape;413;p22"/>
          <p:cNvSpPr/>
          <p:nvPr/>
        </p:nvSpPr>
        <p:spPr>
          <a:xfrm>
            <a:off x="7739324" y="3911251"/>
            <a:ext cx="898978" cy="882072"/>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14" name="Google Shape;414;p22"/>
          <p:cNvSpPr/>
          <p:nvPr/>
        </p:nvSpPr>
        <p:spPr>
          <a:xfrm>
            <a:off x="7888225" y="261574"/>
            <a:ext cx="390256" cy="382905"/>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15" name="Google Shape;415;p22"/>
          <p:cNvSpPr/>
          <p:nvPr/>
        </p:nvSpPr>
        <p:spPr>
          <a:xfrm>
            <a:off x="8543299" y="739748"/>
            <a:ext cx="241590" cy="237057"/>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16" name="Google Shape;416;p22"/>
          <p:cNvSpPr txBox="1">
            <a:spLocks noGrp="1"/>
          </p:cNvSpPr>
          <p:nvPr>
            <p:ph type="subTitle" idx="1"/>
          </p:nvPr>
        </p:nvSpPr>
        <p:spPr>
          <a:xfrm>
            <a:off x="761100" y="2064750"/>
            <a:ext cx="4625100" cy="184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595959"/>
              </a:buClr>
              <a:buSzPts val="1000"/>
              <a:buChar char="●"/>
              <a:defRPr>
                <a:latin typeface="Montserrat"/>
                <a:ea typeface="Montserrat"/>
                <a:cs typeface="Montserrat"/>
                <a:sym typeface="Montserrat"/>
              </a:defRPr>
            </a:lvl1pPr>
            <a:lvl2pPr lvl="1" algn="ctr" rtl="0">
              <a:lnSpc>
                <a:spcPct val="100000"/>
              </a:lnSpc>
              <a:spcBef>
                <a:spcPts val="0"/>
              </a:spcBef>
              <a:spcAft>
                <a:spcPts val="0"/>
              </a:spcAft>
              <a:buClr>
                <a:srgbClr val="595959"/>
              </a:buClr>
              <a:buSzPts val="1400"/>
              <a:buChar char="○"/>
              <a:defRPr/>
            </a:lvl2pPr>
            <a:lvl3pPr lvl="2" algn="ctr" rtl="0">
              <a:lnSpc>
                <a:spcPct val="100000"/>
              </a:lnSpc>
              <a:spcBef>
                <a:spcPts val="0"/>
              </a:spcBef>
              <a:spcAft>
                <a:spcPts val="0"/>
              </a:spcAft>
              <a:buClr>
                <a:srgbClr val="595959"/>
              </a:buClr>
              <a:buSzPts val="1400"/>
              <a:buChar char="■"/>
              <a:defRPr/>
            </a:lvl3pPr>
            <a:lvl4pPr lvl="3" algn="ctr" rtl="0">
              <a:lnSpc>
                <a:spcPct val="100000"/>
              </a:lnSpc>
              <a:spcBef>
                <a:spcPts val="0"/>
              </a:spcBef>
              <a:spcAft>
                <a:spcPts val="0"/>
              </a:spcAft>
              <a:buClr>
                <a:srgbClr val="595959"/>
              </a:buClr>
              <a:buSzPts val="1400"/>
              <a:buChar char="●"/>
              <a:defRPr/>
            </a:lvl4pPr>
            <a:lvl5pPr lvl="4" algn="ctr" rtl="0">
              <a:lnSpc>
                <a:spcPct val="100000"/>
              </a:lnSpc>
              <a:spcBef>
                <a:spcPts val="0"/>
              </a:spcBef>
              <a:spcAft>
                <a:spcPts val="0"/>
              </a:spcAft>
              <a:buClr>
                <a:srgbClr val="595959"/>
              </a:buClr>
              <a:buSzPts val="1400"/>
              <a:buChar char="○"/>
              <a:defRPr/>
            </a:lvl5pPr>
            <a:lvl6pPr lvl="5" algn="ctr" rtl="0">
              <a:lnSpc>
                <a:spcPct val="100000"/>
              </a:lnSpc>
              <a:spcBef>
                <a:spcPts val="0"/>
              </a:spcBef>
              <a:spcAft>
                <a:spcPts val="0"/>
              </a:spcAft>
              <a:buClr>
                <a:srgbClr val="595959"/>
              </a:buClr>
              <a:buSzPts val="1400"/>
              <a:buChar char="■"/>
              <a:defRPr/>
            </a:lvl6pPr>
            <a:lvl7pPr lvl="6" algn="ctr" rtl="0">
              <a:lnSpc>
                <a:spcPct val="100000"/>
              </a:lnSpc>
              <a:spcBef>
                <a:spcPts val="0"/>
              </a:spcBef>
              <a:spcAft>
                <a:spcPts val="0"/>
              </a:spcAft>
              <a:buClr>
                <a:srgbClr val="595959"/>
              </a:buClr>
              <a:buSzPts val="1400"/>
              <a:buChar char="●"/>
              <a:defRPr/>
            </a:lvl7pPr>
            <a:lvl8pPr lvl="7" algn="ctr" rtl="0">
              <a:lnSpc>
                <a:spcPct val="100000"/>
              </a:lnSpc>
              <a:spcBef>
                <a:spcPts val="0"/>
              </a:spcBef>
              <a:spcAft>
                <a:spcPts val="0"/>
              </a:spcAft>
              <a:buClr>
                <a:srgbClr val="595959"/>
              </a:buClr>
              <a:buSzPts val="1400"/>
              <a:buChar char="○"/>
              <a:defRPr/>
            </a:lvl8pPr>
            <a:lvl9pPr lvl="8" algn="ctr" rtl="0">
              <a:lnSpc>
                <a:spcPct val="100000"/>
              </a:lnSpc>
              <a:spcBef>
                <a:spcPts val="0"/>
              </a:spcBef>
              <a:spcAft>
                <a:spcPts val="0"/>
              </a:spcAft>
              <a:buClr>
                <a:srgbClr val="595959"/>
              </a:buClr>
              <a:buSzPts val="1400"/>
              <a:buChar char="■"/>
              <a:defRPr/>
            </a:lvl9pPr>
          </a:lstStyle>
          <a:p>
            <a:endParaRPr/>
          </a:p>
        </p:txBody>
      </p:sp>
      <p:sp>
        <p:nvSpPr>
          <p:cNvPr id="417" name="Google Shape;417;p22"/>
          <p:cNvSpPr txBox="1">
            <a:spLocks noGrp="1"/>
          </p:cNvSpPr>
          <p:nvPr>
            <p:ph type="title"/>
          </p:nvPr>
        </p:nvSpPr>
        <p:spPr>
          <a:xfrm>
            <a:off x="715100" y="535000"/>
            <a:ext cx="7713900" cy="48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427"/>
        <p:cNvGrpSpPr/>
        <p:nvPr/>
      </p:nvGrpSpPr>
      <p:grpSpPr>
        <a:xfrm>
          <a:off x="0" y="0"/>
          <a:ext cx="0" cy="0"/>
          <a:chOff x="0" y="0"/>
          <a:chExt cx="0" cy="0"/>
        </a:xfrm>
      </p:grpSpPr>
      <p:grpSp>
        <p:nvGrpSpPr>
          <p:cNvPr id="428" name="Google Shape;428;p24"/>
          <p:cNvGrpSpPr/>
          <p:nvPr/>
        </p:nvGrpSpPr>
        <p:grpSpPr>
          <a:xfrm rot="7267848">
            <a:off x="-3540077" y="3079546"/>
            <a:ext cx="6611366" cy="6614859"/>
            <a:chOff x="-2365834" y="-3907671"/>
            <a:chExt cx="6611284" cy="6614776"/>
          </a:xfrm>
        </p:grpSpPr>
        <p:sp>
          <p:nvSpPr>
            <p:cNvPr id="429" name="Google Shape;429;p24"/>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4"/>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4"/>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4"/>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4"/>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4"/>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4"/>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4"/>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24"/>
          <p:cNvGrpSpPr/>
          <p:nvPr/>
        </p:nvGrpSpPr>
        <p:grpSpPr>
          <a:xfrm rot="-6859041">
            <a:off x="6036069" y="-4037921"/>
            <a:ext cx="6611439" cy="6614931"/>
            <a:chOff x="-2365834" y="-3907671"/>
            <a:chExt cx="6611284" cy="6614776"/>
          </a:xfrm>
        </p:grpSpPr>
        <p:sp>
          <p:nvSpPr>
            <p:cNvPr id="438" name="Google Shape;438;p24"/>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4"/>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4"/>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4"/>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4"/>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4"/>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4"/>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4"/>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6" name="Google Shape;446;p24"/>
          <p:cNvSpPr/>
          <p:nvPr/>
        </p:nvSpPr>
        <p:spPr>
          <a:xfrm>
            <a:off x="348425" y="4549649"/>
            <a:ext cx="390256" cy="382905"/>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47" name="Google Shape;447;p24"/>
          <p:cNvSpPr/>
          <p:nvPr/>
        </p:nvSpPr>
        <p:spPr>
          <a:xfrm>
            <a:off x="1180199" y="4549648"/>
            <a:ext cx="241590" cy="237057"/>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48" name="Google Shape;448;p24"/>
          <p:cNvSpPr/>
          <p:nvPr/>
        </p:nvSpPr>
        <p:spPr>
          <a:xfrm>
            <a:off x="7633496" y="123441"/>
            <a:ext cx="417330" cy="409490"/>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49" name="Google Shape;449;p24"/>
          <p:cNvSpPr/>
          <p:nvPr/>
        </p:nvSpPr>
        <p:spPr>
          <a:xfrm>
            <a:off x="8428899" y="762652"/>
            <a:ext cx="259966" cy="255066"/>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50" name="Google Shape;450;p24"/>
          <p:cNvSpPr txBox="1">
            <a:spLocks noGrp="1"/>
          </p:cNvSpPr>
          <p:nvPr>
            <p:ph type="title"/>
          </p:nvPr>
        </p:nvSpPr>
        <p:spPr>
          <a:xfrm>
            <a:off x="738674" y="1682850"/>
            <a:ext cx="2527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51" name="Google Shape;451;p24"/>
          <p:cNvSpPr txBox="1">
            <a:spLocks noGrp="1"/>
          </p:cNvSpPr>
          <p:nvPr>
            <p:ph type="subTitle" idx="1"/>
          </p:nvPr>
        </p:nvSpPr>
        <p:spPr>
          <a:xfrm>
            <a:off x="738674" y="2269375"/>
            <a:ext cx="25272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atin typeface="Montserrat"/>
                <a:ea typeface="Montserrat"/>
                <a:cs typeface="Montserrat"/>
                <a:sym typeface="Montserra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2" name="Google Shape;452;p24"/>
          <p:cNvSpPr txBox="1">
            <a:spLocks noGrp="1"/>
          </p:cNvSpPr>
          <p:nvPr>
            <p:ph type="title" idx="2"/>
          </p:nvPr>
        </p:nvSpPr>
        <p:spPr>
          <a:xfrm>
            <a:off x="5878149" y="1682850"/>
            <a:ext cx="2527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53" name="Google Shape;453;p24"/>
          <p:cNvSpPr txBox="1">
            <a:spLocks noGrp="1"/>
          </p:cNvSpPr>
          <p:nvPr>
            <p:ph type="subTitle" idx="3"/>
          </p:nvPr>
        </p:nvSpPr>
        <p:spPr>
          <a:xfrm>
            <a:off x="5878149" y="2269375"/>
            <a:ext cx="2527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Montserrat"/>
                <a:ea typeface="Montserrat"/>
                <a:cs typeface="Montserrat"/>
                <a:sym typeface="Montserra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4" name="Google Shape;454;p24"/>
          <p:cNvSpPr txBox="1">
            <a:spLocks noGrp="1"/>
          </p:cNvSpPr>
          <p:nvPr>
            <p:ph type="title" idx="4"/>
          </p:nvPr>
        </p:nvSpPr>
        <p:spPr>
          <a:xfrm>
            <a:off x="738674" y="3116250"/>
            <a:ext cx="2527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55" name="Google Shape;455;p24"/>
          <p:cNvSpPr txBox="1">
            <a:spLocks noGrp="1"/>
          </p:cNvSpPr>
          <p:nvPr>
            <p:ph type="subTitle" idx="5"/>
          </p:nvPr>
        </p:nvSpPr>
        <p:spPr>
          <a:xfrm>
            <a:off x="738674" y="3702775"/>
            <a:ext cx="25272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atin typeface="Montserrat"/>
                <a:ea typeface="Montserrat"/>
                <a:cs typeface="Montserrat"/>
                <a:sym typeface="Montserra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6" name="Google Shape;456;p24"/>
          <p:cNvSpPr txBox="1">
            <a:spLocks noGrp="1"/>
          </p:cNvSpPr>
          <p:nvPr>
            <p:ph type="title" idx="6"/>
          </p:nvPr>
        </p:nvSpPr>
        <p:spPr>
          <a:xfrm>
            <a:off x="5878149" y="3116250"/>
            <a:ext cx="2527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57" name="Google Shape;457;p24"/>
          <p:cNvSpPr txBox="1">
            <a:spLocks noGrp="1"/>
          </p:cNvSpPr>
          <p:nvPr>
            <p:ph type="subTitle" idx="7"/>
          </p:nvPr>
        </p:nvSpPr>
        <p:spPr>
          <a:xfrm>
            <a:off x="5878149" y="3702775"/>
            <a:ext cx="2527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Montserrat"/>
                <a:ea typeface="Montserrat"/>
                <a:cs typeface="Montserrat"/>
                <a:sym typeface="Montserra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8" name="Google Shape;458;p24"/>
          <p:cNvSpPr txBox="1">
            <a:spLocks noGrp="1"/>
          </p:cNvSpPr>
          <p:nvPr>
            <p:ph type="title" idx="8"/>
          </p:nvPr>
        </p:nvSpPr>
        <p:spPr>
          <a:xfrm>
            <a:off x="720000" y="532925"/>
            <a:ext cx="77040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LANK_1_1_1_1_1_1_1">
    <p:spTree>
      <p:nvGrpSpPr>
        <p:cNvPr id="1" name="Shape 553"/>
        <p:cNvGrpSpPr/>
        <p:nvPr/>
      </p:nvGrpSpPr>
      <p:grpSpPr>
        <a:xfrm>
          <a:off x="0" y="0"/>
          <a:ext cx="0" cy="0"/>
          <a:chOff x="0" y="0"/>
          <a:chExt cx="0" cy="0"/>
        </a:xfrm>
      </p:grpSpPr>
      <p:grpSp>
        <p:nvGrpSpPr>
          <p:cNvPr id="554" name="Google Shape;554;p28"/>
          <p:cNvGrpSpPr/>
          <p:nvPr/>
        </p:nvGrpSpPr>
        <p:grpSpPr>
          <a:xfrm rot="305170" flipH="1">
            <a:off x="4695991" y="-4505079"/>
            <a:ext cx="7666218" cy="7670268"/>
            <a:chOff x="-2365834" y="-3907671"/>
            <a:chExt cx="6611284" cy="6614776"/>
          </a:xfrm>
        </p:grpSpPr>
        <p:sp>
          <p:nvSpPr>
            <p:cNvPr id="555" name="Google Shape;555;p28"/>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8"/>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8"/>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8"/>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8"/>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8"/>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8"/>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8"/>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3" name="Google Shape;563;p28"/>
          <p:cNvSpPr/>
          <p:nvPr/>
        </p:nvSpPr>
        <p:spPr>
          <a:xfrm rot="179556" flipH="1">
            <a:off x="7817917" y="1152447"/>
            <a:ext cx="721588" cy="708227"/>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64" name="Google Shape;564;p28"/>
          <p:cNvSpPr/>
          <p:nvPr/>
        </p:nvSpPr>
        <p:spPr>
          <a:xfrm rot="179718" flipH="1">
            <a:off x="6889917" y="376363"/>
            <a:ext cx="400910" cy="393493"/>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nvGrpSpPr>
          <p:cNvPr id="565" name="Google Shape;565;p28"/>
          <p:cNvGrpSpPr/>
          <p:nvPr/>
        </p:nvGrpSpPr>
        <p:grpSpPr>
          <a:xfrm rot="-8483567">
            <a:off x="-1176945" y="2398378"/>
            <a:ext cx="7985738" cy="7989956"/>
            <a:chOff x="-2365834" y="-3907671"/>
            <a:chExt cx="6611284" cy="6614776"/>
          </a:xfrm>
        </p:grpSpPr>
        <p:sp>
          <p:nvSpPr>
            <p:cNvPr id="566" name="Google Shape;566;p28"/>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8"/>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8"/>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8"/>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8"/>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8"/>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8"/>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8"/>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4" name="Google Shape;574;p28"/>
          <p:cNvSpPr/>
          <p:nvPr/>
        </p:nvSpPr>
        <p:spPr>
          <a:xfrm rot="-7290605">
            <a:off x="2788533" y="4398860"/>
            <a:ext cx="431886" cy="424081"/>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75" name="Google Shape;575;p28"/>
          <p:cNvSpPr/>
          <p:nvPr/>
        </p:nvSpPr>
        <p:spPr>
          <a:xfrm rot="10609839">
            <a:off x="3641027" y="4492343"/>
            <a:ext cx="241530" cy="237113"/>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LANK_1_1_1_1_1_1_1_1">
    <p:spTree>
      <p:nvGrpSpPr>
        <p:cNvPr id="1" name="Shape 576"/>
        <p:cNvGrpSpPr/>
        <p:nvPr/>
      </p:nvGrpSpPr>
      <p:grpSpPr>
        <a:xfrm>
          <a:off x="0" y="0"/>
          <a:ext cx="0" cy="0"/>
          <a:chOff x="0" y="0"/>
          <a:chExt cx="0" cy="0"/>
        </a:xfrm>
      </p:grpSpPr>
      <p:grpSp>
        <p:nvGrpSpPr>
          <p:cNvPr id="577" name="Google Shape;577;p29"/>
          <p:cNvGrpSpPr/>
          <p:nvPr/>
        </p:nvGrpSpPr>
        <p:grpSpPr>
          <a:xfrm rot="5047807" flipH="1">
            <a:off x="-3348853" y="-4736416"/>
            <a:ext cx="7666977" cy="7671027"/>
            <a:chOff x="-2365834" y="-3907671"/>
            <a:chExt cx="6611284" cy="6614776"/>
          </a:xfrm>
        </p:grpSpPr>
        <p:sp>
          <p:nvSpPr>
            <p:cNvPr id="578" name="Google Shape;578;p29"/>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9"/>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9"/>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9"/>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9"/>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9"/>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6" name="Google Shape;586;p29"/>
          <p:cNvSpPr/>
          <p:nvPr/>
        </p:nvSpPr>
        <p:spPr>
          <a:xfrm rot="9000778" flipH="1">
            <a:off x="1015210" y="341286"/>
            <a:ext cx="693924" cy="680780"/>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87" name="Google Shape;587;p29"/>
          <p:cNvSpPr/>
          <p:nvPr/>
        </p:nvSpPr>
        <p:spPr>
          <a:xfrm rot="9000931" flipH="1">
            <a:off x="1781707" y="1363554"/>
            <a:ext cx="287053" cy="281894"/>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nvGrpSpPr>
          <p:cNvPr id="588" name="Google Shape;588;p29"/>
          <p:cNvGrpSpPr/>
          <p:nvPr/>
        </p:nvGrpSpPr>
        <p:grpSpPr>
          <a:xfrm rot="-8283279" flipH="1">
            <a:off x="5250245" y="-986127"/>
            <a:ext cx="7667418" cy="7671469"/>
            <a:chOff x="-2365834" y="-3907671"/>
            <a:chExt cx="6611284" cy="6614776"/>
          </a:xfrm>
        </p:grpSpPr>
        <p:sp>
          <p:nvSpPr>
            <p:cNvPr id="589" name="Google Shape;589;p29"/>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9"/>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9"/>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9"/>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9"/>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9"/>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9"/>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9"/>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 name="Google Shape;597;p29"/>
          <p:cNvSpPr/>
          <p:nvPr/>
        </p:nvSpPr>
        <p:spPr>
          <a:xfrm rot="-569485" flipH="1">
            <a:off x="7087451" y="4282672"/>
            <a:ext cx="693901" cy="680810"/>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98" name="Google Shape;598;p29"/>
          <p:cNvSpPr/>
          <p:nvPr/>
        </p:nvSpPr>
        <p:spPr>
          <a:xfrm rot="-568945" flipH="1">
            <a:off x="7051484" y="3514228"/>
            <a:ext cx="287043" cy="281826"/>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3983500" y="3247200"/>
            <a:ext cx="44454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4" name="Google Shape;24;p3"/>
          <p:cNvSpPr txBox="1">
            <a:spLocks noGrp="1"/>
          </p:cNvSpPr>
          <p:nvPr>
            <p:ph type="subTitle" idx="1"/>
          </p:nvPr>
        </p:nvSpPr>
        <p:spPr>
          <a:xfrm>
            <a:off x="3983500" y="4195400"/>
            <a:ext cx="4445400" cy="413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500">
                <a:latin typeface="Montserrat"/>
                <a:ea typeface="Montserrat"/>
                <a:cs typeface="Montserrat"/>
                <a:sym typeface="Montserra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5" name="Google Shape;25;p3"/>
          <p:cNvGrpSpPr/>
          <p:nvPr/>
        </p:nvGrpSpPr>
        <p:grpSpPr>
          <a:xfrm rot="1443962">
            <a:off x="3765375" y="-4166825"/>
            <a:ext cx="6611457" cy="6614949"/>
            <a:chOff x="-2365834" y="-3907671"/>
            <a:chExt cx="6611284" cy="6614776"/>
          </a:xfrm>
        </p:grpSpPr>
        <p:sp>
          <p:nvSpPr>
            <p:cNvPr id="26" name="Google Shape;26;p3"/>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3"/>
          <p:cNvSpPr/>
          <p:nvPr/>
        </p:nvSpPr>
        <p:spPr>
          <a:xfrm>
            <a:off x="6949311" y="535010"/>
            <a:ext cx="243611" cy="239017"/>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5" name="Google Shape;35;p3"/>
          <p:cNvSpPr/>
          <p:nvPr/>
        </p:nvSpPr>
        <p:spPr>
          <a:xfrm>
            <a:off x="5622984" y="330253"/>
            <a:ext cx="417330" cy="409490"/>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6" name="Google Shape;36;p3"/>
          <p:cNvSpPr/>
          <p:nvPr/>
        </p:nvSpPr>
        <p:spPr>
          <a:xfrm>
            <a:off x="8035848" y="91235"/>
            <a:ext cx="243611" cy="239017"/>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 name="Google Shape;37;p3"/>
          <p:cNvSpPr txBox="1">
            <a:spLocks noGrp="1"/>
          </p:cNvSpPr>
          <p:nvPr>
            <p:ph type="title" idx="2" hasCustomPrompt="1"/>
          </p:nvPr>
        </p:nvSpPr>
        <p:spPr>
          <a:xfrm>
            <a:off x="7071125" y="1999525"/>
            <a:ext cx="1076700" cy="76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500"/>
              <a:buNone/>
              <a:defRPr sz="65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Tree>
  </p:cSld>
  <p:clrMapOvr>
    <a:masterClrMapping/>
  </p:clrMapOvr>
  <p:extLst>
    <p:ext uri="{DCECCB84-F9BA-43D5-87BE-67443E8EF086}">
      <p15:sldGuideLst xmlns:p15="http://schemas.microsoft.com/office/powerpoint/2012/main">
        <p15:guide id="1" orient="horz">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grpSp>
        <p:nvGrpSpPr>
          <p:cNvPr id="63" name="Google Shape;63;p5"/>
          <p:cNvGrpSpPr/>
          <p:nvPr/>
        </p:nvGrpSpPr>
        <p:grpSpPr>
          <a:xfrm rot="9926059">
            <a:off x="-3654530" y="-3713991"/>
            <a:ext cx="6611557" cy="6615049"/>
            <a:chOff x="-2365834" y="-3907671"/>
            <a:chExt cx="6611284" cy="6614776"/>
          </a:xfrm>
        </p:grpSpPr>
        <p:sp>
          <p:nvSpPr>
            <p:cNvPr id="64" name="Google Shape;64;p5"/>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5"/>
          <p:cNvGrpSpPr/>
          <p:nvPr/>
        </p:nvGrpSpPr>
        <p:grpSpPr>
          <a:xfrm rot="687630">
            <a:off x="7369552" y="1125893"/>
            <a:ext cx="6611540" cy="6615033"/>
            <a:chOff x="-2365834" y="-3907671"/>
            <a:chExt cx="6611284" cy="6614776"/>
          </a:xfrm>
        </p:grpSpPr>
        <p:sp>
          <p:nvSpPr>
            <p:cNvPr id="73" name="Google Shape;73;p5"/>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5"/>
          <p:cNvSpPr/>
          <p:nvPr/>
        </p:nvSpPr>
        <p:spPr>
          <a:xfrm>
            <a:off x="8553575" y="3374549"/>
            <a:ext cx="390256" cy="382905"/>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2" name="Google Shape;82;p5"/>
          <p:cNvSpPr/>
          <p:nvPr/>
        </p:nvSpPr>
        <p:spPr>
          <a:xfrm>
            <a:off x="8423999" y="4314873"/>
            <a:ext cx="241590" cy="237057"/>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3" name="Google Shape;83;p5"/>
          <p:cNvSpPr/>
          <p:nvPr/>
        </p:nvSpPr>
        <p:spPr>
          <a:xfrm>
            <a:off x="217827" y="913955"/>
            <a:ext cx="651447" cy="639196"/>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4" name="Google Shape;84;p5"/>
          <p:cNvSpPr/>
          <p:nvPr/>
        </p:nvSpPr>
        <p:spPr>
          <a:xfrm>
            <a:off x="1342299" y="279927"/>
            <a:ext cx="259966" cy="255066"/>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5" name="Google Shape;85;p5"/>
          <p:cNvSpPr txBox="1">
            <a:spLocks noGrp="1"/>
          </p:cNvSpPr>
          <p:nvPr>
            <p:ph type="subTitle" idx="1"/>
          </p:nvPr>
        </p:nvSpPr>
        <p:spPr>
          <a:xfrm>
            <a:off x="1243813" y="2912725"/>
            <a:ext cx="3001500" cy="713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2400" b="1">
                <a:solidFill>
                  <a:schemeClr val="dk1"/>
                </a:solidFill>
                <a:latin typeface="Red Hat Text"/>
                <a:ea typeface="Red Hat Text"/>
                <a:cs typeface="Red Hat Text"/>
                <a:sym typeface="Red Hat Text"/>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86" name="Google Shape;86;p5"/>
          <p:cNvSpPr txBox="1">
            <a:spLocks noGrp="1"/>
          </p:cNvSpPr>
          <p:nvPr>
            <p:ph type="subTitle" idx="2"/>
          </p:nvPr>
        </p:nvSpPr>
        <p:spPr>
          <a:xfrm>
            <a:off x="4898688" y="2912725"/>
            <a:ext cx="3001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400" b="1">
                <a:solidFill>
                  <a:schemeClr val="dk1"/>
                </a:solidFill>
                <a:latin typeface="Red Hat Text"/>
                <a:ea typeface="Red Hat Text"/>
                <a:cs typeface="Red Hat Text"/>
                <a:sym typeface="Red Hat Text"/>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87" name="Google Shape;87;p5"/>
          <p:cNvSpPr txBox="1">
            <a:spLocks noGrp="1"/>
          </p:cNvSpPr>
          <p:nvPr>
            <p:ph type="subTitle" idx="3"/>
          </p:nvPr>
        </p:nvSpPr>
        <p:spPr>
          <a:xfrm>
            <a:off x="1243825" y="3681250"/>
            <a:ext cx="3001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atin typeface="Montserrat"/>
                <a:ea typeface="Montserrat"/>
                <a:cs typeface="Montserrat"/>
                <a:sym typeface="Montserra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 name="Google Shape;88;p5"/>
          <p:cNvSpPr txBox="1">
            <a:spLocks noGrp="1"/>
          </p:cNvSpPr>
          <p:nvPr>
            <p:ph type="subTitle" idx="4"/>
          </p:nvPr>
        </p:nvSpPr>
        <p:spPr>
          <a:xfrm>
            <a:off x="4898700" y="3681250"/>
            <a:ext cx="3001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atin typeface="Montserrat"/>
                <a:ea typeface="Montserrat"/>
                <a:cs typeface="Montserrat"/>
                <a:sym typeface="Montserra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5"/>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4"/>
        <p:cNvGrpSpPr/>
        <p:nvPr/>
      </p:nvGrpSpPr>
      <p:grpSpPr>
        <a:xfrm>
          <a:off x="0" y="0"/>
          <a:ext cx="0" cy="0"/>
          <a:chOff x="0" y="0"/>
          <a:chExt cx="0" cy="0"/>
        </a:xfrm>
      </p:grpSpPr>
      <p:sp>
        <p:nvSpPr>
          <p:cNvPr id="115" name="Google Shape;115;p7"/>
          <p:cNvSpPr txBox="1">
            <a:spLocks noGrp="1"/>
          </p:cNvSpPr>
          <p:nvPr>
            <p:ph type="title"/>
          </p:nvPr>
        </p:nvSpPr>
        <p:spPr>
          <a:xfrm>
            <a:off x="720000" y="425854"/>
            <a:ext cx="4366500" cy="1328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 name="Google Shape;116;p7"/>
          <p:cNvSpPr txBox="1">
            <a:spLocks noGrp="1"/>
          </p:cNvSpPr>
          <p:nvPr>
            <p:ph type="body" idx="1"/>
          </p:nvPr>
        </p:nvSpPr>
        <p:spPr>
          <a:xfrm>
            <a:off x="720000" y="1863425"/>
            <a:ext cx="4251900" cy="27453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atin typeface="Montserrat"/>
                <a:ea typeface="Montserrat"/>
                <a:cs typeface="Montserrat"/>
                <a:sym typeface="Montserrat"/>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grpSp>
        <p:nvGrpSpPr>
          <p:cNvPr id="117" name="Google Shape;117;p7"/>
          <p:cNvGrpSpPr/>
          <p:nvPr/>
        </p:nvGrpSpPr>
        <p:grpSpPr>
          <a:xfrm rot="-8664742">
            <a:off x="-2302139" y="3069354"/>
            <a:ext cx="6611881" cy="6615374"/>
            <a:chOff x="-2365834" y="-3907671"/>
            <a:chExt cx="6611284" cy="6614776"/>
          </a:xfrm>
        </p:grpSpPr>
        <p:sp>
          <p:nvSpPr>
            <p:cNvPr id="118" name="Google Shape;118;p7"/>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7"/>
          <p:cNvSpPr/>
          <p:nvPr/>
        </p:nvSpPr>
        <p:spPr>
          <a:xfrm>
            <a:off x="2377311" y="4617172"/>
            <a:ext cx="243611" cy="239017"/>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27" name="Google Shape;127;p7"/>
          <p:cNvSpPr/>
          <p:nvPr/>
        </p:nvSpPr>
        <p:spPr>
          <a:xfrm>
            <a:off x="715102" y="4700550"/>
            <a:ext cx="264928" cy="259905"/>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8"/>
        <p:cNvGrpSpPr/>
        <p:nvPr/>
      </p:nvGrpSpPr>
      <p:grpSpPr>
        <a:xfrm>
          <a:off x="0" y="0"/>
          <a:ext cx="0" cy="0"/>
          <a:chOff x="0" y="0"/>
          <a:chExt cx="0" cy="0"/>
        </a:xfrm>
      </p:grpSpPr>
      <p:grpSp>
        <p:nvGrpSpPr>
          <p:cNvPr id="129" name="Google Shape;129;p8"/>
          <p:cNvGrpSpPr/>
          <p:nvPr/>
        </p:nvGrpSpPr>
        <p:grpSpPr>
          <a:xfrm rot="8358776">
            <a:off x="-3975818" y="2485518"/>
            <a:ext cx="7664672" cy="7668721"/>
            <a:chOff x="-2365834" y="-3907671"/>
            <a:chExt cx="6611284" cy="6614776"/>
          </a:xfrm>
        </p:grpSpPr>
        <p:sp>
          <p:nvSpPr>
            <p:cNvPr id="130" name="Google Shape;130;p8"/>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8"/>
          <p:cNvGrpSpPr/>
          <p:nvPr/>
        </p:nvGrpSpPr>
        <p:grpSpPr>
          <a:xfrm rot="-7825113">
            <a:off x="5546406" y="1754525"/>
            <a:ext cx="7666997" cy="7671047"/>
            <a:chOff x="-2365834" y="-3907671"/>
            <a:chExt cx="6611284" cy="6614776"/>
          </a:xfrm>
        </p:grpSpPr>
        <p:sp>
          <p:nvSpPr>
            <p:cNvPr id="139" name="Google Shape;139;p8"/>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8"/>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8"/>
          <p:cNvGrpSpPr/>
          <p:nvPr/>
        </p:nvGrpSpPr>
        <p:grpSpPr>
          <a:xfrm rot="2974887">
            <a:off x="-3976969" y="-4268850"/>
            <a:ext cx="7666997" cy="7671047"/>
            <a:chOff x="-2365834" y="-3907671"/>
            <a:chExt cx="6611284" cy="6614776"/>
          </a:xfrm>
        </p:grpSpPr>
        <p:sp>
          <p:nvSpPr>
            <p:cNvPr id="148" name="Google Shape;148;p8"/>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8"/>
          <p:cNvGrpSpPr/>
          <p:nvPr/>
        </p:nvGrpSpPr>
        <p:grpSpPr>
          <a:xfrm rot="-2441047">
            <a:off x="5807973" y="-4373938"/>
            <a:ext cx="7143845" cy="7147619"/>
            <a:chOff x="-2365834" y="-3907671"/>
            <a:chExt cx="6611284" cy="6614776"/>
          </a:xfrm>
        </p:grpSpPr>
        <p:sp>
          <p:nvSpPr>
            <p:cNvPr id="157" name="Google Shape;157;p8"/>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8"/>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8"/>
          <p:cNvSpPr/>
          <p:nvPr/>
        </p:nvSpPr>
        <p:spPr>
          <a:xfrm>
            <a:off x="348425" y="4241949"/>
            <a:ext cx="390256" cy="382905"/>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6" name="Google Shape;166;p8"/>
          <p:cNvSpPr/>
          <p:nvPr/>
        </p:nvSpPr>
        <p:spPr>
          <a:xfrm>
            <a:off x="1146499" y="4608498"/>
            <a:ext cx="241590" cy="237057"/>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7" name="Google Shape;167;p8"/>
          <p:cNvSpPr/>
          <p:nvPr/>
        </p:nvSpPr>
        <p:spPr>
          <a:xfrm>
            <a:off x="217827" y="913955"/>
            <a:ext cx="651447" cy="639196"/>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8" name="Google Shape;168;p8"/>
          <p:cNvSpPr/>
          <p:nvPr/>
        </p:nvSpPr>
        <p:spPr>
          <a:xfrm>
            <a:off x="1342299" y="279927"/>
            <a:ext cx="259966" cy="255066"/>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9" name="Google Shape;169;p8"/>
          <p:cNvSpPr/>
          <p:nvPr/>
        </p:nvSpPr>
        <p:spPr>
          <a:xfrm>
            <a:off x="8149902" y="3836405"/>
            <a:ext cx="651447" cy="639196"/>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0" name="Google Shape;170;p8"/>
          <p:cNvSpPr/>
          <p:nvPr/>
        </p:nvSpPr>
        <p:spPr>
          <a:xfrm>
            <a:off x="7475874" y="4480964"/>
            <a:ext cx="259966" cy="255066"/>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1" name="Google Shape;171;p8"/>
          <p:cNvSpPr/>
          <p:nvPr/>
        </p:nvSpPr>
        <p:spPr>
          <a:xfrm rot="1952410">
            <a:off x="8338747" y="849268"/>
            <a:ext cx="390267" cy="382910"/>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2" name="Google Shape;172;p8"/>
          <p:cNvSpPr/>
          <p:nvPr/>
        </p:nvSpPr>
        <p:spPr>
          <a:xfrm rot="1952015">
            <a:off x="7688076" y="288941"/>
            <a:ext cx="241583" cy="237063"/>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3" name="Google Shape;173;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5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4"/>
        <p:cNvGrpSpPr/>
        <p:nvPr/>
      </p:nvGrpSpPr>
      <p:grpSpPr>
        <a:xfrm>
          <a:off x="0" y="0"/>
          <a:ext cx="0" cy="0"/>
          <a:chOff x="0" y="0"/>
          <a:chExt cx="0" cy="0"/>
        </a:xfrm>
      </p:grpSpPr>
      <p:grpSp>
        <p:nvGrpSpPr>
          <p:cNvPr id="175" name="Google Shape;175;p9"/>
          <p:cNvGrpSpPr/>
          <p:nvPr/>
        </p:nvGrpSpPr>
        <p:grpSpPr>
          <a:xfrm rot="5400000">
            <a:off x="-1551287" y="3386371"/>
            <a:ext cx="6611284" cy="6614776"/>
            <a:chOff x="-2365834" y="-3907671"/>
            <a:chExt cx="6611284" cy="6614776"/>
          </a:xfrm>
        </p:grpSpPr>
        <p:sp>
          <p:nvSpPr>
            <p:cNvPr id="176" name="Google Shape;176;p9"/>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9"/>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9"/>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Google Shape;184;p9"/>
          <p:cNvSpPr/>
          <p:nvPr/>
        </p:nvSpPr>
        <p:spPr>
          <a:xfrm>
            <a:off x="1030225" y="4557024"/>
            <a:ext cx="390256" cy="382905"/>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5" name="Google Shape;185;p9"/>
          <p:cNvSpPr/>
          <p:nvPr/>
        </p:nvSpPr>
        <p:spPr>
          <a:xfrm>
            <a:off x="1875799" y="4489973"/>
            <a:ext cx="241590" cy="237057"/>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6" name="Google Shape;186;p9"/>
          <p:cNvSpPr txBox="1">
            <a:spLocks noGrp="1"/>
          </p:cNvSpPr>
          <p:nvPr>
            <p:ph type="title"/>
          </p:nvPr>
        </p:nvSpPr>
        <p:spPr>
          <a:xfrm>
            <a:off x="720000" y="1755388"/>
            <a:ext cx="4494900" cy="5511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7" name="Google Shape;187;p9"/>
          <p:cNvSpPr txBox="1">
            <a:spLocks noGrp="1"/>
          </p:cNvSpPr>
          <p:nvPr>
            <p:ph type="subTitle" idx="1"/>
          </p:nvPr>
        </p:nvSpPr>
        <p:spPr>
          <a:xfrm>
            <a:off x="720000" y="2446129"/>
            <a:ext cx="4494900" cy="1230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Montserrat"/>
                <a:ea typeface="Montserrat"/>
                <a:cs typeface="Montserrat"/>
                <a:sym typeface="Montserrat"/>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8"/>
        <p:cNvGrpSpPr/>
        <p:nvPr/>
      </p:nvGrpSpPr>
      <p:grpSpPr>
        <a:xfrm>
          <a:off x="0" y="0"/>
          <a:ext cx="0" cy="0"/>
          <a:chOff x="0" y="0"/>
          <a:chExt cx="0" cy="0"/>
        </a:xfrm>
      </p:grpSpPr>
      <p:sp>
        <p:nvSpPr>
          <p:cNvPr id="189" name="Google Shape;189;p10"/>
          <p:cNvSpPr txBox="1">
            <a:spLocks noGrp="1"/>
          </p:cNvSpPr>
          <p:nvPr>
            <p:ph type="title"/>
          </p:nvPr>
        </p:nvSpPr>
        <p:spPr>
          <a:xfrm>
            <a:off x="5010825" y="423530"/>
            <a:ext cx="3413100" cy="2218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solidFill>
                  <a:schemeClr val="dk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0"/>
        <p:cNvGrpSpPr/>
        <p:nvPr/>
      </p:nvGrpSpPr>
      <p:grpSpPr>
        <a:xfrm>
          <a:off x="0" y="0"/>
          <a:ext cx="0" cy="0"/>
          <a:chOff x="0" y="0"/>
          <a:chExt cx="0" cy="0"/>
        </a:xfrm>
      </p:grpSpPr>
      <p:sp>
        <p:nvSpPr>
          <p:cNvPr id="191" name="Google Shape;191;p11"/>
          <p:cNvSpPr/>
          <p:nvPr/>
        </p:nvSpPr>
        <p:spPr>
          <a:xfrm rot="9030403">
            <a:off x="5689938" y="4849907"/>
            <a:ext cx="5209954" cy="3983398"/>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rot="9030403">
            <a:off x="5439224" y="4672978"/>
            <a:ext cx="5705105" cy="4361914"/>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rot="9030403">
            <a:off x="5601276" y="4693188"/>
            <a:ext cx="5209954" cy="3983398"/>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rot="9030403">
            <a:off x="5492091" y="4518122"/>
            <a:ext cx="5209954" cy="3983398"/>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p:nvPr/>
        </p:nvSpPr>
        <p:spPr>
          <a:xfrm rot="9030403">
            <a:off x="5387611" y="4315511"/>
            <a:ext cx="5209954" cy="3983398"/>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rot="9030403">
            <a:off x="5300070" y="4160773"/>
            <a:ext cx="5209954" cy="3983398"/>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rot="9030403">
            <a:off x="5193662" y="3972685"/>
            <a:ext cx="5209954" cy="3983398"/>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1"/>
          <p:cNvSpPr/>
          <p:nvPr/>
        </p:nvSpPr>
        <p:spPr>
          <a:xfrm rot="9030403">
            <a:off x="5075986" y="3782611"/>
            <a:ext cx="5209954" cy="3983398"/>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1"/>
          <p:cNvSpPr/>
          <p:nvPr/>
        </p:nvSpPr>
        <p:spPr>
          <a:xfrm rot="-7290406">
            <a:off x="8113656" y="3921570"/>
            <a:ext cx="693896" cy="680806"/>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00" name="Google Shape;200;p11"/>
          <p:cNvSpPr/>
          <p:nvPr/>
        </p:nvSpPr>
        <p:spPr>
          <a:xfrm rot="-7290538">
            <a:off x="7429559" y="4575378"/>
            <a:ext cx="287035" cy="281866"/>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01" name="Google Shape;201;p11"/>
          <p:cNvSpPr/>
          <p:nvPr/>
        </p:nvSpPr>
        <p:spPr>
          <a:xfrm rot="-948895">
            <a:off x="1913869" y="-3796951"/>
            <a:ext cx="5210070" cy="3983487"/>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rot="-948895">
            <a:off x="1672254" y="-3997450"/>
            <a:ext cx="5705231" cy="4362011"/>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1"/>
          <p:cNvSpPr/>
          <p:nvPr/>
        </p:nvSpPr>
        <p:spPr>
          <a:xfrm rot="-948895">
            <a:off x="1962958" y="-3623707"/>
            <a:ext cx="5210070" cy="3983487"/>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1"/>
          <p:cNvSpPr/>
          <p:nvPr/>
        </p:nvSpPr>
        <p:spPr>
          <a:xfrm rot="-948895">
            <a:off x="2027649" y="-3427783"/>
            <a:ext cx="5210070" cy="3983487"/>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rot="-948895">
            <a:off x="2081256" y="-3206207"/>
            <a:ext cx="5210070" cy="3983487"/>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rot="-948895">
            <a:off x="2129724" y="-3035152"/>
            <a:ext cx="5210070" cy="3983487"/>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rot="-948895">
            <a:off x="2188638" y="-2827232"/>
            <a:ext cx="5210070" cy="3983487"/>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1"/>
          <p:cNvSpPr/>
          <p:nvPr/>
        </p:nvSpPr>
        <p:spPr>
          <a:xfrm rot="-948895">
            <a:off x="2258031" y="-2614717"/>
            <a:ext cx="5210070" cy="3983487"/>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1"/>
          <p:cNvSpPr/>
          <p:nvPr/>
        </p:nvSpPr>
        <p:spPr>
          <a:xfrm rot="5069624">
            <a:off x="3017705" y="278700"/>
            <a:ext cx="693913" cy="680803"/>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0" name="Google Shape;210;p11"/>
          <p:cNvSpPr/>
          <p:nvPr/>
        </p:nvSpPr>
        <p:spPr>
          <a:xfrm rot="5069337">
            <a:off x="4218043" y="458857"/>
            <a:ext cx="287020" cy="281851"/>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1" name="Google Shape;211;p11"/>
          <p:cNvSpPr txBox="1">
            <a:spLocks noGrp="1"/>
          </p:cNvSpPr>
          <p:nvPr>
            <p:ph type="title" hasCustomPrompt="1"/>
          </p:nvPr>
        </p:nvSpPr>
        <p:spPr>
          <a:xfrm>
            <a:off x="3932575" y="1621175"/>
            <a:ext cx="44961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4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12" name="Google Shape;212;p11"/>
          <p:cNvSpPr txBox="1">
            <a:spLocks noGrp="1"/>
          </p:cNvSpPr>
          <p:nvPr>
            <p:ph type="subTitle" idx="1"/>
          </p:nvPr>
        </p:nvSpPr>
        <p:spPr>
          <a:xfrm>
            <a:off x="3932700" y="3132325"/>
            <a:ext cx="4496100" cy="3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Montserrat"/>
                <a:ea typeface="Montserrat"/>
                <a:cs typeface="Montserrat"/>
                <a:sym typeface="Montserrat"/>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21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d Hat Text"/>
              <a:buNone/>
              <a:defRPr sz="3500" b="1">
                <a:solidFill>
                  <a:schemeClr val="dk1"/>
                </a:solidFill>
                <a:latin typeface="Red Hat Text"/>
                <a:ea typeface="Red Hat Text"/>
                <a:cs typeface="Red Hat Text"/>
                <a:sym typeface="Red Hat Text"/>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Anaheim"/>
              <a:buChar char="●"/>
              <a:defRPr>
                <a:solidFill>
                  <a:schemeClr val="dk2"/>
                </a:solidFill>
                <a:latin typeface="Anaheim"/>
                <a:ea typeface="Anaheim"/>
                <a:cs typeface="Anaheim"/>
                <a:sym typeface="Anaheim"/>
              </a:defRPr>
            </a:lvl1pPr>
            <a:lvl2pPr marL="914400" lvl="1" indent="-31750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2pPr>
            <a:lvl3pPr marL="1371600" lvl="2" indent="-31750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3pPr>
            <a:lvl4pPr marL="1828800" lvl="3" indent="-31750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4pPr>
            <a:lvl5pPr marL="2286000" lvl="4" indent="-31750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5pPr>
            <a:lvl6pPr marL="2743200" lvl="5" indent="-31750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6pPr>
            <a:lvl7pPr marL="3200400" lvl="6" indent="-31750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7pPr>
            <a:lvl8pPr marL="3657600" lvl="7" indent="-31750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8pPr>
            <a:lvl9pPr marL="4114800" lvl="8" indent="-317500">
              <a:lnSpc>
                <a:spcPct val="115000"/>
              </a:lnSpc>
              <a:spcBef>
                <a:spcPts val="1600"/>
              </a:spcBef>
              <a:spcAft>
                <a:spcPts val="1600"/>
              </a:spcAft>
              <a:buClr>
                <a:schemeClr val="dk2"/>
              </a:buClr>
              <a:buSzPts val="1400"/>
              <a:buFont typeface="Anaheim"/>
              <a:buChar char="■"/>
              <a:defRPr>
                <a:solidFill>
                  <a:schemeClr val="dk2"/>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1" r:id="rId11"/>
    <p:sldLayoutId id="2147483663" r:id="rId12"/>
    <p:sldLayoutId id="2147483667" r:id="rId13"/>
    <p:sldLayoutId id="2147483668" r:id="rId14"/>
    <p:sldLayoutId id="2147483670" r:id="rId15"/>
    <p:sldLayoutId id="2147483674" r:id="rId16"/>
    <p:sldLayoutId id="214748367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0C66"/>
        </a:solidFill>
        <a:effectLst/>
      </p:bgPr>
    </p:bg>
    <p:spTree>
      <p:nvGrpSpPr>
        <p:cNvPr id="1" name="Shape 608"/>
        <p:cNvGrpSpPr/>
        <p:nvPr/>
      </p:nvGrpSpPr>
      <p:grpSpPr>
        <a:xfrm>
          <a:off x="0" y="0"/>
          <a:ext cx="0" cy="0"/>
          <a:chOff x="0" y="0"/>
          <a:chExt cx="0" cy="0"/>
        </a:xfrm>
      </p:grpSpPr>
      <p:pic>
        <p:nvPicPr>
          <p:cNvPr id="609" name="Google Shape;609;p33"/>
          <p:cNvPicPr preferRelativeResize="0"/>
          <p:nvPr/>
        </p:nvPicPr>
        <p:blipFill rotWithShape="1">
          <a:blip r:embed="rId3">
            <a:alphaModFix amt="76000"/>
          </a:blip>
          <a:srcRect l="24740" r="34953"/>
          <a:stretch/>
        </p:blipFill>
        <p:spPr>
          <a:xfrm>
            <a:off x="6033200" y="0"/>
            <a:ext cx="3110700" cy="5143500"/>
          </a:xfrm>
          <a:prstGeom prst="rect">
            <a:avLst/>
          </a:prstGeom>
          <a:noFill/>
          <a:ln>
            <a:noFill/>
          </a:ln>
        </p:spPr>
      </p:pic>
      <p:sp>
        <p:nvSpPr>
          <p:cNvPr id="610" name="Google Shape;610;p33"/>
          <p:cNvSpPr txBox="1">
            <a:spLocks noGrp="1"/>
          </p:cNvSpPr>
          <p:nvPr>
            <p:ph type="ctrTitle"/>
          </p:nvPr>
        </p:nvSpPr>
        <p:spPr>
          <a:xfrm>
            <a:off x="704843" y="2037650"/>
            <a:ext cx="4940100" cy="193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5400" dirty="0">
                <a:effectLst>
                  <a:outerShdw blurRad="38100" dist="38100" dir="2700000" algn="tl">
                    <a:srgbClr val="000000">
                      <a:alpha val="43137"/>
                    </a:srgbClr>
                  </a:outerShdw>
                </a:effectLst>
                <a:latin typeface="Elephant" panose="02020904090505020303" pitchFamily="18" charset="0"/>
              </a:rPr>
              <a:t>O</a:t>
            </a:r>
            <a:r>
              <a:rPr lang="en-US" sz="5400" dirty="0" smtClean="0">
                <a:effectLst>
                  <a:outerShdw blurRad="38100" dist="38100" dir="2700000" algn="tl">
                    <a:srgbClr val="000000">
                      <a:alpha val="43137"/>
                    </a:srgbClr>
                  </a:outerShdw>
                </a:effectLst>
                <a:latin typeface="Elephant" panose="02020904090505020303" pitchFamily="18" charset="0"/>
              </a:rPr>
              <a:t>besity</a:t>
            </a:r>
            <a:endParaRPr sz="5400" dirty="0">
              <a:effectLst>
                <a:outerShdw blurRad="38100" dist="38100" dir="2700000" algn="tl">
                  <a:srgbClr val="000000">
                    <a:alpha val="43137"/>
                  </a:srgbClr>
                </a:outerShdw>
              </a:effectLst>
              <a:latin typeface="Elephant" panose="02020904090505020303" pitchFamily="18" charset="0"/>
            </a:endParaRPr>
          </a:p>
        </p:txBody>
      </p:sp>
      <p:grpSp>
        <p:nvGrpSpPr>
          <p:cNvPr id="612" name="Google Shape;612;p33"/>
          <p:cNvGrpSpPr/>
          <p:nvPr/>
        </p:nvGrpSpPr>
        <p:grpSpPr>
          <a:xfrm>
            <a:off x="4959451" y="2852359"/>
            <a:ext cx="6372199" cy="6356926"/>
            <a:chOff x="3653801" y="3261009"/>
            <a:chExt cx="6372199" cy="6356926"/>
          </a:xfrm>
        </p:grpSpPr>
        <p:sp>
          <p:nvSpPr>
            <p:cNvPr id="613" name="Google Shape;613;p33"/>
            <p:cNvSpPr/>
            <p:nvPr/>
          </p:nvSpPr>
          <p:spPr>
            <a:xfrm rot="-1727051">
              <a:off x="4466066" y="4386836"/>
              <a:ext cx="4492552" cy="3434891"/>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p:cNvSpPr/>
            <p:nvPr/>
          </p:nvSpPr>
          <p:spPr>
            <a:xfrm rot="-1727051">
              <a:off x="4255423" y="4213039"/>
              <a:ext cx="4919521" cy="3761286"/>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p:cNvSpPr/>
            <p:nvPr/>
          </p:nvSpPr>
          <p:spPr>
            <a:xfrm rot="-1727051">
              <a:off x="4540838" y="4522910"/>
              <a:ext cx="4492552" cy="3434891"/>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p:cNvSpPr/>
            <p:nvPr/>
          </p:nvSpPr>
          <p:spPr>
            <a:xfrm rot="-1727051">
              <a:off x="4633110" y="4675023"/>
              <a:ext cx="4492552" cy="3434891"/>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p:cNvSpPr/>
            <p:nvPr/>
          </p:nvSpPr>
          <p:spPr>
            <a:xfrm rot="-1727051">
              <a:off x="4721031" y="4850835"/>
              <a:ext cx="4492552" cy="3434891"/>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p:cNvSpPr/>
            <p:nvPr/>
          </p:nvSpPr>
          <p:spPr>
            <a:xfrm rot="-1727051">
              <a:off x="4794858" y="4985189"/>
              <a:ext cx="4492552" cy="3434891"/>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p:cNvSpPr/>
            <p:nvPr/>
          </p:nvSpPr>
          <p:spPr>
            <a:xfrm rot="-1727051">
              <a:off x="4884597" y="5148500"/>
              <a:ext cx="4492552" cy="3434891"/>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p:cNvSpPr/>
            <p:nvPr/>
          </p:nvSpPr>
          <p:spPr>
            <a:xfrm rot="-1727051">
              <a:off x="4984029" y="5313644"/>
              <a:ext cx="4492552" cy="3434891"/>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1" name="Google Shape;621;p33"/>
          <p:cNvSpPr/>
          <p:nvPr/>
        </p:nvSpPr>
        <p:spPr>
          <a:xfrm>
            <a:off x="6873796" y="4577203"/>
            <a:ext cx="417330" cy="409490"/>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22" name="Google Shape;622;p33"/>
          <p:cNvSpPr/>
          <p:nvPr/>
        </p:nvSpPr>
        <p:spPr>
          <a:xfrm>
            <a:off x="7926098" y="4369490"/>
            <a:ext cx="243611" cy="239017"/>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24" name="Google Shape;624;p33"/>
          <p:cNvSpPr/>
          <p:nvPr/>
        </p:nvSpPr>
        <p:spPr>
          <a:xfrm>
            <a:off x="5567624" y="360001"/>
            <a:ext cx="898978" cy="882072"/>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25" name="Google Shape;625;p33"/>
          <p:cNvSpPr/>
          <p:nvPr/>
        </p:nvSpPr>
        <p:spPr>
          <a:xfrm>
            <a:off x="8683524" y="4608501"/>
            <a:ext cx="898978" cy="882072"/>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 name="TextBox 5"/>
          <p:cNvSpPr txBox="1"/>
          <p:nvPr/>
        </p:nvSpPr>
        <p:spPr>
          <a:xfrm>
            <a:off x="1105114" y="2884095"/>
            <a:ext cx="4372147" cy="923330"/>
          </a:xfrm>
          <a:prstGeom prst="rect">
            <a:avLst/>
          </a:prstGeom>
          <a:noFill/>
        </p:spPr>
        <p:txBody>
          <a:bodyPr wrap="square" rtlCol="0">
            <a:spAutoFit/>
          </a:bodyPr>
          <a:lstStyle/>
          <a:p>
            <a:pPr algn="ctr"/>
            <a:r>
              <a:rPr lang="en-US" sz="18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Done by: Nadeen Theodory, Sadeen Abu Taa, Joyce Zananiri, Elias Mouasher, Yousef Rantissi.</a:t>
            </a:r>
            <a:endParaRPr lang="en-US" sz="1800" b="1" dirty="0">
              <a:solidFill>
                <a:schemeClr val="accent6"/>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pic>
        <p:nvPicPr>
          <p:cNvPr id="912" name="Google Shape;912;p47"/>
          <p:cNvPicPr preferRelativeResize="0"/>
          <p:nvPr/>
        </p:nvPicPr>
        <p:blipFill rotWithShape="1">
          <a:blip r:embed="rId3">
            <a:alphaModFix amt="60000"/>
          </a:blip>
          <a:srcRect l="19555" r="19768"/>
          <a:stretch/>
        </p:blipFill>
        <p:spPr>
          <a:xfrm>
            <a:off x="0" y="0"/>
            <a:ext cx="3099226" cy="5143501"/>
          </a:xfrm>
          <a:prstGeom prst="rect">
            <a:avLst/>
          </a:prstGeom>
          <a:noFill/>
          <a:ln>
            <a:noFill/>
          </a:ln>
        </p:spPr>
      </p:pic>
      <p:sp>
        <p:nvSpPr>
          <p:cNvPr id="4" name="TextBox 3"/>
          <p:cNvSpPr txBox="1"/>
          <p:nvPr/>
        </p:nvSpPr>
        <p:spPr>
          <a:xfrm>
            <a:off x="4150760" y="996592"/>
            <a:ext cx="4150761" cy="1077218"/>
          </a:xfrm>
          <a:prstGeom prst="rect">
            <a:avLst/>
          </a:prstGeom>
          <a:noFill/>
        </p:spPr>
        <p:txBody>
          <a:bodyPr wrap="square" rtlCol="0">
            <a:spAutoFit/>
          </a:bodyPr>
          <a:lstStyle/>
          <a:p>
            <a:pPr algn="ctr"/>
            <a:r>
              <a:rPr lang="en-US" sz="3200" b="1" dirty="0" smtClean="0">
                <a:solidFill>
                  <a:srgbClr val="EEBECE"/>
                </a:solidFill>
                <a:effectLst>
                  <a:outerShdw blurRad="38100" dist="38100" dir="2700000" algn="tl">
                    <a:srgbClr val="000000">
                      <a:alpha val="43137"/>
                    </a:srgbClr>
                  </a:outerShdw>
                </a:effectLst>
                <a:latin typeface="Elephant" panose="02020904090505020303" pitchFamily="18" charset="0"/>
              </a:rPr>
              <a:t>Information about losing weight safely</a:t>
            </a:r>
            <a:endParaRPr lang="en-US" sz="3200" b="1" dirty="0">
              <a:solidFill>
                <a:srgbClr val="EEBECE"/>
              </a:solidFill>
              <a:effectLst>
                <a:outerShdw blurRad="38100" dist="38100" dir="2700000" algn="tl">
                  <a:srgbClr val="000000">
                    <a:alpha val="43137"/>
                  </a:srgbClr>
                </a:outerShdw>
              </a:effectLst>
              <a:latin typeface="Elephant" panose="02020904090505020303" pitchFamily="18" charset="0"/>
            </a:endParaRPr>
          </a:p>
        </p:txBody>
      </p:sp>
      <p:sp>
        <p:nvSpPr>
          <p:cNvPr id="5" name="Rectangle 4"/>
          <p:cNvSpPr/>
          <p:nvPr/>
        </p:nvSpPr>
        <p:spPr>
          <a:xfrm>
            <a:off x="3228655" y="1960973"/>
            <a:ext cx="4795462" cy="2554545"/>
          </a:xfrm>
          <a:prstGeom prst="rect">
            <a:avLst/>
          </a:prstGeom>
        </p:spPr>
        <p:txBody>
          <a:bodyPr wrap="square">
            <a:spAutoFit/>
          </a:bodyPr>
          <a:lstStyle/>
          <a:p>
            <a:r>
              <a:rPr lang="en-US" sz="20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“To </a:t>
            </a:r>
            <a:r>
              <a:rPr lang="en-US" sz="2000" b="1" dirty="0">
                <a:solidFill>
                  <a:schemeClr val="accent6"/>
                </a:solidFill>
                <a:effectLst>
                  <a:outerShdw blurRad="38100" dist="38100" dir="2700000" algn="tl">
                    <a:srgbClr val="000000">
                      <a:alpha val="43137"/>
                    </a:srgbClr>
                  </a:outerShdw>
                </a:effectLst>
                <a:latin typeface="Arial Black" panose="020B0A04020102020204" pitchFamily="34" charset="0"/>
              </a:rPr>
              <a:t>lose weight safely, aim for a deficit of 500 calories per day to lose 0.5 kilograms weekly, or 1000 calories for a 1-kilogram loss. Achieve this through reduced calorie intake, increased physical activity, or a combination of both</a:t>
            </a:r>
            <a:r>
              <a:rPr lang="en-US" sz="20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a:t>
            </a:r>
            <a:endParaRPr lang="en-US" sz="2000" b="1" dirty="0">
              <a:solidFill>
                <a:schemeClr val="accent6"/>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grpSp>
        <p:nvGrpSpPr>
          <p:cNvPr id="824" name="Google Shape;824;p44"/>
          <p:cNvGrpSpPr/>
          <p:nvPr/>
        </p:nvGrpSpPr>
        <p:grpSpPr>
          <a:xfrm rot="1218791">
            <a:off x="6549491" y="772843"/>
            <a:ext cx="7667266" cy="7671317"/>
            <a:chOff x="-2365834" y="-3907671"/>
            <a:chExt cx="6611284" cy="6614776"/>
          </a:xfrm>
        </p:grpSpPr>
        <p:sp>
          <p:nvSpPr>
            <p:cNvPr id="825" name="Google Shape;825;p44"/>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4"/>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4"/>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4"/>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4"/>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4"/>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4"/>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4"/>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3" name="Google Shape;833;p44"/>
          <p:cNvSpPr/>
          <p:nvPr/>
        </p:nvSpPr>
        <p:spPr>
          <a:xfrm rot="-179706">
            <a:off x="7611778" y="4322046"/>
            <a:ext cx="583823" cy="572905"/>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34" name="Google Shape;834;p44"/>
          <p:cNvSpPr/>
          <p:nvPr/>
        </p:nvSpPr>
        <p:spPr>
          <a:xfrm rot="-179668">
            <a:off x="8434950" y="3116671"/>
            <a:ext cx="241552" cy="237077"/>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35" name="Google Shape;835;p44"/>
          <p:cNvSpPr/>
          <p:nvPr/>
        </p:nvSpPr>
        <p:spPr>
          <a:xfrm rot="-179668">
            <a:off x="8088800" y="3696771"/>
            <a:ext cx="241552" cy="237077"/>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nvGrpSpPr>
          <p:cNvPr id="836" name="Google Shape;836;p44"/>
          <p:cNvGrpSpPr/>
          <p:nvPr/>
        </p:nvGrpSpPr>
        <p:grpSpPr>
          <a:xfrm rot="-9581209">
            <a:off x="-4975759" y="-3427419"/>
            <a:ext cx="7667266" cy="7671317"/>
            <a:chOff x="-2365834" y="-3907671"/>
            <a:chExt cx="6611284" cy="6614776"/>
          </a:xfrm>
        </p:grpSpPr>
        <p:sp>
          <p:nvSpPr>
            <p:cNvPr id="837" name="Google Shape;837;p44"/>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4"/>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4"/>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4"/>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4"/>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5" name="Google Shape;845;p44"/>
          <p:cNvSpPr/>
          <p:nvPr/>
        </p:nvSpPr>
        <p:spPr>
          <a:xfrm rot="10610191">
            <a:off x="765418" y="550686"/>
            <a:ext cx="583854" cy="572872"/>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46" name="Google Shape;846;p44"/>
          <p:cNvSpPr/>
          <p:nvPr/>
        </p:nvSpPr>
        <p:spPr>
          <a:xfrm rot="10609839">
            <a:off x="288552" y="2093706"/>
            <a:ext cx="241530" cy="237113"/>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47" name="Google Shape;847;p44"/>
          <p:cNvSpPr/>
          <p:nvPr/>
        </p:nvSpPr>
        <p:spPr>
          <a:xfrm rot="10609839">
            <a:off x="633022" y="1512606"/>
            <a:ext cx="241530" cy="237113"/>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nvGrpSpPr>
          <p:cNvPr id="848" name="Google Shape;848;p44"/>
          <p:cNvGrpSpPr/>
          <p:nvPr/>
        </p:nvGrpSpPr>
        <p:grpSpPr>
          <a:xfrm rot="-9581209">
            <a:off x="-4279803" y="2624564"/>
            <a:ext cx="7667266" cy="7671317"/>
            <a:chOff x="-2365834" y="-3907671"/>
            <a:chExt cx="6611284" cy="6614776"/>
          </a:xfrm>
        </p:grpSpPr>
        <p:sp>
          <p:nvSpPr>
            <p:cNvPr id="849" name="Google Shape;849;p44"/>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4"/>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4"/>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4"/>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4"/>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4"/>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4"/>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4"/>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7" name="Google Shape;857;p44"/>
          <p:cNvGrpSpPr/>
          <p:nvPr/>
        </p:nvGrpSpPr>
        <p:grpSpPr>
          <a:xfrm rot="-6363850">
            <a:off x="4279738" y="-5660632"/>
            <a:ext cx="7666992" cy="7671042"/>
            <a:chOff x="-2365834" y="-3907671"/>
            <a:chExt cx="6611284" cy="6614776"/>
          </a:xfrm>
        </p:grpSpPr>
        <p:sp>
          <p:nvSpPr>
            <p:cNvPr id="858" name="Google Shape;858;p44"/>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4"/>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4"/>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4"/>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4"/>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4"/>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4"/>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4"/>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404499" y="1203814"/>
            <a:ext cx="5811305" cy="3693319"/>
          </a:xfrm>
          <a:prstGeom prst="rect">
            <a:avLst/>
          </a:prstGeom>
        </p:spPr>
        <p:txBody>
          <a:bodyPr wrap="square">
            <a:spAutoFit/>
          </a:bodyPr>
          <a:lstStyle/>
          <a:p>
            <a:r>
              <a:rPr lang="en-US" sz="18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“For </a:t>
            </a:r>
            <a:r>
              <a:rPr lang="en-US" sz="1800" b="1" dirty="0">
                <a:solidFill>
                  <a:schemeClr val="accent6"/>
                </a:solidFill>
                <a:effectLst>
                  <a:outerShdw blurRad="38100" dist="38100" dir="2700000" algn="tl">
                    <a:srgbClr val="000000">
                      <a:alpha val="43137"/>
                    </a:srgbClr>
                  </a:outerShdw>
                </a:effectLst>
                <a:latin typeface="Arial Black" panose="020B0A04020102020204" pitchFamily="34" charset="0"/>
              </a:rPr>
              <a:t>vegetarians, consider supplementing nutrients like Vitamin B-12 due to the absence of animal proteins. To support immune function, incorporate nutrient-rich foods like dairy, bell peppers, citrus, kiwi, fish, broccoli, and spinach. A healthy diet involves a balance of essential nutrients from various food groups, limiting fats, sugar, salt, and alcohol. The number of servings depends on individual calorie needs. To burn off stored body fat, focus on calorie reduction, increased physical activity, and a behavior change plan</a:t>
            </a:r>
            <a:r>
              <a:rPr lang="en-US" sz="18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a:t>
            </a:r>
            <a:endParaRPr lang="en-US" sz="1800" b="1" dirty="0">
              <a:solidFill>
                <a:schemeClr val="accent6"/>
              </a:solidFill>
              <a:effectLst>
                <a:outerShdw blurRad="38100" dist="38100" dir="2700000" algn="tl">
                  <a:srgbClr val="000000">
                    <a:alpha val="43137"/>
                  </a:srgbClr>
                </a:outerShdw>
              </a:effectLst>
              <a:latin typeface="Arial Black" panose="020B0A04020102020204" pitchFamily="34" charset="0"/>
            </a:endParaRPr>
          </a:p>
        </p:txBody>
      </p:sp>
      <p:sp>
        <p:nvSpPr>
          <p:cNvPr id="6" name="TextBox 5"/>
          <p:cNvSpPr txBox="1"/>
          <p:nvPr/>
        </p:nvSpPr>
        <p:spPr>
          <a:xfrm>
            <a:off x="1966330" y="114888"/>
            <a:ext cx="4742233" cy="1200329"/>
          </a:xfrm>
          <a:prstGeom prst="rect">
            <a:avLst/>
          </a:prstGeom>
          <a:noFill/>
        </p:spPr>
        <p:txBody>
          <a:bodyPr wrap="square" rtlCol="0">
            <a:spAutoFit/>
          </a:bodyPr>
          <a:lstStyle/>
          <a:p>
            <a:pPr algn="ctr"/>
            <a:r>
              <a:rPr lang="en-US" sz="3600" b="1" dirty="0" smtClean="0">
                <a:solidFill>
                  <a:srgbClr val="EEBECE"/>
                </a:solidFill>
                <a:effectLst>
                  <a:outerShdw blurRad="38100" dist="38100" dir="2700000" algn="tl">
                    <a:srgbClr val="000000">
                      <a:alpha val="43137"/>
                    </a:srgbClr>
                  </a:outerShdw>
                </a:effectLst>
                <a:latin typeface="Elephant" panose="02020904090505020303" pitchFamily="18" charset="0"/>
              </a:rPr>
              <a:t>Advice for vegetarians</a:t>
            </a:r>
            <a:endParaRPr lang="en-US" sz="3600" b="1" dirty="0">
              <a:solidFill>
                <a:srgbClr val="EEBECE"/>
              </a:solidFill>
              <a:effectLst>
                <a:outerShdw blurRad="38100" dist="38100" dir="2700000" algn="tl">
                  <a:srgbClr val="000000">
                    <a:alpha val="43137"/>
                  </a:srgbClr>
                </a:outerShdw>
              </a:effectLst>
              <a:latin typeface="Elephant" panose="02020904090505020303" pitchFamily="18" charset="0"/>
            </a:endParaRPr>
          </a:p>
        </p:txBody>
      </p:sp>
    </p:spTree>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pic>
        <p:nvPicPr>
          <p:cNvPr id="1665" name="Google Shape;1665;p60"/>
          <p:cNvPicPr preferRelativeResize="0"/>
          <p:nvPr/>
        </p:nvPicPr>
        <p:blipFill rotWithShape="1">
          <a:blip r:embed="rId3">
            <a:alphaModFix amt="64000"/>
          </a:blip>
          <a:srcRect l="22177" r="37660"/>
          <a:stretch/>
        </p:blipFill>
        <p:spPr>
          <a:xfrm>
            <a:off x="0" y="0"/>
            <a:ext cx="3099223" cy="5143501"/>
          </a:xfrm>
          <a:prstGeom prst="rect">
            <a:avLst/>
          </a:prstGeom>
          <a:noFill/>
          <a:ln>
            <a:noFill/>
          </a:ln>
        </p:spPr>
      </p:pic>
      <p:sp>
        <p:nvSpPr>
          <p:cNvPr id="3" name="TextBox 2"/>
          <p:cNvSpPr txBox="1"/>
          <p:nvPr/>
        </p:nvSpPr>
        <p:spPr>
          <a:xfrm>
            <a:off x="3189768" y="1073889"/>
            <a:ext cx="3604437" cy="830997"/>
          </a:xfrm>
          <a:prstGeom prst="rect">
            <a:avLst/>
          </a:prstGeom>
          <a:noFill/>
        </p:spPr>
        <p:txBody>
          <a:bodyPr wrap="square" rtlCol="0">
            <a:spAutoFit/>
          </a:bodyPr>
          <a:lstStyle/>
          <a:p>
            <a:pPr algn="ctr"/>
            <a:r>
              <a:rPr lang="en-US" sz="4800" b="1" dirty="0">
                <a:solidFill>
                  <a:srgbClr val="EEBECE"/>
                </a:solidFill>
                <a:effectLst>
                  <a:outerShdw blurRad="38100" dist="38100" dir="2700000" algn="tl">
                    <a:srgbClr val="000000">
                      <a:alpha val="43137"/>
                    </a:srgbClr>
                  </a:outerShdw>
                </a:effectLst>
                <a:latin typeface="Elephant" panose="02020904090505020303" pitchFamily="18" charset="0"/>
              </a:rPr>
              <a:t>Conclusion</a:t>
            </a:r>
            <a:r>
              <a:rPr lang="en-US" sz="3600" dirty="0"/>
              <a:t> </a:t>
            </a:r>
          </a:p>
        </p:txBody>
      </p:sp>
      <p:sp>
        <p:nvSpPr>
          <p:cNvPr id="5" name="Rectangle 4"/>
          <p:cNvSpPr/>
          <p:nvPr/>
        </p:nvSpPr>
        <p:spPr>
          <a:xfrm>
            <a:off x="3189768" y="1809193"/>
            <a:ext cx="5039832" cy="2677656"/>
          </a:xfrm>
          <a:prstGeom prst="rect">
            <a:avLst/>
          </a:prstGeom>
        </p:spPr>
        <p:txBody>
          <a:bodyPr wrap="square">
            <a:spAutoFit/>
          </a:bodyPr>
          <a:lstStyle/>
          <a:p>
            <a:r>
              <a:rPr lang="en-US" sz="2400" b="1" dirty="0">
                <a:solidFill>
                  <a:schemeClr val="accent6"/>
                </a:solidFill>
                <a:effectLst>
                  <a:outerShdw blurRad="38100" dist="38100" dir="2700000" algn="tl">
                    <a:srgbClr val="000000">
                      <a:alpha val="43137"/>
                    </a:srgbClr>
                  </a:outerShdw>
                </a:effectLst>
                <a:latin typeface="Arial Black" panose="020B0A04020102020204" pitchFamily="34" charset="0"/>
              </a:rPr>
              <a:t>Obesity is a multifaceted issue requiring a holistic approach. By understanding its causes, health risks, and effective strategies, we can work towards a healthier future.</a:t>
            </a:r>
          </a:p>
        </p:txBody>
      </p:sp>
    </p:spTree>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4"/>
        <p:cNvGrpSpPr/>
        <p:nvPr/>
      </p:nvGrpSpPr>
      <p:grpSpPr>
        <a:xfrm>
          <a:off x="0" y="0"/>
          <a:ext cx="0" cy="0"/>
          <a:chOff x="0" y="0"/>
          <a:chExt cx="0" cy="0"/>
        </a:xfrm>
      </p:grpSpPr>
      <p:grpSp>
        <p:nvGrpSpPr>
          <p:cNvPr id="896" name="Google Shape;896;p46"/>
          <p:cNvGrpSpPr/>
          <p:nvPr/>
        </p:nvGrpSpPr>
        <p:grpSpPr>
          <a:xfrm rot="3146662">
            <a:off x="-3494198" y="2192756"/>
            <a:ext cx="7667390" cy="7671441"/>
            <a:chOff x="-2365834" y="-3907671"/>
            <a:chExt cx="6611284" cy="6614776"/>
          </a:xfrm>
        </p:grpSpPr>
        <p:sp>
          <p:nvSpPr>
            <p:cNvPr id="897" name="Google Shape;897;p46"/>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6"/>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6"/>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6"/>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6"/>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6"/>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6"/>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6"/>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5" name="Google Shape;905;p46"/>
          <p:cNvSpPr/>
          <p:nvPr/>
        </p:nvSpPr>
        <p:spPr>
          <a:xfrm rot="-7290406">
            <a:off x="512706" y="3921570"/>
            <a:ext cx="693896" cy="680806"/>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06" name="Google Shape;906;p46"/>
          <p:cNvSpPr/>
          <p:nvPr/>
        </p:nvSpPr>
        <p:spPr>
          <a:xfrm rot="-7290538">
            <a:off x="1257359" y="4538528"/>
            <a:ext cx="287035" cy="281866"/>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07" name="Google Shape;907;p46"/>
          <p:cNvSpPr/>
          <p:nvPr/>
        </p:nvSpPr>
        <p:spPr>
          <a:xfrm rot="10609839">
            <a:off x="1850652" y="4489943"/>
            <a:ext cx="241530" cy="237113"/>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 name="TextBox 2"/>
          <p:cNvSpPr txBox="1"/>
          <p:nvPr/>
        </p:nvSpPr>
        <p:spPr>
          <a:xfrm>
            <a:off x="191387" y="198363"/>
            <a:ext cx="3122732" cy="1200329"/>
          </a:xfrm>
          <a:prstGeom prst="rect">
            <a:avLst/>
          </a:prstGeom>
          <a:noFill/>
        </p:spPr>
        <p:txBody>
          <a:bodyPr wrap="square" rtlCol="0">
            <a:spAutoFit/>
          </a:bodyPr>
          <a:lstStyle/>
          <a:p>
            <a:r>
              <a:rPr lang="en-US" sz="3600" b="1" dirty="0" smtClean="0">
                <a:solidFill>
                  <a:srgbClr val="EEBECE"/>
                </a:solidFill>
                <a:effectLst>
                  <a:outerShdw blurRad="38100" dist="38100" dir="2700000" algn="tl">
                    <a:srgbClr val="000000">
                      <a:alpha val="43137"/>
                    </a:srgbClr>
                  </a:outerShdw>
                </a:effectLst>
                <a:latin typeface="Elephant" panose="02020904090505020303" pitchFamily="18" charset="0"/>
              </a:rPr>
              <a:t>Thank you for listening.</a:t>
            </a:r>
            <a:endParaRPr lang="en-US" sz="3600" b="1" dirty="0">
              <a:solidFill>
                <a:srgbClr val="EEBECE"/>
              </a:solidFill>
              <a:effectLst>
                <a:outerShdw blurRad="38100" dist="38100" dir="2700000" algn="tl">
                  <a:srgbClr val="000000">
                    <a:alpha val="43137"/>
                  </a:srgbClr>
                </a:outerShdw>
              </a:effectLst>
              <a:latin typeface="Elephant" panose="02020904090505020303" pitchFamily="18" charset="0"/>
            </a:endParaRPr>
          </a:p>
        </p:txBody>
      </p:sp>
    </p:spTree>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3" name="Rectangle 2"/>
          <p:cNvSpPr/>
          <p:nvPr/>
        </p:nvSpPr>
        <p:spPr>
          <a:xfrm>
            <a:off x="765202" y="1011279"/>
            <a:ext cx="1627124" cy="584775"/>
          </a:xfrm>
          <a:prstGeom prst="rect">
            <a:avLst/>
          </a:prstGeom>
        </p:spPr>
        <p:txBody>
          <a:bodyPr wrap="square">
            <a:spAutoFit/>
          </a:bodyPr>
          <a:lstStyle/>
          <a:p>
            <a:r>
              <a:rPr lang="en-US" sz="3200" b="1" dirty="0">
                <a:solidFill>
                  <a:srgbClr val="EEBECE"/>
                </a:solidFill>
                <a:effectLst>
                  <a:outerShdw blurRad="38100" dist="38100" dir="2700000" algn="tl">
                    <a:srgbClr val="000000">
                      <a:alpha val="43137"/>
                    </a:srgbClr>
                  </a:outerShdw>
                </a:effectLst>
                <a:latin typeface="Elephant" panose="02020904090505020303" pitchFamily="18" charset="0"/>
              </a:rPr>
              <a:t>Links</a:t>
            </a:r>
            <a:r>
              <a:rPr lang="en-US" sz="2800" b="1" dirty="0">
                <a:solidFill>
                  <a:srgbClr val="EEBECE"/>
                </a:solidFill>
                <a:effectLst>
                  <a:outerShdw blurRad="38100" dist="38100" dir="2700000" algn="tl">
                    <a:srgbClr val="000000">
                      <a:alpha val="43137"/>
                    </a:srgbClr>
                  </a:outerShdw>
                </a:effectLst>
                <a:latin typeface="Elephant" panose="02020904090505020303" pitchFamily="18" charset="0"/>
              </a:rPr>
              <a:t>: </a:t>
            </a:r>
          </a:p>
        </p:txBody>
      </p:sp>
      <p:sp>
        <p:nvSpPr>
          <p:cNvPr id="4" name="Rectangle 3"/>
          <p:cNvSpPr/>
          <p:nvPr/>
        </p:nvSpPr>
        <p:spPr>
          <a:xfrm>
            <a:off x="616346" y="1626832"/>
            <a:ext cx="4572000" cy="923330"/>
          </a:xfrm>
          <a:prstGeom prst="rect">
            <a:avLst/>
          </a:prstGeom>
        </p:spPr>
        <p:txBody>
          <a:bodyPr>
            <a:spAutoFit/>
          </a:bodyPr>
          <a:lstStyle/>
          <a:p>
            <a:r>
              <a:rPr lang="en-US" sz="18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https</a:t>
            </a:r>
            <a:r>
              <a:rPr lang="en-US" sz="1800" b="1" dirty="0">
                <a:solidFill>
                  <a:schemeClr val="accent6"/>
                </a:solidFill>
                <a:effectLst>
                  <a:outerShdw blurRad="38100" dist="38100" dir="2700000" algn="tl">
                    <a:srgbClr val="000000">
                      <a:alpha val="43137"/>
                    </a:srgbClr>
                  </a:outerShdw>
                </a:effectLst>
                <a:latin typeface="Arial Black" panose="020B0A04020102020204" pitchFamily="34" charset="0"/>
              </a:rPr>
              <a:t>://www.mayoclinic.org/diseases-conditions/obesity/symptoms-causes/syc-20375742</a:t>
            </a:r>
          </a:p>
        </p:txBody>
      </p:sp>
      <p:sp>
        <p:nvSpPr>
          <p:cNvPr id="5" name="Rectangle 4"/>
          <p:cNvSpPr/>
          <p:nvPr/>
        </p:nvSpPr>
        <p:spPr>
          <a:xfrm>
            <a:off x="616346" y="2873327"/>
            <a:ext cx="4572000" cy="1477328"/>
          </a:xfrm>
          <a:prstGeom prst="rect">
            <a:avLst/>
          </a:prstGeom>
        </p:spPr>
        <p:txBody>
          <a:bodyPr>
            <a:spAutoFit/>
          </a:bodyPr>
          <a:lstStyle/>
          <a:p>
            <a:r>
              <a:rPr lang="en-US" sz="18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https</a:t>
            </a:r>
            <a:r>
              <a:rPr lang="en-US" sz="1800" b="1" dirty="0">
                <a:solidFill>
                  <a:schemeClr val="accent6"/>
                </a:solidFill>
                <a:effectLst>
                  <a:outerShdw blurRad="38100" dist="38100" dir="2700000" algn="tl">
                    <a:srgbClr val="000000">
                      <a:alpha val="43137"/>
                    </a:srgbClr>
                  </a:outerShdw>
                </a:effectLst>
                <a:latin typeface="Arial Black" panose="020B0A04020102020204" pitchFamily="34" charset="0"/>
              </a:rPr>
              <a:t>://www.cdc.gov/obesity/basics/consequences.html#:~:</a:t>
            </a:r>
            <a:r>
              <a:rPr lang="en-US" sz="18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text=Adults%20with%20obesity%20have%20higher,as%20clinical%20depression%20and%20anxiety</a:t>
            </a:r>
            <a:endParaRPr lang="en-US" sz="1800" b="1" dirty="0">
              <a:solidFill>
                <a:schemeClr val="accent6"/>
              </a:solidFill>
              <a:effectLst>
                <a:outerShdw blurRad="38100" dist="38100" dir="2700000" algn="tl">
                  <a:srgbClr val="000000">
                    <a:alpha val="43137"/>
                  </a:srgbClr>
                </a:outerShdw>
              </a:effectLst>
              <a:latin typeface="Arial Black" panose="020B0A04020102020204" pitchFamily="34" charset="0"/>
            </a:endParaRPr>
          </a:p>
        </p:txBody>
      </p:sp>
      <p:sp>
        <p:nvSpPr>
          <p:cNvPr id="6" name="Rectangle 5"/>
          <p:cNvSpPr/>
          <p:nvPr/>
        </p:nvSpPr>
        <p:spPr>
          <a:xfrm>
            <a:off x="5550195" y="1719165"/>
            <a:ext cx="2636532" cy="2308324"/>
          </a:xfrm>
          <a:prstGeom prst="rect">
            <a:avLst/>
          </a:prstGeom>
        </p:spPr>
        <p:txBody>
          <a:bodyPr wrap="square">
            <a:spAutoFit/>
          </a:bodyPr>
          <a:lstStyle/>
          <a:p>
            <a:r>
              <a:rPr lang="en-US" sz="18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https</a:t>
            </a:r>
            <a:r>
              <a:rPr lang="en-US" sz="1800" b="1" dirty="0">
                <a:solidFill>
                  <a:schemeClr val="accent6"/>
                </a:solidFill>
                <a:effectLst>
                  <a:outerShdw blurRad="38100" dist="38100" dir="2700000" algn="tl">
                    <a:srgbClr val="000000">
                      <a:alpha val="43137"/>
                    </a:srgbClr>
                  </a:outerShdw>
                </a:effectLst>
                <a:latin typeface="Arial Black" panose="020B0A04020102020204" pitchFamily="34" charset="0"/>
              </a:rPr>
              <a:t>://www.hsph.harvard.edu/obesity-prevention-source/obesity-prevention/#:~:text=Increasing%20physical%20activity,Improving%20sleep</a:t>
            </a:r>
          </a:p>
        </p:txBody>
      </p:sp>
    </p:spTree>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90C66"/>
        </a:solidFill>
        <a:effectLst/>
      </p:bgPr>
    </p:bg>
    <p:spTree>
      <p:nvGrpSpPr>
        <p:cNvPr id="1" name="Shape 635"/>
        <p:cNvGrpSpPr/>
        <p:nvPr/>
      </p:nvGrpSpPr>
      <p:grpSpPr>
        <a:xfrm>
          <a:off x="0" y="0"/>
          <a:ext cx="0" cy="0"/>
          <a:chOff x="0" y="0"/>
          <a:chExt cx="0" cy="0"/>
        </a:xfrm>
      </p:grpSpPr>
      <p:sp>
        <p:nvSpPr>
          <p:cNvPr id="4" name="TextBox 3"/>
          <p:cNvSpPr txBox="1"/>
          <p:nvPr/>
        </p:nvSpPr>
        <p:spPr>
          <a:xfrm>
            <a:off x="1945757" y="382771"/>
            <a:ext cx="4603898" cy="707886"/>
          </a:xfrm>
          <a:prstGeom prst="rect">
            <a:avLst/>
          </a:prstGeom>
          <a:noFill/>
        </p:spPr>
        <p:txBody>
          <a:bodyPr wrap="square" rtlCol="0">
            <a:spAutoFit/>
          </a:bodyPr>
          <a:lstStyle/>
          <a:p>
            <a:pPr algn="ctr"/>
            <a:r>
              <a:rPr lang="en-US" sz="4000" b="1" dirty="0" smtClean="0">
                <a:solidFill>
                  <a:srgbClr val="EEBECE"/>
                </a:solidFill>
                <a:effectLst>
                  <a:outerShdw blurRad="38100" dist="38100" dir="2700000" algn="tl">
                    <a:srgbClr val="000000">
                      <a:alpha val="43137"/>
                    </a:srgbClr>
                  </a:outerShdw>
                </a:effectLst>
                <a:latin typeface="Elephant" panose="02020904090505020303" pitchFamily="18" charset="0"/>
              </a:rPr>
              <a:t>What is obesity?</a:t>
            </a:r>
            <a:endParaRPr lang="en-US" sz="4000" b="1" dirty="0">
              <a:solidFill>
                <a:srgbClr val="EEBECE"/>
              </a:solidFill>
              <a:effectLst>
                <a:outerShdw blurRad="38100" dist="38100" dir="2700000" algn="tl">
                  <a:srgbClr val="000000">
                    <a:alpha val="43137"/>
                  </a:srgbClr>
                </a:outerShdw>
              </a:effectLst>
              <a:latin typeface="Elephant" panose="02020904090505020303" pitchFamily="18" charset="0"/>
            </a:endParaRPr>
          </a:p>
        </p:txBody>
      </p:sp>
      <p:sp>
        <p:nvSpPr>
          <p:cNvPr id="5" name="TextBox 4"/>
          <p:cNvSpPr txBox="1"/>
          <p:nvPr/>
        </p:nvSpPr>
        <p:spPr>
          <a:xfrm>
            <a:off x="680483" y="1250145"/>
            <a:ext cx="5869172" cy="2677656"/>
          </a:xfrm>
          <a:prstGeom prst="rect">
            <a:avLst/>
          </a:prstGeom>
          <a:noFill/>
        </p:spPr>
        <p:txBody>
          <a:bodyPr wrap="square" rtlCol="0">
            <a:spAutoFit/>
          </a:bodyPr>
          <a:lstStyle/>
          <a:p>
            <a:r>
              <a:rPr lang="en-US" sz="2400" b="1" dirty="0">
                <a:solidFill>
                  <a:schemeClr val="accent6"/>
                </a:solidFill>
                <a:effectLst>
                  <a:outerShdw blurRad="38100" dist="38100" dir="2700000" algn="tl">
                    <a:srgbClr val="000000">
                      <a:alpha val="43137"/>
                    </a:srgbClr>
                  </a:outerShdw>
                </a:effectLst>
                <a:latin typeface="Arial Black" panose="020B0A04020102020204" pitchFamily="34" charset="0"/>
              </a:rPr>
              <a:t>Obesity is a complex health issue with various causes. This presentation will explore the health risks, prevention strategies, and the role of diet and exercise in managing obesity.</a:t>
            </a:r>
          </a:p>
        </p:txBody>
      </p:sp>
    </p:spTree>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90C66"/>
        </a:solidFill>
        <a:effectLst/>
      </p:bgPr>
    </p:bg>
    <p:spTree>
      <p:nvGrpSpPr>
        <p:cNvPr id="1" name="Shape 642"/>
        <p:cNvGrpSpPr/>
        <p:nvPr/>
      </p:nvGrpSpPr>
      <p:grpSpPr>
        <a:xfrm>
          <a:off x="0" y="0"/>
          <a:ext cx="0" cy="0"/>
          <a:chOff x="0" y="0"/>
          <a:chExt cx="0" cy="0"/>
        </a:xfrm>
      </p:grpSpPr>
      <p:sp>
        <p:nvSpPr>
          <p:cNvPr id="643" name="Google Shape;643;p36"/>
          <p:cNvSpPr/>
          <p:nvPr/>
        </p:nvSpPr>
        <p:spPr>
          <a:xfrm>
            <a:off x="752725" y="3289976"/>
            <a:ext cx="892730" cy="876008"/>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53" name="Google Shape;653;p36"/>
          <p:cNvSpPr/>
          <p:nvPr/>
        </p:nvSpPr>
        <p:spPr>
          <a:xfrm>
            <a:off x="4633027" y="3286332"/>
            <a:ext cx="892730" cy="876008"/>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54" name="Google Shape;654;p36"/>
          <p:cNvSpPr/>
          <p:nvPr/>
        </p:nvSpPr>
        <p:spPr>
          <a:xfrm>
            <a:off x="4671888" y="1671684"/>
            <a:ext cx="892730" cy="875947"/>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55" name="Google Shape;655;p36"/>
          <p:cNvSpPr/>
          <p:nvPr/>
        </p:nvSpPr>
        <p:spPr>
          <a:xfrm>
            <a:off x="720000" y="1639126"/>
            <a:ext cx="958212" cy="940264"/>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56" name="Google Shape;656;p36"/>
          <p:cNvSpPr/>
          <p:nvPr/>
        </p:nvSpPr>
        <p:spPr>
          <a:xfrm>
            <a:off x="934282" y="1927489"/>
            <a:ext cx="506247" cy="374999"/>
          </a:xfrm>
          <a:prstGeom prst="rect">
            <a:avLst/>
          </a:prstGeom>
        </p:spPr>
        <p:txBody>
          <a:bodyPr>
            <a:prstTxWarp prst="textPlain">
              <a:avLst/>
            </a:prstTxWarp>
          </a:bodyPr>
          <a:lstStyle/>
          <a:p>
            <a:pPr lvl="0" algn="ctr"/>
            <a:r>
              <a:rPr b="1" i="0" dirty="0">
                <a:ln w="19050" cap="flat" cmpd="sng">
                  <a:solidFill>
                    <a:schemeClr val="lt1"/>
                  </a:solidFill>
                  <a:prstDash val="solid"/>
                  <a:round/>
                  <a:headEnd type="none" w="sm" len="sm"/>
                  <a:tailEnd type="none" w="sm" len="sm"/>
                </a:ln>
                <a:noFill/>
                <a:latin typeface="Elephant" panose="02020904090505020303" pitchFamily="18" charset="0"/>
              </a:rPr>
              <a:t>01</a:t>
            </a:r>
          </a:p>
        </p:txBody>
      </p:sp>
      <p:sp>
        <p:nvSpPr>
          <p:cNvPr id="657" name="Google Shape;657;p36"/>
          <p:cNvSpPr/>
          <p:nvPr/>
        </p:nvSpPr>
        <p:spPr>
          <a:xfrm>
            <a:off x="4796640" y="1927489"/>
            <a:ext cx="643225" cy="376041"/>
          </a:xfrm>
          <a:prstGeom prst="rect">
            <a:avLst/>
          </a:prstGeom>
        </p:spPr>
        <p:txBody>
          <a:bodyPr>
            <a:prstTxWarp prst="textPlain">
              <a:avLst/>
            </a:prstTxWarp>
          </a:bodyPr>
          <a:lstStyle/>
          <a:p>
            <a:pPr lvl="0" algn="ctr"/>
            <a:r>
              <a:rPr b="1" i="0" dirty="0">
                <a:ln w="19050" cap="flat" cmpd="sng">
                  <a:solidFill>
                    <a:schemeClr val="lt1"/>
                  </a:solidFill>
                  <a:prstDash val="solid"/>
                  <a:round/>
                  <a:headEnd type="none" w="sm" len="sm"/>
                  <a:tailEnd type="none" w="sm" len="sm"/>
                </a:ln>
                <a:noFill/>
                <a:latin typeface="Elephant" panose="02020904090505020303" pitchFamily="18" charset="0"/>
              </a:rPr>
              <a:t>03</a:t>
            </a:r>
          </a:p>
        </p:txBody>
      </p:sp>
      <p:sp>
        <p:nvSpPr>
          <p:cNvPr id="658" name="Google Shape;658;p36"/>
          <p:cNvSpPr/>
          <p:nvPr/>
        </p:nvSpPr>
        <p:spPr>
          <a:xfrm>
            <a:off x="4757739" y="3554164"/>
            <a:ext cx="677600" cy="374999"/>
          </a:xfrm>
          <a:prstGeom prst="rect">
            <a:avLst/>
          </a:prstGeom>
        </p:spPr>
        <p:txBody>
          <a:bodyPr>
            <a:prstTxWarp prst="textPlain">
              <a:avLst/>
            </a:prstTxWarp>
          </a:bodyPr>
          <a:lstStyle/>
          <a:p>
            <a:pPr lvl="0" algn="ctr"/>
            <a:r>
              <a:rPr b="1" i="0" dirty="0">
                <a:ln w="19050" cap="flat" cmpd="sng">
                  <a:solidFill>
                    <a:schemeClr val="lt1"/>
                  </a:solidFill>
                  <a:prstDash val="solid"/>
                  <a:round/>
                  <a:headEnd type="none" w="sm" len="sm"/>
                  <a:tailEnd type="none" w="sm" len="sm"/>
                </a:ln>
                <a:noFill/>
                <a:latin typeface="Elephant" panose="02020904090505020303" pitchFamily="18" charset="0"/>
              </a:rPr>
              <a:t>04</a:t>
            </a:r>
          </a:p>
        </p:txBody>
      </p:sp>
      <p:sp>
        <p:nvSpPr>
          <p:cNvPr id="659" name="Google Shape;659;p36"/>
          <p:cNvSpPr/>
          <p:nvPr/>
        </p:nvSpPr>
        <p:spPr>
          <a:xfrm>
            <a:off x="889977" y="3535787"/>
            <a:ext cx="618225" cy="374999"/>
          </a:xfrm>
          <a:prstGeom prst="rect">
            <a:avLst/>
          </a:prstGeom>
        </p:spPr>
        <p:txBody>
          <a:bodyPr>
            <a:prstTxWarp prst="textPlain">
              <a:avLst/>
            </a:prstTxWarp>
          </a:bodyPr>
          <a:lstStyle/>
          <a:p>
            <a:pPr lvl="0" algn="ctr"/>
            <a:r>
              <a:rPr b="1" i="0" dirty="0">
                <a:ln w="19050" cap="flat" cmpd="sng">
                  <a:solidFill>
                    <a:schemeClr val="lt1"/>
                  </a:solidFill>
                  <a:prstDash val="solid"/>
                  <a:round/>
                  <a:headEnd type="none" w="sm" len="sm"/>
                  <a:tailEnd type="none" w="sm" len="sm"/>
                </a:ln>
                <a:noFill/>
                <a:latin typeface="Elephant" panose="02020904090505020303" pitchFamily="18" charset="0"/>
              </a:rPr>
              <a:t>02</a:t>
            </a:r>
          </a:p>
        </p:txBody>
      </p:sp>
      <p:sp>
        <p:nvSpPr>
          <p:cNvPr id="3" name="TextBox 2"/>
          <p:cNvSpPr txBox="1"/>
          <p:nvPr/>
        </p:nvSpPr>
        <p:spPr>
          <a:xfrm>
            <a:off x="1416565" y="666930"/>
            <a:ext cx="6201393" cy="523220"/>
          </a:xfrm>
          <a:prstGeom prst="rect">
            <a:avLst/>
          </a:prstGeom>
          <a:noFill/>
        </p:spPr>
        <p:txBody>
          <a:bodyPr wrap="square" rtlCol="0">
            <a:spAutoFit/>
          </a:bodyPr>
          <a:lstStyle/>
          <a:p>
            <a:pPr algn="ctr"/>
            <a:r>
              <a:rPr lang="en-US" sz="2800" b="1" dirty="0" smtClean="0">
                <a:solidFill>
                  <a:srgbClr val="EEBECE"/>
                </a:solidFill>
                <a:effectLst>
                  <a:outerShdw blurRad="38100" dist="38100" dir="2700000" algn="tl">
                    <a:srgbClr val="000000">
                      <a:alpha val="43137"/>
                    </a:srgbClr>
                  </a:outerShdw>
                </a:effectLst>
                <a:latin typeface="Elephant" panose="02020904090505020303" pitchFamily="18" charset="0"/>
              </a:rPr>
              <a:t>What </a:t>
            </a:r>
            <a:r>
              <a:rPr lang="en-US" sz="2800" b="1" dirty="0">
                <a:solidFill>
                  <a:srgbClr val="EEBECE"/>
                </a:solidFill>
                <a:effectLst>
                  <a:outerShdw blurRad="38100" dist="38100" dir="2700000" algn="tl">
                    <a:srgbClr val="000000">
                      <a:alpha val="43137"/>
                    </a:srgbClr>
                  </a:outerShdw>
                </a:effectLst>
                <a:latin typeface="Elephant" panose="02020904090505020303" pitchFamily="18" charset="0"/>
              </a:rPr>
              <a:t>are the causes of </a:t>
            </a:r>
            <a:r>
              <a:rPr lang="en-US" sz="2800" b="1" dirty="0" smtClean="0">
                <a:solidFill>
                  <a:srgbClr val="EEBECE"/>
                </a:solidFill>
                <a:effectLst>
                  <a:outerShdw blurRad="38100" dist="38100" dir="2700000" algn="tl">
                    <a:srgbClr val="000000">
                      <a:alpha val="43137"/>
                    </a:srgbClr>
                  </a:outerShdw>
                </a:effectLst>
                <a:latin typeface="Elephant" panose="02020904090505020303" pitchFamily="18" charset="0"/>
              </a:rPr>
              <a:t>obesity</a:t>
            </a:r>
            <a:r>
              <a:rPr lang="en-US" sz="2800" b="1" dirty="0">
                <a:solidFill>
                  <a:srgbClr val="EEBECE"/>
                </a:solidFill>
                <a:effectLst>
                  <a:outerShdw blurRad="38100" dist="38100" dir="2700000" algn="tl">
                    <a:srgbClr val="000000">
                      <a:alpha val="43137"/>
                    </a:srgbClr>
                  </a:outerShdw>
                </a:effectLst>
                <a:latin typeface="Elephant" panose="02020904090505020303" pitchFamily="18" charset="0"/>
              </a:rPr>
              <a:t>?</a:t>
            </a:r>
          </a:p>
        </p:txBody>
      </p:sp>
      <p:sp>
        <p:nvSpPr>
          <p:cNvPr id="12" name="TextBox 11"/>
          <p:cNvSpPr txBox="1"/>
          <p:nvPr/>
        </p:nvSpPr>
        <p:spPr>
          <a:xfrm>
            <a:off x="1654810" y="1593542"/>
            <a:ext cx="3060905" cy="1323439"/>
          </a:xfrm>
          <a:prstGeom prst="rect">
            <a:avLst/>
          </a:prstGeom>
          <a:noFill/>
        </p:spPr>
        <p:txBody>
          <a:bodyPr wrap="square" rtlCol="0">
            <a:spAutoFit/>
          </a:bodyPr>
          <a:lstStyle/>
          <a:p>
            <a:r>
              <a:rPr lang="en-US" sz="1600" b="1" dirty="0">
                <a:solidFill>
                  <a:schemeClr val="accent6"/>
                </a:solidFill>
                <a:effectLst>
                  <a:outerShdw blurRad="38100" dist="38100" dir="2700000" algn="tl">
                    <a:srgbClr val="000000">
                      <a:alpha val="43137"/>
                    </a:srgbClr>
                  </a:outerShdw>
                </a:effectLst>
                <a:latin typeface="Arial Black" panose="020B0A04020102020204" pitchFamily="34" charset="0"/>
              </a:rPr>
              <a:t>Unhealthy </a:t>
            </a:r>
            <a:r>
              <a:rPr lang="en-US" sz="16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eating </a:t>
            </a:r>
            <a:r>
              <a:rPr lang="en-US" sz="1600" b="1" dirty="0">
                <a:solidFill>
                  <a:schemeClr val="accent6"/>
                </a:solidFill>
                <a:effectLst>
                  <a:outerShdw blurRad="38100" dist="38100" dir="2700000" algn="tl">
                    <a:srgbClr val="000000">
                      <a:alpha val="43137"/>
                    </a:srgbClr>
                  </a:outerShdw>
                </a:effectLst>
                <a:latin typeface="Arial Black" panose="020B0A04020102020204" pitchFamily="34" charset="0"/>
              </a:rPr>
              <a:t>h</a:t>
            </a:r>
            <a:r>
              <a:rPr lang="en-US" sz="16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abits.</a:t>
            </a:r>
            <a:endParaRPr lang="en-US" sz="1600" b="1" dirty="0">
              <a:solidFill>
                <a:schemeClr val="accent6"/>
              </a:solidFill>
              <a:effectLst>
                <a:outerShdw blurRad="38100" dist="38100" dir="2700000" algn="tl">
                  <a:srgbClr val="000000">
                    <a:alpha val="43137"/>
                  </a:srgbClr>
                </a:outerShdw>
              </a:effectLst>
              <a:latin typeface="Arial Black" panose="020B0A04020102020204" pitchFamily="34" charset="0"/>
            </a:endParaRPr>
          </a:p>
          <a:p>
            <a:r>
              <a:rPr lang="en-US" sz="16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Consuming </a:t>
            </a:r>
            <a:r>
              <a:rPr lang="en-US" sz="1600" b="1" dirty="0">
                <a:solidFill>
                  <a:schemeClr val="accent6"/>
                </a:solidFill>
                <a:effectLst>
                  <a:outerShdw blurRad="38100" dist="38100" dir="2700000" algn="tl">
                    <a:srgbClr val="000000">
                      <a:alpha val="43137"/>
                    </a:srgbClr>
                  </a:outerShdw>
                </a:effectLst>
                <a:latin typeface="Arial Black" panose="020B0A04020102020204" pitchFamily="34" charset="0"/>
              </a:rPr>
              <a:t>excessive calories, sugary drinks, and processed foods contribute to weight gain.</a:t>
            </a:r>
          </a:p>
        </p:txBody>
      </p:sp>
      <p:sp>
        <p:nvSpPr>
          <p:cNvPr id="13" name="TextBox 12"/>
          <p:cNvSpPr txBox="1"/>
          <p:nvPr/>
        </p:nvSpPr>
        <p:spPr>
          <a:xfrm>
            <a:off x="1642403" y="3267443"/>
            <a:ext cx="3073312" cy="1323439"/>
          </a:xfrm>
          <a:prstGeom prst="rect">
            <a:avLst/>
          </a:prstGeom>
          <a:noFill/>
        </p:spPr>
        <p:txBody>
          <a:bodyPr wrap="square" rtlCol="0">
            <a:spAutoFit/>
          </a:bodyPr>
          <a:lstStyle/>
          <a:p>
            <a:r>
              <a:rPr lang="en-US" sz="16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Inactivity. </a:t>
            </a:r>
            <a:endParaRPr lang="en-US" sz="1600" b="1" dirty="0">
              <a:solidFill>
                <a:schemeClr val="accent6"/>
              </a:solidFill>
              <a:effectLst>
                <a:outerShdw blurRad="38100" dist="38100" dir="2700000" algn="tl">
                  <a:srgbClr val="000000">
                    <a:alpha val="43137"/>
                  </a:srgbClr>
                </a:outerShdw>
              </a:effectLst>
              <a:latin typeface="Arial Black" panose="020B0A04020102020204" pitchFamily="34" charset="0"/>
            </a:endParaRPr>
          </a:p>
          <a:p>
            <a:r>
              <a:rPr lang="en-US" sz="1600" b="1" dirty="0">
                <a:solidFill>
                  <a:schemeClr val="accent6"/>
                </a:solidFill>
                <a:effectLst>
                  <a:outerShdw blurRad="38100" dist="38100" dir="2700000" algn="tl">
                    <a:srgbClr val="000000">
                      <a:alpha val="43137"/>
                    </a:srgbClr>
                  </a:outerShdw>
                </a:effectLst>
                <a:latin typeface="Arial Black" panose="020B0A04020102020204" pitchFamily="34" charset="0"/>
              </a:rPr>
              <a:t>Sedentary lifestyles, lack of physical activity, and prolonged screen time can lead to weight gain.</a:t>
            </a:r>
          </a:p>
        </p:txBody>
      </p:sp>
      <p:sp>
        <p:nvSpPr>
          <p:cNvPr id="14" name="TextBox 13"/>
          <p:cNvSpPr txBox="1"/>
          <p:nvPr/>
        </p:nvSpPr>
        <p:spPr>
          <a:xfrm>
            <a:off x="5564618" y="1584621"/>
            <a:ext cx="2636371" cy="1077218"/>
          </a:xfrm>
          <a:prstGeom prst="rect">
            <a:avLst/>
          </a:prstGeom>
          <a:noFill/>
        </p:spPr>
        <p:txBody>
          <a:bodyPr wrap="square" rtlCol="0">
            <a:spAutoFit/>
          </a:bodyPr>
          <a:lstStyle/>
          <a:p>
            <a:r>
              <a:rPr lang="en-US" sz="16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Genetics. </a:t>
            </a:r>
            <a:endParaRPr lang="en-US" sz="1600" b="1" dirty="0">
              <a:solidFill>
                <a:schemeClr val="accent6"/>
              </a:solidFill>
              <a:effectLst>
                <a:outerShdw blurRad="38100" dist="38100" dir="2700000" algn="tl">
                  <a:srgbClr val="000000">
                    <a:alpha val="43137"/>
                  </a:srgbClr>
                </a:outerShdw>
              </a:effectLst>
              <a:latin typeface="Arial Black" panose="020B0A04020102020204" pitchFamily="34" charset="0"/>
            </a:endParaRPr>
          </a:p>
          <a:p>
            <a:r>
              <a:rPr lang="en-US" sz="1600" b="1" dirty="0">
                <a:solidFill>
                  <a:schemeClr val="accent6"/>
                </a:solidFill>
                <a:effectLst>
                  <a:outerShdw blurRad="38100" dist="38100" dir="2700000" algn="tl">
                    <a:srgbClr val="000000">
                      <a:alpha val="43137"/>
                    </a:srgbClr>
                  </a:outerShdw>
                </a:effectLst>
                <a:latin typeface="Arial Black" panose="020B0A04020102020204" pitchFamily="34" charset="0"/>
              </a:rPr>
              <a:t>Genetic factors can predispose some individuals to obesity</a:t>
            </a:r>
          </a:p>
        </p:txBody>
      </p:sp>
      <p:sp>
        <p:nvSpPr>
          <p:cNvPr id="15" name="TextBox 14"/>
          <p:cNvSpPr txBox="1"/>
          <p:nvPr/>
        </p:nvSpPr>
        <p:spPr>
          <a:xfrm>
            <a:off x="5564618" y="3321477"/>
            <a:ext cx="2948711" cy="1323439"/>
          </a:xfrm>
          <a:prstGeom prst="rect">
            <a:avLst/>
          </a:prstGeom>
          <a:noFill/>
        </p:spPr>
        <p:txBody>
          <a:bodyPr wrap="square" rtlCol="0">
            <a:spAutoFit/>
          </a:bodyPr>
          <a:lstStyle/>
          <a:p>
            <a:r>
              <a:rPr lang="en-US" sz="16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Psychological Factors. </a:t>
            </a:r>
            <a:endParaRPr lang="en-US" sz="1600" b="1" dirty="0">
              <a:solidFill>
                <a:schemeClr val="accent6"/>
              </a:solidFill>
              <a:effectLst>
                <a:outerShdw blurRad="38100" dist="38100" dir="2700000" algn="tl">
                  <a:srgbClr val="000000">
                    <a:alpha val="43137"/>
                  </a:srgbClr>
                </a:outerShdw>
              </a:effectLst>
              <a:latin typeface="Arial Black" panose="020B0A04020102020204" pitchFamily="34" charset="0"/>
            </a:endParaRPr>
          </a:p>
          <a:p>
            <a:r>
              <a:rPr lang="en-US" sz="1600" b="1" dirty="0">
                <a:solidFill>
                  <a:schemeClr val="accent6"/>
                </a:solidFill>
                <a:effectLst>
                  <a:outerShdw blurRad="38100" dist="38100" dir="2700000" algn="tl">
                    <a:srgbClr val="000000">
                      <a:alpha val="43137"/>
                    </a:srgbClr>
                  </a:outerShdw>
                </a:effectLst>
                <a:latin typeface="Arial Black" panose="020B0A04020102020204" pitchFamily="34" charset="0"/>
              </a:rPr>
              <a:t>Emotional eating, stress, and depression can contribute to weight gain.</a:t>
            </a:r>
          </a:p>
        </p:txBody>
      </p:sp>
    </p:spTree>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40"/>
          <p:cNvSpPr txBox="1">
            <a:spLocks noGrp="1"/>
          </p:cNvSpPr>
          <p:nvPr>
            <p:ph type="title" idx="8"/>
          </p:nvPr>
        </p:nvSpPr>
        <p:spPr>
          <a:xfrm>
            <a:off x="701349" y="793433"/>
            <a:ext cx="7704000" cy="484800"/>
          </a:xfrm>
          <a:prstGeom prst="rect">
            <a:avLst/>
          </a:prstGeom>
        </p:spPr>
        <p:txBody>
          <a:bodyPr spcFirstLastPara="1" wrap="square" lIns="91425" tIns="91425" rIns="91425" bIns="91425" anchor="ctr" anchorCtr="0">
            <a:noAutofit/>
          </a:bodyPr>
          <a:lstStyle/>
          <a:p>
            <a:pPr lvl="0"/>
            <a:r>
              <a:rPr lang="en-US" dirty="0">
                <a:effectLst>
                  <a:outerShdw blurRad="38100" dist="38100" dir="2700000" algn="tl">
                    <a:srgbClr val="000000">
                      <a:alpha val="43137"/>
                    </a:srgbClr>
                  </a:outerShdw>
                </a:effectLst>
                <a:latin typeface="Elephant" panose="02020904090505020303" pitchFamily="18" charset="0"/>
              </a:rPr>
              <a:t>What are the health risks of </a:t>
            </a:r>
            <a:r>
              <a:rPr lang="en-US" dirty="0" smtClean="0">
                <a:effectLst>
                  <a:outerShdw blurRad="38100" dist="38100" dir="2700000" algn="tl">
                    <a:srgbClr val="000000">
                      <a:alpha val="43137"/>
                    </a:srgbClr>
                  </a:outerShdw>
                </a:effectLst>
                <a:latin typeface="Elephant" panose="02020904090505020303" pitchFamily="18" charset="0"/>
              </a:rPr>
              <a:t>obesity</a:t>
            </a:r>
            <a:r>
              <a:rPr lang="en-US" dirty="0">
                <a:effectLst>
                  <a:outerShdw blurRad="38100" dist="38100" dir="2700000" algn="tl">
                    <a:srgbClr val="000000">
                      <a:alpha val="43137"/>
                    </a:srgbClr>
                  </a:outerShdw>
                </a:effectLst>
                <a:latin typeface="Elephant" panose="02020904090505020303" pitchFamily="18" charset="0"/>
              </a:rPr>
              <a:t>?</a:t>
            </a:r>
            <a:endParaRPr dirty="0">
              <a:effectLst>
                <a:outerShdw blurRad="38100" dist="38100" dir="2700000" algn="tl">
                  <a:srgbClr val="000000">
                    <a:alpha val="43137"/>
                  </a:srgbClr>
                </a:outerShdw>
              </a:effectLst>
              <a:latin typeface="Elephant" panose="02020904090505020303" pitchFamily="18" charset="0"/>
            </a:endParaRPr>
          </a:p>
        </p:txBody>
      </p:sp>
      <p:sp>
        <p:nvSpPr>
          <p:cNvPr id="732" name="Google Shape;732;p40"/>
          <p:cNvSpPr/>
          <p:nvPr/>
        </p:nvSpPr>
        <p:spPr>
          <a:xfrm>
            <a:off x="860706" y="1645501"/>
            <a:ext cx="958212" cy="940264"/>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33" name="Google Shape;733;p40"/>
          <p:cNvSpPr/>
          <p:nvPr/>
        </p:nvSpPr>
        <p:spPr>
          <a:xfrm>
            <a:off x="860706" y="3317434"/>
            <a:ext cx="958212" cy="940264"/>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34" name="Google Shape;734;p40"/>
          <p:cNvSpPr/>
          <p:nvPr/>
        </p:nvSpPr>
        <p:spPr>
          <a:xfrm>
            <a:off x="4972794" y="1645501"/>
            <a:ext cx="958212" cy="940264"/>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35" name="Google Shape;735;p40"/>
          <p:cNvSpPr/>
          <p:nvPr/>
        </p:nvSpPr>
        <p:spPr>
          <a:xfrm>
            <a:off x="4972794" y="3317434"/>
            <a:ext cx="958212" cy="940264"/>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1" name="Picture 10"/>
          <p:cNvPicPr>
            <a:picLocks noChangeAspect="1"/>
          </p:cNvPicPr>
          <p:nvPr/>
        </p:nvPicPr>
        <p:blipFill>
          <a:blip r:embed="rId3"/>
          <a:stretch>
            <a:fillRect/>
          </a:stretch>
        </p:blipFill>
        <p:spPr>
          <a:xfrm>
            <a:off x="1016696" y="1870508"/>
            <a:ext cx="646232" cy="490245"/>
          </a:xfrm>
          <a:prstGeom prst="rect">
            <a:avLst/>
          </a:prstGeom>
        </p:spPr>
      </p:pic>
      <p:pic>
        <p:nvPicPr>
          <p:cNvPr id="13" name="Picture 12"/>
          <p:cNvPicPr>
            <a:picLocks noChangeAspect="1"/>
          </p:cNvPicPr>
          <p:nvPr/>
        </p:nvPicPr>
        <p:blipFill>
          <a:blip r:embed="rId4"/>
          <a:stretch>
            <a:fillRect/>
          </a:stretch>
        </p:blipFill>
        <p:spPr>
          <a:xfrm>
            <a:off x="1016696" y="3586379"/>
            <a:ext cx="646232" cy="402371"/>
          </a:xfrm>
          <a:prstGeom prst="rect">
            <a:avLst/>
          </a:prstGeom>
        </p:spPr>
      </p:pic>
      <p:pic>
        <p:nvPicPr>
          <p:cNvPr id="14" name="Picture 13"/>
          <p:cNvPicPr>
            <a:picLocks noChangeAspect="1"/>
          </p:cNvPicPr>
          <p:nvPr/>
        </p:nvPicPr>
        <p:blipFill>
          <a:blip r:embed="rId5"/>
          <a:stretch>
            <a:fillRect/>
          </a:stretch>
        </p:blipFill>
        <p:spPr>
          <a:xfrm>
            <a:off x="5122687" y="1914446"/>
            <a:ext cx="658425" cy="402371"/>
          </a:xfrm>
          <a:prstGeom prst="rect">
            <a:avLst/>
          </a:prstGeom>
        </p:spPr>
      </p:pic>
      <p:pic>
        <p:nvPicPr>
          <p:cNvPr id="15" name="Picture 14"/>
          <p:cNvPicPr>
            <a:picLocks noChangeAspect="1"/>
          </p:cNvPicPr>
          <p:nvPr/>
        </p:nvPicPr>
        <p:blipFill>
          <a:blip r:embed="rId6"/>
          <a:stretch>
            <a:fillRect/>
          </a:stretch>
        </p:blipFill>
        <p:spPr>
          <a:xfrm>
            <a:off x="5098300" y="3578120"/>
            <a:ext cx="707197" cy="402371"/>
          </a:xfrm>
          <a:prstGeom prst="rect">
            <a:avLst/>
          </a:prstGeom>
        </p:spPr>
      </p:pic>
      <p:sp>
        <p:nvSpPr>
          <p:cNvPr id="16" name="Rectangle 15"/>
          <p:cNvSpPr/>
          <p:nvPr/>
        </p:nvSpPr>
        <p:spPr>
          <a:xfrm>
            <a:off x="1818918" y="1743012"/>
            <a:ext cx="2939969" cy="1323439"/>
          </a:xfrm>
          <a:prstGeom prst="rect">
            <a:avLst/>
          </a:prstGeom>
        </p:spPr>
        <p:txBody>
          <a:bodyPr wrap="square">
            <a:spAutoFit/>
          </a:bodyPr>
          <a:lstStyle/>
          <a:p>
            <a:r>
              <a:rPr lang="en-US" sz="16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Cardiovascular disease.</a:t>
            </a:r>
            <a:endParaRPr lang="en-US" sz="1600" b="1" dirty="0">
              <a:solidFill>
                <a:schemeClr val="accent6"/>
              </a:solidFill>
              <a:effectLst>
                <a:outerShdw blurRad="38100" dist="38100" dir="2700000" algn="tl">
                  <a:srgbClr val="000000">
                    <a:alpha val="43137"/>
                  </a:srgbClr>
                </a:outerShdw>
              </a:effectLst>
              <a:latin typeface="Arial Black" panose="020B0A04020102020204" pitchFamily="34" charset="0"/>
            </a:endParaRPr>
          </a:p>
          <a:p>
            <a:r>
              <a:rPr lang="en-US" sz="1600" b="1" dirty="0">
                <a:solidFill>
                  <a:schemeClr val="accent6"/>
                </a:solidFill>
                <a:effectLst>
                  <a:outerShdw blurRad="38100" dist="38100" dir="2700000" algn="tl">
                    <a:srgbClr val="000000">
                      <a:alpha val="43137"/>
                    </a:srgbClr>
                  </a:outerShdw>
                </a:effectLst>
                <a:latin typeface="Arial Black" panose="020B0A04020102020204" pitchFamily="34" charset="0"/>
              </a:rPr>
              <a:t>Obesity increases the risk of heart disease, high blood pressure, and stroke.</a:t>
            </a:r>
          </a:p>
        </p:txBody>
      </p:sp>
      <p:sp>
        <p:nvSpPr>
          <p:cNvPr id="17" name="Rectangle 16"/>
          <p:cNvSpPr/>
          <p:nvPr/>
        </p:nvSpPr>
        <p:spPr>
          <a:xfrm>
            <a:off x="1818918" y="3327030"/>
            <a:ext cx="2541676" cy="1323439"/>
          </a:xfrm>
          <a:prstGeom prst="rect">
            <a:avLst/>
          </a:prstGeom>
        </p:spPr>
        <p:txBody>
          <a:bodyPr wrap="square">
            <a:spAutoFit/>
          </a:bodyPr>
          <a:lstStyle/>
          <a:p>
            <a:r>
              <a:rPr lang="en-US" sz="16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Diabetes. </a:t>
            </a:r>
            <a:endParaRPr lang="en-US" sz="1600" b="1" dirty="0">
              <a:solidFill>
                <a:schemeClr val="accent6"/>
              </a:solidFill>
              <a:effectLst>
                <a:outerShdw blurRad="38100" dist="38100" dir="2700000" algn="tl">
                  <a:srgbClr val="000000">
                    <a:alpha val="43137"/>
                  </a:srgbClr>
                </a:outerShdw>
              </a:effectLst>
              <a:latin typeface="Arial Black" panose="020B0A04020102020204" pitchFamily="34" charset="0"/>
            </a:endParaRPr>
          </a:p>
          <a:p>
            <a:r>
              <a:rPr lang="en-US" sz="1600" b="1" dirty="0">
                <a:solidFill>
                  <a:schemeClr val="accent6"/>
                </a:solidFill>
                <a:effectLst>
                  <a:outerShdw blurRad="38100" dist="38100" dir="2700000" algn="tl">
                    <a:srgbClr val="000000">
                      <a:alpha val="43137"/>
                    </a:srgbClr>
                  </a:outerShdw>
                </a:effectLst>
                <a:latin typeface="Arial Black" panose="020B0A04020102020204" pitchFamily="34" charset="0"/>
              </a:rPr>
              <a:t>Obesity is a major risk factor for developing type 2 diabetes.</a:t>
            </a:r>
          </a:p>
        </p:txBody>
      </p:sp>
      <p:sp>
        <p:nvSpPr>
          <p:cNvPr id="18" name="Rectangle 17"/>
          <p:cNvSpPr/>
          <p:nvPr/>
        </p:nvSpPr>
        <p:spPr>
          <a:xfrm>
            <a:off x="5931005" y="1628160"/>
            <a:ext cx="2712227" cy="1323439"/>
          </a:xfrm>
          <a:prstGeom prst="rect">
            <a:avLst/>
          </a:prstGeom>
        </p:spPr>
        <p:txBody>
          <a:bodyPr wrap="square">
            <a:spAutoFit/>
          </a:bodyPr>
          <a:lstStyle/>
          <a:p>
            <a:r>
              <a:rPr lang="en-US" sz="1600" b="1" dirty="0">
                <a:solidFill>
                  <a:schemeClr val="accent6"/>
                </a:solidFill>
                <a:effectLst>
                  <a:outerShdw blurRad="38100" dist="38100" dir="2700000" algn="tl">
                    <a:srgbClr val="000000">
                      <a:alpha val="43137"/>
                    </a:srgbClr>
                  </a:outerShdw>
                </a:effectLst>
                <a:latin typeface="Arial Black" panose="020B0A04020102020204" pitchFamily="34" charset="0"/>
              </a:rPr>
              <a:t>Joint </a:t>
            </a:r>
            <a:r>
              <a:rPr lang="en-US" sz="16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problems. </a:t>
            </a:r>
            <a:endParaRPr lang="en-US" sz="1600" b="1" dirty="0">
              <a:solidFill>
                <a:schemeClr val="accent6"/>
              </a:solidFill>
              <a:effectLst>
                <a:outerShdw blurRad="38100" dist="38100" dir="2700000" algn="tl">
                  <a:srgbClr val="000000">
                    <a:alpha val="43137"/>
                  </a:srgbClr>
                </a:outerShdw>
              </a:effectLst>
              <a:latin typeface="Arial Black" panose="020B0A04020102020204" pitchFamily="34" charset="0"/>
            </a:endParaRPr>
          </a:p>
          <a:p>
            <a:r>
              <a:rPr lang="en-US" sz="1600" b="1" dirty="0">
                <a:solidFill>
                  <a:schemeClr val="accent6"/>
                </a:solidFill>
                <a:effectLst>
                  <a:outerShdw blurRad="38100" dist="38100" dir="2700000" algn="tl">
                    <a:srgbClr val="000000">
                      <a:alpha val="43137"/>
                    </a:srgbClr>
                  </a:outerShdw>
                </a:effectLst>
                <a:latin typeface="Arial Black" panose="020B0A04020102020204" pitchFamily="34" charset="0"/>
              </a:rPr>
              <a:t>Excess weight puts strain on joints, leading to conditions such as osteoarthritis.</a:t>
            </a:r>
          </a:p>
        </p:txBody>
      </p:sp>
      <p:sp>
        <p:nvSpPr>
          <p:cNvPr id="19" name="Rectangle 18"/>
          <p:cNvSpPr/>
          <p:nvPr/>
        </p:nvSpPr>
        <p:spPr>
          <a:xfrm>
            <a:off x="5931003" y="3321830"/>
            <a:ext cx="3065420" cy="1323439"/>
          </a:xfrm>
          <a:prstGeom prst="rect">
            <a:avLst/>
          </a:prstGeom>
        </p:spPr>
        <p:txBody>
          <a:bodyPr wrap="square">
            <a:spAutoFit/>
          </a:bodyPr>
          <a:lstStyle/>
          <a:p>
            <a:r>
              <a:rPr lang="en-US" sz="1600" b="1" dirty="0">
                <a:solidFill>
                  <a:schemeClr val="accent6"/>
                </a:solidFill>
                <a:effectLst>
                  <a:outerShdw blurRad="38100" dist="38100" dir="2700000" algn="tl">
                    <a:srgbClr val="000000">
                      <a:alpha val="43137"/>
                    </a:srgbClr>
                  </a:outerShdw>
                </a:effectLst>
                <a:latin typeface="Arial Black" panose="020B0A04020102020204" pitchFamily="34" charset="0"/>
              </a:rPr>
              <a:t>Mental </a:t>
            </a:r>
            <a:r>
              <a:rPr lang="en-US" sz="16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health </a:t>
            </a:r>
            <a:r>
              <a:rPr lang="en-US" sz="1600" b="1" dirty="0">
                <a:solidFill>
                  <a:schemeClr val="accent6"/>
                </a:solidFill>
                <a:effectLst>
                  <a:outerShdw blurRad="38100" dist="38100" dir="2700000" algn="tl">
                    <a:srgbClr val="000000">
                      <a:alpha val="43137"/>
                    </a:srgbClr>
                  </a:outerShdw>
                </a:effectLst>
                <a:latin typeface="Arial Black" panose="020B0A04020102020204" pitchFamily="34" charset="0"/>
              </a:rPr>
              <a:t>i</a:t>
            </a:r>
            <a:r>
              <a:rPr lang="en-US" sz="16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ssues. </a:t>
            </a:r>
            <a:endParaRPr lang="en-US" sz="1600" b="1" dirty="0">
              <a:solidFill>
                <a:schemeClr val="accent6"/>
              </a:solidFill>
              <a:effectLst>
                <a:outerShdw blurRad="38100" dist="38100" dir="2700000" algn="tl">
                  <a:srgbClr val="000000">
                    <a:alpha val="43137"/>
                  </a:srgbClr>
                </a:outerShdw>
              </a:effectLst>
              <a:latin typeface="Arial Black" panose="020B0A04020102020204" pitchFamily="34" charset="0"/>
            </a:endParaRPr>
          </a:p>
          <a:p>
            <a:r>
              <a:rPr lang="en-US" sz="1600" b="1" dirty="0">
                <a:solidFill>
                  <a:schemeClr val="accent6"/>
                </a:solidFill>
                <a:effectLst>
                  <a:outerShdw blurRad="38100" dist="38100" dir="2700000" algn="tl">
                    <a:srgbClr val="000000">
                      <a:alpha val="43137"/>
                    </a:srgbClr>
                  </a:outerShdw>
                </a:effectLst>
                <a:latin typeface="Arial Black" panose="020B0A04020102020204" pitchFamily="34" charset="0"/>
              </a:rPr>
              <a:t>Obesity is linked to increased rates of depression, anxiety, and low self-esteem.</a:t>
            </a:r>
          </a:p>
        </p:txBody>
      </p:sp>
    </p:spTree>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p37"/>
          <p:cNvPicPr preferRelativeResize="0"/>
          <p:nvPr/>
        </p:nvPicPr>
        <p:blipFill rotWithShape="1">
          <a:blip r:embed="rId3">
            <a:alphaModFix amt="65000"/>
          </a:blip>
          <a:srcRect l="19720" r="19805"/>
          <a:stretch/>
        </p:blipFill>
        <p:spPr>
          <a:xfrm>
            <a:off x="6033300" y="0"/>
            <a:ext cx="3110702" cy="5143501"/>
          </a:xfrm>
          <a:prstGeom prst="rect">
            <a:avLst/>
          </a:prstGeom>
          <a:noFill/>
          <a:ln>
            <a:noFill/>
          </a:ln>
        </p:spPr>
      </p:pic>
      <p:grpSp>
        <p:nvGrpSpPr>
          <p:cNvPr id="667" name="Google Shape;667;p37"/>
          <p:cNvGrpSpPr/>
          <p:nvPr/>
        </p:nvGrpSpPr>
        <p:grpSpPr>
          <a:xfrm rot="2404048">
            <a:off x="2301682" y="-4321869"/>
            <a:ext cx="6611395" cy="6614888"/>
            <a:chOff x="-2365834" y="-3907671"/>
            <a:chExt cx="6611284" cy="6614776"/>
          </a:xfrm>
        </p:grpSpPr>
        <p:sp>
          <p:nvSpPr>
            <p:cNvPr id="668" name="Google Shape;668;p37"/>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7"/>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7"/>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7"/>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7"/>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7"/>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7"/>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7"/>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6" name="Google Shape;676;p37"/>
          <p:cNvSpPr/>
          <p:nvPr/>
        </p:nvSpPr>
        <p:spPr>
          <a:xfrm>
            <a:off x="5290346" y="125516"/>
            <a:ext cx="417330" cy="409490"/>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77" name="Google Shape;677;p37"/>
          <p:cNvSpPr/>
          <p:nvPr/>
        </p:nvSpPr>
        <p:spPr>
          <a:xfrm>
            <a:off x="6168199" y="279927"/>
            <a:ext cx="259966" cy="255066"/>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 name="TextBox 3"/>
          <p:cNvSpPr txBox="1"/>
          <p:nvPr/>
        </p:nvSpPr>
        <p:spPr>
          <a:xfrm>
            <a:off x="720629" y="619655"/>
            <a:ext cx="4448710" cy="954107"/>
          </a:xfrm>
          <a:prstGeom prst="rect">
            <a:avLst/>
          </a:prstGeom>
          <a:noFill/>
        </p:spPr>
        <p:txBody>
          <a:bodyPr wrap="square" rtlCol="0">
            <a:spAutoFit/>
          </a:bodyPr>
          <a:lstStyle/>
          <a:p>
            <a:pPr algn="ctr"/>
            <a:r>
              <a:rPr lang="en-US" sz="2800" b="1" dirty="0">
                <a:solidFill>
                  <a:srgbClr val="EEBECE"/>
                </a:solidFill>
                <a:effectLst>
                  <a:outerShdw blurRad="38100" dist="38100" dir="2700000" algn="tl">
                    <a:srgbClr val="000000">
                      <a:alpha val="43137"/>
                    </a:srgbClr>
                  </a:outerShdw>
                </a:effectLst>
                <a:latin typeface="Elephant" panose="02020904090505020303" pitchFamily="18" charset="0"/>
              </a:rPr>
              <a:t>Prevention and treatment of </a:t>
            </a:r>
            <a:r>
              <a:rPr lang="en-US" sz="2800" b="1" dirty="0" smtClean="0">
                <a:solidFill>
                  <a:srgbClr val="EEBECE"/>
                </a:solidFill>
                <a:effectLst>
                  <a:outerShdw blurRad="38100" dist="38100" dir="2700000" algn="tl">
                    <a:srgbClr val="000000">
                      <a:alpha val="43137"/>
                    </a:srgbClr>
                  </a:outerShdw>
                </a:effectLst>
                <a:latin typeface="Elephant" panose="02020904090505020303" pitchFamily="18" charset="0"/>
              </a:rPr>
              <a:t>obesity</a:t>
            </a:r>
            <a:endParaRPr lang="en-US" sz="2800" b="1" dirty="0">
              <a:solidFill>
                <a:srgbClr val="EEBECE"/>
              </a:solidFill>
              <a:effectLst>
                <a:outerShdw blurRad="38100" dist="38100" dir="2700000" algn="tl">
                  <a:srgbClr val="000000">
                    <a:alpha val="43137"/>
                  </a:srgbClr>
                </a:outerShdw>
              </a:effectLst>
              <a:latin typeface="Elephant" panose="02020904090505020303" pitchFamily="18" charset="0"/>
            </a:endParaRPr>
          </a:p>
        </p:txBody>
      </p:sp>
      <p:pic>
        <p:nvPicPr>
          <p:cNvPr id="6" name="Picture 5"/>
          <p:cNvPicPr>
            <a:picLocks noChangeAspect="1"/>
          </p:cNvPicPr>
          <p:nvPr/>
        </p:nvPicPr>
        <p:blipFill>
          <a:blip r:embed="rId4"/>
          <a:stretch>
            <a:fillRect/>
          </a:stretch>
        </p:blipFill>
        <p:spPr>
          <a:xfrm>
            <a:off x="628161" y="1810068"/>
            <a:ext cx="646133" cy="635182"/>
          </a:xfrm>
          <a:prstGeom prst="rect">
            <a:avLst/>
          </a:prstGeom>
        </p:spPr>
      </p:pic>
      <p:pic>
        <p:nvPicPr>
          <p:cNvPr id="7" name="Picture 6"/>
          <p:cNvPicPr>
            <a:picLocks noChangeAspect="1"/>
          </p:cNvPicPr>
          <p:nvPr/>
        </p:nvPicPr>
        <p:blipFill>
          <a:blip r:embed="rId5"/>
          <a:stretch>
            <a:fillRect/>
          </a:stretch>
        </p:blipFill>
        <p:spPr>
          <a:xfrm>
            <a:off x="628062" y="3312968"/>
            <a:ext cx="646232" cy="634039"/>
          </a:xfrm>
          <a:prstGeom prst="rect">
            <a:avLst/>
          </a:prstGeom>
        </p:spPr>
      </p:pic>
      <p:pic>
        <p:nvPicPr>
          <p:cNvPr id="8" name="Picture 7"/>
          <p:cNvPicPr>
            <a:picLocks noChangeAspect="1"/>
          </p:cNvPicPr>
          <p:nvPr/>
        </p:nvPicPr>
        <p:blipFill>
          <a:blip r:embed="rId5"/>
          <a:stretch>
            <a:fillRect/>
          </a:stretch>
        </p:blipFill>
        <p:spPr>
          <a:xfrm>
            <a:off x="3462938" y="1833170"/>
            <a:ext cx="646232" cy="634039"/>
          </a:xfrm>
          <a:prstGeom prst="rect">
            <a:avLst/>
          </a:prstGeom>
        </p:spPr>
      </p:pic>
      <p:pic>
        <p:nvPicPr>
          <p:cNvPr id="9" name="Picture 8"/>
          <p:cNvPicPr>
            <a:picLocks noChangeAspect="1"/>
          </p:cNvPicPr>
          <p:nvPr/>
        </p:nvPicPr>
        <p:blipFill>
          <a:blip r:embed="rId5"/>
          <a:stretch>
            <a:fillRect/>
          </a:stretch>
        </p:blipFill>
        <p:spPr>
          <a:xfrm>
            <a:off x="3462938" y="3312968"/>
            <a:ext cx="646232" cy="634039"/>
          </a:xfrm>
          <a:prstGeom prst="rect">
            <a:avLst/>
          </a:prstGeom>
        </p:spPr>
      </p:pic>
      <p:pic>
        <p:nvPicPr>
          <p:cNvPr id="10" name="Picture 9"/>
          <p:cNvPicPr>
            <a:picLocks noChangeAspect="1"/>
          </p:cNvPicPr>
          <p:nvPr/>
        </p:nvPicPr>
        <p:blipFill>
          <a:blip r:embed="rId6"/>
          <a:stretch>
            <a:fillRect/>
          </a:stretch>
        </p:blipFill>
        <p:spPr>
          <a:xfrm>
            <a:off x="742838" y="1956026"/>
            <a:ext cx="412373" cy="312834"/>
          </a:xfrm>
          <a:prstGeom prst="rect">
            <a:avLst/>
          </a:prstGeom>
        </p:spPr>
      </p:pic>
      <p:pic>
        <p:nvPicPr>
          <p:cNvPr id="11" name="Picture 10"/>
          <p:cNvPicPr>
            <a:picLocks noChangeAspect="1"/>
          </p:cNvPicPr>
          <p:nvPr/>
        </p:nvPicPr>
        <p:blipFill>
          <a:blip r:embed="rId7"/>
          <a:stretch>
            <a:fillRect/>
          </a:stretch>
        </p:blipFill>
        <p:spPr>
          <a:xfrm>
            <a:off x="720629" y="3475924"/>
            <a:ext cx="456792" cy="284418"/>
          </a:xfrm>
          <a:prstGeom prst="rect">
            <a:avLst/>
          </a:prstGeom>
        </p:spPr>
      </p:pic>
      <p:pic>
        <p:nvPicPr>
          <p:cNvPr id="12" name="Picture 11"/>
          <p:cNvPicPr>
            <a:picLocks noChangeAspect="1"/>
          </p:cNvPicPr>
          <p:nvPr/>
        </p:nvPicPr>
        <p:blipFill>
          <a:blip r:embed="rId8"/>
          <a:stretch>
            <a:fillRect/>
          </a:stretch>
        </p:blipFill>
        <p:spPr>
          <a:xfrm>
            <a:off x="3554997" y="1986457"/>
            <a:ext cx="462114" cy="282403"/>
          </a:xfrm>
          <a:prstGeom prst="rect">
            <a:avLst/>
          </a:prstGeom>
        </p:spPr>
      </p:pic>
      <p:pic>
        <p:nvPicPr>
          <p:cNvPr id="13" name="Picture 12"/>
          <p:cNvPicPr>
            <a:picLocks noChangeAspect="1"/>
          </p:cNvPicPr>
          <p:nvPr/>
        </p:nvPicPr>
        <p:blipFill>
          <a:blip r:embed="rId9"/>
          <a:stretch>
            <a:fillRect/>
          </a:stretch>
        </p:blipFill>
        <p:spPr>
          <a:xfrm>
            <a:off x="3541703" y="3475924"/>
            <a:ext cx="488702" cy="278055"/>
          </a:xfrm>
          <a:prstGeom prst="rect">
            <a:avLst/>
          </a:prstGeom>
        </p:spPr>
      </p:pic>
      <p:sp>
        <p:nvSpPr>
          <p:cNvPr id="14" name="Rectangle 13"/>
          <p:cNvSpPr/>
          <p:nvPr/>
        </p:nvSpPr>
        <p:spPr>
          <a:xfrm>
            <a:off x="1207910" y="1766189"/>
            <a:ext cx="2211565" cy="1015663"/>
          </a:xfrm>
          <a:prstGeom prst="rect">
            <a:avLst/>
          </a:prstGeom>
        </p:spPr>
        <p:txBody>
          <a:bodyPr wrap="square">
            <a:spAutoFit/>
          </a:bodyPr>
          <a:lstStyle/>
          <a:p>
            <a:r>
              <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rPr>
              <a:t>Healthy d</a:t>
            </a:r>
            <a:r>
              <a:rPr lang="en-US" sz="12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iet. </a:t>
            </a:r>
            <a:endPar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endParaRPr>
          </a:p>
          <a:p>
            <a:r>
              <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rPr>
              <a:t>Eat a balanced diet rich in fruits, vegetables, whole grains, and lean proteins.</a:t>
            </a:r>
          </a:p>
        </p:txBody>
      </p:sp>
      <p:sp>
        <p:nvSpPr>
          <p:cNvPr id="15" name="Rectangle 14"/>
          <p:cNvSpPr/>
          <p:nvPr/>
        </p:nvSpPr>
        <p:spPr>
          <a:xfrm>
            <a:off x="1205343" y="3266398"/>
            <a:ext cx="2166206" cy="1015663"/>
          </a:xfrm>
          <a:prstGeom prst="rect">
            <a:avLst/>
          </a:prstGeom>
        </p:spPr>
        <p:txBody>
          <a:bodyPr wrap="square">
            <a:spAutoFit/>
          </a:bodyPr>
          <a:lstStyle/>
          <a:p>
            <a:r>
              <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rPr>
              <a:t>Regular </a:t>
            </a:r>
            <a:r>
              <a:rPr lang="en-US" sz="12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exercise.</a:t>
            </a:r>
            <a:endPar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endParaRPr>
          </a:p>
          <a:p>
            <a:r>
              <a:rPr lang="en-US" sz="12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Incorporate </a:t>
            </a:r>
            <a:r>
              <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rPr>
              <a:t>physical activity into daily routines to maintain a healthy weight.</a:t>
            </a:r>
          </a:p>
        </p:txBody>
      </p:sp>
      <p:sp>
        <p:nvSpPr>
          <p:cNvPr id="16" name="Rectangle 15"/>
          <p:cNvSpPr/>
          <p:nvPr/>
        </p:nvSpPr>
        <p:spPr>
          <a:xfrm>
            <a:off x="4017111" y="1746674"/>
            <a:ext cx="1951153" cy="1015663"/>
          </a:xfrm>
          <a:prstGeom prst="rect">
            <a:avLst/>
          </a:prstGeom>
        </p:spPr>
        <p:txBody>
          <a:bodyPr wrap="square">
            <a:spAutoFit/>
          </a:bodyPr>
          <a:lstStyle/>
          <a:p>
            <a:r>
              <a:rPr lang="en-US" sz="12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Behavioral </a:t>
            </a:r>
            <a:r>
              <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rPr>
              <a:t>c</a:t>
            </a:r>
            <a:r>
              <a:rPr lang="en-US" sz="12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hanges. </a:t>
            </a:r>
            <a:endPar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endParaRPr>
          </a:p>
          <a:p>
            <a:r>
              <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rPr>
              <a:t>Adopting healthier habits, setting realistic goals, and seeking support</a:t>
            </a:r>
            <a:r>
              <a:rPr lang="en-US" sz="12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a:t>
            </a:r>
            <a:endPar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endParaRPr>
          </a:p>
        </p:txBody>
      </p:sp>
      <p:sp>
        <p:nvSpPr>
          <p:cNvPr id="17" name="Rectangle 16"/>
          <p:cNvSpPr/>
          <p:nvPr/>
        </p:nvSpPr>
        <p:spPr>
          <a:xfrm>
            <a:off x="4051964" y="3251379"/>
            <a:ext cx="2200455" cy="1015663"/>
          </a:xfrm>
          <a:prstGeom prst="rect">
            <a:avLst/>
          </a:prstGeom>
        </p:spPr>
        <p:txBody>
          <a:bodyPr wrap="square">
            <a:spAutoFit/>
          </a:bodyPr>
          <a:lstStyle/>
          <a:p>
            <a:r>
              <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rPr>
              <a:t>Medical </a:t>
            </a:r>
            <a:r>
              <a:rPr lang="en-US" sz="12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Intervention.</a:t>
            </a:r>
            <a:endPar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endParaRPr>
          </a:p>
          <a:p>
            <a:r>
              <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rPr>
              <a:t>In some cases, medication or weight-loss surgery may be necessary.</a:t>
            </a:r>
          </a:p>
        </p:txBody>
      </p:sp>
    </p:spTree>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90C66"/>
        </a:solidFill>
        <a:effectLst/>
      </p:bgPr>
    </p:bg>
    <p:spTree>
      <p:nvGrpSpPr>
        <p:cNvPr id="1" name="Shape 681"/>
        <p:cNvGrpSpPr/>
        <p:nvPr/>
      </p:nvGrpSpPr>
      <p:grpSpPr>
        <a:xfrm>
          <a:off x="0" y="0"/>
          <a:ext cx="0" cy="0"/>
          <a:chOff x="0" y="0"/>
          <a:chExt cx="0" cy="0"/>
        </a:xfrm>
      </p:grpSpPr>
      <p:pic>
        <p:nvPicPr>
          <p:cNvPr id="682" name="Google Shape;682;p38"/>
          <p:cNvPicPr preferRelativeResize="0"/>
          <p:nvPr/>
        </p:nvPicPr>
        <p:blipFill rotWithShape="1">
          <a:blip r:embed="rId3">
            <a:alphaModFix amt="63000"/>
          </a:blip>
          <a:srcRect l="9110" r="56997"/>
          <a:stretch/>
        </p:blipFill>
        <p:spPr>
          <a:xfrm>
            <a:off x="0" y="-25"/>
            <a:ext cx="3099223" cy="5143524"/>
          </a:xfrm>
          <a:prstGeom prst="rect">
            <a:avLst/>
          </a:prstGeom>
          <a:noFill/>
          <a:ln>
            <a:noFill/>
          </a:ln>
        </p:spPr>
      </p:pic>
      <p:grpSp>
        <p:nvGrpSpPr>
          <p:cNvPr id="686" name="Google Shape;686;p38"/>
          <p:cNvGrpSpPr/>
          <p:nvPr/>
        </p:nvGrpSpPr>
        <p:grpSpPr>
          <a:xfrm rot="2700000">
            <a:off x="-2590520" y="2729385"/>
            <a:ext cx="6611220" cy="6614713"/>
            <a:chOff x="-2365834" y="-3907671"/>
            <a:chExt cx="6611284" cy="6614776"/>
          </a:xfrm>
        </p:grpSpPr>
        <p:sp>
          <p:nvSpPr>
            <p:cNvPr id="687" name="Google Shape;687;p38"/>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8"/>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8"/>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8"/>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8"/>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8"/>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8"/>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8"/>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noFill/>
            <a:ln w="9525" cap="flat" cmpd="sng">
              <a:solidFill>
                <a:srgbClr val="FFFFFF"/>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5" name="Google Shape;695;p38"/>
          <p:cNvSpPr/>
          <p:nvPr/>
        </p:nvSpPr>
        <p:spPr>
          <a:xfrm>
            <a:off x="533734" y="3679503"/>
            <a:ext cx="417330" cy="409490"/>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96" name="Google Shape;696;p38"/>
          <p:cNvSpPr/>
          <p:nvPr/>
        </p:nvSpPr>
        <p:spPr>
          <a:xfrm>
            <a:off x="2017799" y="3960914"/>
            <a:ext cx="898978" cy="882072"/>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97" name="Google Shape;697;p38"/>
          <p:cNvSpPr/>
          <p:nvPr/>
        </p:nvSpPr>
        <p:spPr>
          <a:xfrm>
            <a:off x="951071" y="4433478"/>
            <a:ext cx="417330" cy="409490"/>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 name="TextBox 3"/>
          <p:cNvSpPr txBox="1"/>
          <p:nvPr/>
        </p:nvSpPr>
        <p:spPr>
          <a:xfrm>
            <a:off x="3943867" y="1170474"/>
            <a:ext cx="4058292" cy="707886"/>
          </a:xfrm>
          <a:prstGeom prst="rect">
            <a:avLst/>
          </a:prstGeom>
          <a:noFill/>
        </p:spPr>
        <p:txBody>
          <a:bodyPr wrap="square" rtlCol="0">
            <a:spAutoFit/>
          </a:bodyPr>
          <a:lstStyle/>
          <a:p>
            <a:pPr algn="ctr"/>
            <a:r>
              <a:rPr lang="en-US" sz="2000" b="1" dirty="0">
                <a:solidFill>
                  <a:srgbClr val="EEBECE"/>
                </a:solidFill>
                <a:effectLst>
                  <a:outerShdw blurRad="38100" dist="38100" dir="2700000" algn="tl">
                    <a:srgbClr val="000000">
                      <a:alpha val="43137"/>
                    </a:srgbClr>
                  </a:outerShdw>
                </a:effectLst>
                <a:latin typeface="Elephant" panose="02020904090505020303" pitchFamily="18" charset="0"/>
              </a:rPr>
              <a:t>The role of diet in managing </a:t>
            </a:r>
            <a:r>
              <a:rPr lang="en-US" sz="2000" b="1" dirty="0" smtClean="0">
                <a:solidFill>
                  <a:srgbClr val="EEBECE"/>
                </a:solidFill>
                <a:effectLst>
                  <a:outerShdw blurRad="38100" dist="38100" dir="2700000" algn="tl">
                    <a:srgbClr val="000000">
                      <a:alpha val="43137"/>
                    </a:srgbClr>
                  </a:outerShdw>
                </a:effectLst>
                <a:latin typeface="Elephant" panose="02020904090505020303" pitchFamily="18" charset="0"/>
              </a:rPr>
              <a:t>obesity</a:t>
            </a:r>
            <a:endParaRPr lang="en-US" sz="2000" b="1" dirty="0">
              <a:solidFill>
                <a:srgbClr val="EEBECE"/>
              </a:solidFill>
              <a:effectLst>
                <a:outerShdw blurRad="38100" dist="38100" dir="2700000" algn="tl">
                  <a:srgbClr val="000000">
                    <a:alpha val="43137"/>
                  </a:srgbClr>
                </a:outerShdw>
              </a:effectLst>
              <a:latin typeface="Elephant" panose="02020904090505020303" pitchFamily="18" charset="0"/>
            </a:endParaRPr>
          </a:p>
        </p:txBody>
      </p:sp>
      <p:pic>
        <p:nvPicPr>
          <p:cNvPr id="5" name="Picture 4"/>
          <p:cNvPicPr>
            <a:picLocks noChangeAspect="1"/>
          </p:cNvPicPr>
          <p:nvPr/>
        </p:nvPicPr>
        <p:blipFill>
          <a:blip r:embed="rId4"/>
          <a:stretch>
            <a:fillRect/>
          </a:stretch>
        </p:blipFill>
        <p:spPr>
          <a:xfrm>
            <a:off x="3590269" y="1879140"/>
            <a:ext cx="710015" cy="697981"/>
          </a:xfrm>
          <a:prstGeom prst="rect">
            <a:avLst/>
          </a:prstGeom>
        </p:spPr>
      </p:pic>
      <p:pic>
        <p:nvPicPr>
          <p:cNvPr id="6" name="Picture 5"/>
          <p:cNvPicPr>
            <a:picLocks noChangeAspect="1"/>
          </p:cNvPicPr>
          <p:nvPr/>
        </p:nvPicPr>
        <p:blipFill>
          <a:blip r:embed="rId5"/>
          <a:stretch>
            <a:fillRect/>
          </a:stretch>
        </p:blipFill>
        <p:spPr>
          <a:xfrm>
            <a:off x="6052608" y="2771678"/>
            <a:ext cx="707197" cy="701101"/>
          </a:xfrm>
          <a:prstGeom prst="rect">
            <a:avLst/>
          </a:prstGeom>
        </p:spPr>
      </p:pic>
      <p:pic>
        <p:nvPicPr>
          <p:cNvPr id="7" name="Picture 6"/>
          <p:cNvPicPr>
            <a:picLocks noChangeAspect="1"/>
          </p:cNvPicPr>
          <p:nvPr/>
        </p:nvPicPr>
        <p:blipFill>
          <a:blip r:embed="rId5"/>
          <a:stretch>
            <a:fillRect/>
          </a:stretch>
        </p:blipFill>
        <p:spPr>
          <a:xfrm>
            <a:off x="3590269" y="3477110"/>
            <a:ext cx="707197" cy="701101"/>
          </a:xfrm>
          <a:prstGeom prst="rect">
            <a:avLst/>
          </a:prstGeom>
        </p:spPr>
      </p:pic>
      <p:sp>
        <p:nvSpPr>
          <p:cNvPr id="9" name="Rectangle 8"/>
          <p:cNvSpPr/>
          <p:nvPr/>
        </p:nvSpPr>
        <p:spPr>
          <a:xfrm>
            <a:off x="4241243" y="1877580"/>
            <a:ext cx="2103908" cy="1015663"/>
          </a:xfrm>
          <a:prstGeom prst="rect">
            <a:avLst/>
          </a:prstGeom>
        </p:spPr>
        <p:txBody>
          <a:bodyPr wrap="square">
            <a:spAutoFit/>
          </a:bodyPr>
          <a:lstStyle/>
          <a:p>
            <a:r>
              <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rPr>
              <a:t>Calorie c</a:t>
            </a:r>
            <a:r>
              <a:rPr lang="en-US" sz="12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ontrol. </a:t>
            </a:r>
            <a:endPar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endParaRPr>
          </a:p>
          <a:p>
            <a:r>
              <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rPr>
              <a:t>Monitoring calorie intake and portion sizes are crucial for weight management.</a:t>
            </a:r>
          </a:p>
        </p:txBody>
      </p:sp>
      <p:sp>
        <p:nvSpPr>
          <p:cNvPr id="10" name="Rectangle 9"/>
          <p:cNvSpPr/>
          <p:nvPr/>
        </p:nvSpPr>
        <p:spPr>
          <a:xfrm>
            <a:off x="4210419" y="3472779"/>
            <a:ext cx="2282847" cy="1015663"/>
          </a:xfrm>
          <a:prstGeom prst="rect">
            <a:avLst/>
          </a:prstGeom>
        </p:spPr>
        <p:txBody>
          <a:bodyPr wrap="square">
            <a:spAutoFit/>
          </a:bodyPr>
          <a:lstStyle/>
          <a:p>
            <a:r>
              <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rPr>
              <a:t>Nutrient-Dense f</a:t>
            </a:r>
            <a:r>
              <a:rPr lang="en-US" sz="12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oods.</a:t>
            </a:r>
            <a:endPar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endParaRPr>
          </a:p>
          <a:p>
            <a:r>
              <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rPr>
              <a:t>Eat foods that are rich in nutrients, such as fruits, vegetables, and whole grains.</a:t>
            </a:r>
          </a:p>
        </p:txBody>
      </p:sp>
      <p:sp>
        <p:nvSpPr>
          <p:cNvPr id="11" name="Rectangle 10"/>
          <p:cNvSpPr/>
          <p:nvPr/>
        </p:nvSpPr>
        <p:spPr>
          <a:xfrm>
            <a:off x="6733260" y="2764602"/>
            <a:ext cx="2410164" cy="1015663"/>
          </a:xfrm>
          <a:prstGeom prst="rect">
            <a:avLst/>
          </a:prstGeom>
        </p:spPr>
        <p:txBody>
          <a:bodyPr wrap="square">
            <a:spAutoFit/>
          </a:bodyPr>
          <a:lstStyle/>
          <a:p>
            <a:r>
              <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rPr>
              <a:t>Reducing </a:t>
            </a:r>
            <a:r>
              <a:rPr lang="en-US" sz="12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added </a:t>
            </a:r>
            <a:r>
              <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rPr>
              <a:t>s</a:t>
            </a:r>
            <a:r>
              <a:rPr lang="en-US" sz="12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ugars. </a:t>
            </a:r>
            <a:endPar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endParaRPr>
          </a:p>
          <a:p>
            <a:r>
              <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rPr>
              <a:t>Avoid sugary drinks and limit consumption of sweets and processed foods.</a:t>
            </a:r>
          </a:p>
        </p:txBody>
      </p:sp>
      <p:pic>
        <p:nvPicPr>
          <p:cNvPr id="12" name="Picture 11"/>
          <p:cNvPicPr>
            <a:picLocks noChangeAspect="1"/>
          </p:cNvPicPr>
          <p:nvPr/>
        </p:nvPicPr>
        <p:blipFill>
          <a:blip r:embed="rId6"/>
          <a:stretch>
            <a:fillRect/>
          </a:stretch>
        </p:blipFill>
        <p:spPr>
          <a:xfrm>
            <a:off x="3736585" y="2074488"/>
            <a:ext cx="414564" cy="310923"/>
          </a:xfrm>
          <a:prstGeom prst="rect">
            <a:avLst/>
          </a:prstGeom>
        </p:spPr>
      </p:pic>
      <p:pic>
        <p:nvPicPr>
          <p:cNvPr id="13" name="Picture 12"/>
          <p:cNvPicPr>
            <a:picLocks noChangeAspect="1"/>
          </p:cNvPicPr>
          <p:nvPr/>
        </p:nvPicPr>
        <p:blipFill>
          <a:blip r:embed="rId7"/>
          <a:stretch>
            <a:fillRect/>
          </a:stretch>
        </p:blipFill>
        <p:spPr>
          <a:xfrm>
            <a:off x="6177586" y="2985896"/>
            <a:ext cx="457240" cy="286537"/>
          </a:xfrm>
          <a:prstGeom prst="rect">
            <a:avLst/>
          </a:prstGeom>
        </p:spPr>
      </p:pic>
      <p:pic>
        <p:nvPicPr>
          <p:cNvPr id="14" name="Picture 13"/>
          <p:cNvPicPr>
            <a:picLocks noChangeAspect="1"/>
          </p:cNvPicPr>
          <p:nvPr/>
        </p:nvPicPr>
        <p:blipFill>
          <a:blip r:embed="rId8"/>
          <a:stretch>
            <a:fillRect/>
          </a:stretch>
        </p:blipFill>
        <p:spPr>
          <a:xfrm>
            <a:off x="3712199" y="3679503"/>
            <a:ext cx="463336" cy="280440"/>
          </a:xfrm>
          <a:prstGeom prst="rect">
            <a:avLst/>
          </a:prstGeom>
        </p:spPr>
      </p:pic>
    </p:spTree>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90C66"/>
        </a:solidFill>
        <a:effectLst/>
      </p:bgPr>
    </p:bg>
    <p:spTree>
      <p:nvGrpSpPr>
        <p:cNvPr id="1" name="Shape 702"/>
        <p:cNvGrpSpPr/>
        <p:nvPr/>
      </p:nvGrpSpPr>
      <p:grpSpPr>
        <a:xfrm>
          <a:off x="0" y="0"/>
          <a:ext cx="0" cy="0"/>
          <a:chOff x="0" y="0"/>
          <a:chExt cx="0" cy="0"/>
        </a:xfrm>
      </p:grpSpPr>
      <p:pic>
        <p:nvPicPr>
          <p:cNvPr id="705" name="Google Shape;705;p39"/>
          <p:cNvPicPr preferRelativeResize="0"/>
          <p:nvPr/>
        </p:nvPicPr>
        <p:blipFill rotWithShape="1">
          <a:blip r:embed="rId3">
            <a:alphaModFix amt="73000"/>
          </a:blip>
          <a:srcRect l="8885" r="444"/>
          <a:stretch/>
        </p:blipFill>
        <p:spPr>
          <a:xfrm>
            <a:off x="6033299" y="0"/>
            <a:ext cx="3110700" cy="5143501"/>
          </a:xfrm>
          <a:prstGeom prst="rect">
            <a:avLst/>
          </a:prstGeom>
          <a:noFill/>
          <a:ln>
            <a:noFill/>
          </a:ln>
        </p:spPr>
      </p:pic>
      <p:grpSp>
        <p:nvGrpSpPr>
          <p:cNvPr id="706" name="Google Shape;706;p39"/>
          <p:cNvGrpSpPr/>
          <p:nvPr/>
        </p:nvGrpSpPr>
        <p:grpSpPr>
          <a:xfrm rot="-5400000">
            <a:off x="6892286" y="-3278300"/>
            <a:ext cx="6611284" cy="6614776"/>
            <a:chOff x="-2365834" y="-3907671"/>
            <a:chExt cx="6611284" cy="6614776"/>
          </a:xfrm>
        </p:grpSpPr>
        <p:sp>
          <p:nvSpPr>
            <p:cNvPr id="707" name="Google Shape;707;p39"/>
            <p:cNvSpPr/>
            <p:nvPr/>
          </p:nvSpPr>
          <p:spPr>
            <a:xfrm rot="7867684">
              <a:off x="-1036207" y="-211098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9"/>
            <p:cNvSpPr/>
            <p:nvPr/>
          </p:nvSpPr>
          <p:spPr>
            <a:xfrm rot="7867684">
              <a:off x="-1248715" y="-2263252"/>
              <a:ext cx="4919461" cy="3761240"/>
            </a:xfrm>
            <a:custGeom>
              <a:avLst/>
              <a:gdLst/>
              <a:ahLst/>
              <a:cxnLst/>
              <a:rect l="l" t="t" r="r" b="b"/>
              <a:pathLst>
                <a:path w="128009" h="97871" fill="none" extrusionOk="0">
                  <a:moveTo>
                    <a:pt x="55047" y="82614"/>
                  </a:moveTo>
                  <a:cubicBezTo>
                    <a:pt x="58523" y="90063"/>
                    <a:pt x="65954" y="94774"/>
                    <a:pt x="73706" y="96322"/>
                  </a:cubicBezTo>
                  <a:cubicBezTo>
                    <a:pt x="81458" y="97870"/>
                    <a:pt x="89803" y="95218"/>
                    <a:pt x="95097" y="89523"/>
                  </a:cubicBezTo>
                  <a:cubicBezTo>
                    <a:pt x="99759" y="84507"/>
                    <a:pt x="101916" y="77678"/>
                    <a:pt x="105341" y="71727"/>
                  </a:cubicBezTo>
                  <a:cubicBezTo>
                    <a:pt x="108766" y="65774"/>
                    <a:pt x="114726" y="62460"/>
                    <a:pt x="121450" y="60742"/>
                  </a:cubicBezTo>
                  <a:cubicBezTo>
                    <a:pt x="126417" y="59471"/>
                    <a:pt x="128008" y="52828"/>
                    <a:pt x="127743" y="47621"/>
                  </a:cubicBezTo>
                  <a:cubicBezTo>
                    <a:pt x="127478" y="42415"/>
                    <a:pt x="125091" y="37443"/>
                    <a:pt x="121911" y="33244"/>
                  </a:cubicBezTo>
                  <a:cubicBezTo>
                    <a:pt x="112594" y="20938"/>
                    <a:pt x="95821" y="14801"/>
                    <a:pt x="81138" y="18326"/>
                  </a:cubicBezTo>
                  <a:cubicBezTo>
                    <a:pt x="69878" y="21029"/>
                    <a:pt x="69627" y="2896"/>
                    <a:pt x="58082" y="994"/>
                  </a:cubicBezTo>
                  <a:cubicBezTo>
                    <a:pt x="52057" y="0"/>
                    <a:pt x="36455" y="22369"/>
                    <a:pt x="30439" y="21319"/>
                  </a:cubicBezTo>
                  <a:cubicBezTo>
                    <a:pt x="21004" y="19673"/>
                    <a:pt x="11426" y="24821"/>
                    <a:pt x="6028" y="32564"/>
                  </a:cubicBezTo>
                  <a:cubicBezTo>
                    <a:pt x="631" y="40308"/>
                    <a:pt x="715" y="51201"/>
                    <a:pt x="301" y="60752"/>
                  </a:cubicBezTo>
                  <a:cubicBezTo>
                    <a:pt x="1" y="67675"/>
                    <a:pt x="4220" y="74706"/>
                    <a:pt x="10507" y="77759"/>
                  </a:cubicBezTo>
                  <a:cubicBezTo>
                    <a:pt x="16795" y="80812"/>
                    <a:pt x="24666" y="81197"/>
                    <a:pt x="31306" y="75801"/>
                  </a:cubicBezTo>
                  <a:cubicBezTo>
                    <a:pt x="34697" y="73043"/>
                    <a:pt x="35569" y="71257"/>
                    <a:pt x="37540" y="68852"/>
                  </a:cubicBezTo>
                  <a:cubicBezTo>
                    <a:pt x="38847" y="67257"/>
                    <a:pt x="41025" y="65813"/>
                    <a:pt x="42595" y="65456"/>
                  </a:cubicBezTo>
                  <a:cubicBezTo>
                    <a:pt x="44165" y="65099"/>
                    <a:pt x="45906" y="65283"/>
                    <a:pt x="47293" y="66162"/>
                  </a:cubicBezTo>
                  <a:cubicBezTo>
                    <a:pt x="49362" y="67473"/>
                    <a:pt x="50274" y="69988"/>
                    <a:pt x="51041" y="72309"/>
                  </a:cubicBezTo>
                  <a:cubicBezTo>
                    <a:pt x="51941" y="75035"/>
                    <a:pt x="53830" y="80008"/>
                    <a:pt x="55047" y="82614"/>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9"/>
            <p:cNvSpPr/>
            <p:nvPr/>
          </p:nvSpPr>
          <p:spPr>
            <a:xfrm rot="7867684">
              <a:off x="-1153168" y="-221309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9"/>
            <p:cNvSpPr/>
            <p:nvPr/>
          </p:nvSpPr>
          <p:spPr>
            <a:xfrm rot="7867684">
              <a:off x="-1292072" y="-2324263"/>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9"/>
            <p:cNvSpPr/>
            <p:nvPr/>
          </p:nvSpPr>
          <p:spPr>
            <a:xfrm rot="7867684">
              <a:off x="-1435031" y="-2459181"/>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9"/>
            <p:cNvSpPr/>
            <p:nvPr/>
          </p:nvSpPr>
          <p:spPr>
            <a:xfrm rot="7867684">
              <a:off x="-1550514" y="-2560005"/>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rot="7867684">
              <a:off x="-1690885" y="-2682558"/>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rot="7867684">
              <a:off x="-1840990" y="-2803502"/>
              <a:ext cx="4492497" cy="3434849"/>
            </a:xfrm>
            <a:custGeom>
              <a:avLst/>
              <a:gdLst/>
              <a:ahLst/>
              <a:cxnLst/>
              <a:rect l="l" t="t" r="r" b="b"/>
              <a:pathLst>
                <a:path w="116899" h="89378" fill="none" extrusionOk="0">
                  <a:moveTo>
                    <a:pt x="50269" y="75445"/>
                  </a:moveTo>
                  <a:cubicBezTo>
                    <a:pt x="53443" y="82247"/>
                    <a:pt x="60230" y="86549"/>
                    <a:pt x="67309" y="87963"/>
                  </a:cubicBezTo>
                  <a:cubicBezTo>
                    <a:pt x="74388" y="89377"/>
                    <a:pt x="82009" y="86954"/>
                    <a:pt x="86843" y="81754"/>
                  </a:cubicBezTo>
                  <a:cubicBezTo>
                    <a:pt x="91101" y="77173"/>
                    <a:pt x="93072" y="70938"/>
                    <a:pt x="96198" y="65503"/>
                  </a:cubicBezTo>
                  <a:cubicBezTo>
                    <a:pt x="99325" y="60067"/>
                    <a:pt x="104770" y="57041"/>
                    <a:pt x="110909" y="55471"/>
                  </a:cubicBezTo>
                  <a:cubicBezTo>
                    <a:pt x="115446" y="54310"/>
                    <a:pt x="116898" y="48244"/>
                    <a:pt x="116657" y="43489"/>
                  </a:cubicBezTo>
                  <a:cubicBezTo>
                    <a:pt x="116415" y="38735"/>
                    <a:pt x="114235" y="34194"/>
                    <a:pt x="111331" y="30359"/>
                  </a:cubicBezTo>
                  <a:cubicBezTo>
                    <a:pt x="102822" y="19119"/>
                    <a:pt x="87506" y="13516"/>
                    <a:pt x="74095" y="16734"/>
                  </a:cubicBezTo>
                  <a:cubicBezTo>
                    <a:pt x="63813" y="19203"/>
                    <a:pt x="63584" y="2644"/>
                    <a:pt x="53040" y="907"/>
                  </a:cubicBezTo>
                  <a:cubicBezTo>
                    <a:pt x="47539" y="0"/>
                    <a:pt x="33290" y="20427"/>
                    <a:pt x="27796" y="19469"/>
                  </a:cubicBezTo>
                  <a:cubicBezTo>
                    <a:pt x="19180" y="17965"/>
                    <a:pt x="10433" y="22667"/>
                    <a:pt x="5504" y="29737"/>
                  </a:cubicBezTo>
                  <a:cubicBezTo>
                    <a:pt x="576" y="36808"/>
                    <a:pt x="652" y="46757"/>
                    <a:pt x="274" y="55479"/>
                  </a:cubicBezTo>
                  <a:cubicBezTo>
                    <a:pt x="0" y="61802"/>
                    <a:pt x="3853" y="68222"/>
                    <a:pt x="9595" y="71011"/>
                  </a:cubicBezTo>
                  <a:cubicBezTo>
                    <a:pt x="15337" y="73799"/>
                    <a:pt x="22525" y="74149"/>
                    <a:pt x="28588" y="69222"/>
                  </a:cubicBezTo>
                  <a:cubicBezTo>
                    <a:pt x="31685" y="66705"/>
                    <a:pt x="32481" y="65073"/>
                    <a:pt x="34282" y="62876"/>
                  </a:cubicBezTo>
                  <a:cubicBezTo>
                    <a:pt x="35475" y="61420"/>
                    <a:pt x="37464" y="60101"/>
                    <a:pt x="38897" y="59775"/>
                  </a:cubicBezTo>
                  <a:cubicBezTo>
                    <a:pt x="40331" y="59449"/>
                    <a:pt x="41921" y="59618"/>
                    <a:pt x="43187" y="60419"/>
                  </a:cubicBezTo>
                  <a:cubicBezTo>
                    <a:pt x="45078" y="61617"/>
                    <a:pt x="45911" y="63914"/>
                    <a:pt x="46611" y="66033"/>
                  </a:cubicBezTo>
                  <a:cubicBezTo>
                    <a:pt x="47433" y="68523"/>
                    <a:pt x="49158" y="73064"/>
                    <a:pt x="50269" y="75445"/>
                  </a:cubicBezTo>
                  <a:close/>
                </a:path>
              </a:pathLst>
            </a:custGeom>
            <a:solidFill>
              <a:schemeClr val="dk2"/>
            </a:solidFill>
            <a:ln w="9525" cap="flat" cmpd="sng">
              <a:solidFill>
                <a:schemeClr val="dk2"/>
              </a:solidFill>
              <a:prstDash val="solid"/>
              <a:miter lim="96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5" name="Google Shape;715;p39"/>
          <p:cNvSpPr/>
          <p:nvPr/>
        </p:nvSpPr>
        <p:spPr>
          <a:xfrm>
            <a:off x="8693837" y="4494314"/>
            <a:ext cx="898978" cy="882072"/>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16" name="Google Shape;716;p39"/>
          <p:cNvSpPr/>
          <p:nvPr/>
        </p:nvSpPr>
        <p:spPr>
          <a:xfrm>
            <a:off x="7894334" y="4531941"/>
            <a:ext cx="417330" cy="409490"/>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17" name="Google Shape;717;p39"/>
          <p:cNvSpPr/>
          <p:nvPr/>
        </p:nvSpPr>
        <p:spPr>
          <a:xfrm>
            <a:off x="8122940" y="275100"/>
            <a:ext cx="264928" cy="259905"/>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18" name="Google Shape;718;p39"/>
          <p:cNvSpPr/>
          <p:nvPr/>
        </p:nvSpPr>
        <p:spPr>
          <a:xfrm>
            <a:off x="8580134" y="952616"/>
            <a:ext cx="417330" cy="409490"/>
          </a:xfrm>
          <a:custGeom>
            <a:avLst/>
            <a:gdLst/>
            <a:ahLst/>
            <a:cxnLst/>
            <a:rect l="l" t="t" r="r" b="b"/>
            <a:pathLst>
              <a:path w="24502" h="24502" extrusionOk="0">
                <a:moveTo>
                  <a:pt x="12251" y="0"/>
                </a:moveTo>
                <a:cubicBezTo>
                  <a:pt x="9001" y="0"/>
                  <a:pt x="5885" y="1291"/>
                  <a:pt x="3588" y="3589"/>
                </a:cubicBezTo>
                <a:cubicBezTo>
                  <a:pt x="1291" y="5886"/>
                  <a:pt x="0" y="9002"/>
                  <a:pt x="0" y="12251"/>
                </a:cubicBezTo>
                <a:cubicBezTo>
                  <a:pt x="0" y="15500"/>
                  <a:pt x="1291" y="18616"/>
                  <a:pt x="3588" y="20914"/>
                </a:cubicBezTo>
                <a:cubicBezTo>
                  <a:pt x="5885" y="23211"/>
                  <a:pt x="9001" y="24501"/>
                  <a:pt x="12251" y="24501"/>
                </a:cubicBezTo>
                <a:cubicBezTo>
                  <a:pt x="15500" y="24501"/>
                  <a:pt x="18615" y="23211"/>
                  <a:pt x="20912" y="20914"/>
                </a:cubicBezTo>
                <a:cubicBezTo>
                  <a:pt x="23211" y="18616"/>
                  <a:pt x="24501" y="15500"/>
                  <a:pt x="24501" y="12251"/>
                </a:cubicBezTo>
                <a:cubicBezTo>
                  <a:pt x="24501" y="9002"/>
                  <a:pt x="23211" y="5886"/>
                  <a:pt x="20912" y="3589"/>
                </a:cubicBezTo>
                <a:cubicBezTo>
                  <a:pt x="18615" y="1291"/>
                  <a:pt x="15500" y="0"/>
                  <a:pt x="12251"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 name="TextBox 3"/>
          <p:cNvSpPr txBox="1"/>
          <p:nvPr/>
        </p:nvSpPr>
        <p:spPr>
          <a:xfrm>
            <a:off x="998097" y="268064"/>
            <a:ext cx="4233142" cy="954107"/>
          </a:xfrm>
          <a:prstGeom prst="rect">
            <a:avLst/>
          </a:prstGeom>
          <a:noFill/>
        </p:spPr>
        <p:txBody>
          <a:bodyPr wrap="square" rtlCol="0">
            <a:spAutoFit/>
          </a:bodyPr>
          <a:lstStyle/>
          <a:p>
            <a:pPr algn="ctr"/>
            <a:r>
              <a:rPr lang="en-US" sz="2800" b="1" dirty="0">
                <a:solidFill>
                  <a:srgbClr val="EEBECE"/>
                </a:solidFill>
                <a:effectLst>
                  <a:outerShdw blurRad="38100" dist="38100" dir="2700000" algn="tl">
                    <a:srgbClr val="000000">
                      <a:alpha val="43137"/>
                    </a:srgbClr>
                  </a:outerShdw>
                </a:effectLst>
                <a:latin typeface="Elephant" panose="02020904090505020303" pitchFamily="18" charset="0"/>
              </a:rPr>
              <a:t>The role of exercise in managing </a:t>
            </a:r>
            <a:r>
              <a:rPr lang="en-US" sz="2800" b="1" dirty="0" smtClean="0">
                <a:solidFill>
                  <a:srgbClr val="EEBECE"/>
                </a:solidFill>
                <a:effectLst>
                  <a:outerShdw blurRad="38100" dist="38100" dir="2700000" algn="tl">
                    <a:srgbClr val="000000">
                      <a:alpha val="43137"/>
                    </a:srgbClr>
                  </a:outerShdw>
                </a:effectLst>
                <a:latin typeface="Elephant" panose="02020904090505020303" pitchFamily="18" charset="0"/>
              </a:rPr>
              <a:t>obesity</a:t>
            </a:r>
            <a:endParaRPr lang="en-US" sz="2800" b="1" dirty="0">
              <a:solidFill>
                <a:srgbClr val="EEBECE"/>
              </a:solidFill>
              <a:effectLst>
                <a:outerShdw blurRad="38100" dist="38100" dir="2700000" algn="tl">
                  <a:srgbClr val="000000">
                    <a:alpha val="43137"/>
                  </a:srgbClr>
                </a:outerShdw>
              </a:effectLst>
              <a:latin typeface="Elephant" panose="02020904090505020303" pitchFamily="18" charset="0"/>
            </a:endParaRPr>
          </a:p>
        </p:txBody>
      </p:sp>
      <p:pic>
        <p:nvPicPr>
          <p:cNvPr id="12" name="Picture 11"/>
          <p:cNvPicPr>
            <a:picLocks noChangeAspect="1"/>
          </p:cNvPicPr>
          <p:nvPr/>
        </p:nvPicPr>
        <p:blipFill>
          <a:blip r:embed="rId4"/>
          <a:stretch>
            <a:fillRect/>
          </a:stretch>
        </p:blipFill>
        <p:spPr>
          <a:xfrm>
            <a:off x="590339" y="3576355"/>
            <a:ext cx="569053" cy="357691"/>
          </a:xfrm>
          <a:prstGeom prst="rect">
            <a:avLst/>
          </a:prstGeom>
        </p:spPr>
      </p:pic>
      <p:pic>
        <p:nvPicPr>
          <p:cNvPr id="14" name="Picture 13"/>
          <p:cNvPicPr>
            <a:picLocks noChangeAspect="1"/>
          </p:cNvPicPr>
          <p:nvPr/>
        </p:nvPicPr>
        <p:blipFill>
          <a:blip r:embed="rId5"/>
          <a:stretch>
            <a:fillRect/>
          </a:stretch>
        </p:blipFill>
        <p:spPr>
          <a:xfrm>
            <a:off x="452195" y="1512417"/>
            <a:ext cx="707197" cy="701101"/>
          </a:xfrm>
          <a:prstGeom prst="rect">
            <a:avLst/>
          </a:prstGeom>
        </p:spPr>
      </p:pic>
      <p:pic>
        <p:nvPicPr>
          <p:cNvPr id="15" name="Picture 14"/>
          <p:cNvPicPr>
            <a:picLocks noChangeAspect="1"/>
          </p:cNvPicPr>
          <p:nvPr/>
        </p:nvPicPr>
        <p:blipFill>
          <a:blip r:embed="rId5"/>
          <a:stretch>
            <a:fillRect/>
          </a:stretch>
        </p:blipFill>
        <p:spPr>
          <a:xfrm>
            <a:off x="1830884" y="3037069"/>
            <a:ext cx="707197" cy="701101"/>
          </a:xfrm>
          <a:prstGeom prst="rect">
            <a:avLst/>
          </a:prstGeom>
        </p:spPr>
      </p:pic>
      <p:pic>
        <p:nvPicPr>
          <p:cNvPr id="16" name="Picture 15"/>
          <p:cNvPicPr>
            <a:picLocks noChangeAspect="1"/>
          </p:cNvPicPr>
          <p:nvPr/>
        </p:nvPicPr>
        <p:blipFill>
          <a:blip r:embed="rId5"/>
          <a:stretch>
            <a:fillRect/>
          </a:stretch>
        </p:blipFill>
        <p:spPr>
          <a:xfrm>
            <a:off x="3406318" y="1512417"/>
            <a:ext cx="707197" cy="701101"/>
          </a:xfrm>
          <a:prstGeom prst="rect">
            <a:avLst/>
          </a:prstGeom>
        </p:spPr>
      </p:pic>
      <p:pic>
        <p:nvPicPr>
          <p:cNvPr id="18" name="Picture 17"/>
          <p:cNvPicPr>
            <a:picLocks noChangeAspect="1"/>
          </p:cNvPicPr>
          <p:nvPr/>
        </p:nvPicPr>
        <p:blipFill>
          <a:blip r:embed="rId6"/>
          <a:stretch>
            <a:fillRect/>
          </a:stretch>
        </p:blipFill>
        <p:spPr>
          <a:xfrm>
            <a:off x="576886" y="1677688"/>
            <a:ext cx="455382" cy="341537"/>
          </a:xfrm>
          <a:prstGeom prst="rect">
            <a:avLst/>
          </a:prstGeom>
        </p:spPr>
      </p:pic>
      <p:pic>
        <p:nvPicPr>
          <p:cNvPr id="19" name="Picture 18"/>
          <p:cNvPicPr>
            <a:picLocks noChangeAspect="1"/>
          </p:cNvPicPr>
          <p:nvPr/>
        </p:nvPicPr>
        <p:blipFill>
          <a:blip r:embed="rId7"/>
          <a:stretch>
            <a:fillRect/>
          </a:stretch>
        </p:blipFill>
        <p:spPr>
          <a:xfrm>
            <a:off x="3510373" y="1707107"/>
            <a:ext cx="497425" cy="311720"/>
          </a:xfrm>
          <a:prstGeom prst="rect">
            <a:avLst/>
          </a:prstGeom>
        </p:spPr>
      </p:pic>
      <p:pic>
        <p:nvPicPr>
          <p:cNvPr id="20" name="Picture 19"/>
          <p:cNvPicPr>
            <a:picLocks noChangeAspect="1"/>
          </p:cNvPicPr>
          <p:nvPr/>
        </p:nvPicPr>
        <p:blipFill>
          <a:blip r:embed="rId8"/>
          <a:stretch>
            <a:fillRect/>
          </a:stretch>
        </p:blipFill>
        <p:spPr>
          <a:xfrm>
            <a:off x="1952814" y="3247399"/>
            <a:ext cx="463336" cy="280440"/>
          </a:xfrm>
          <a:prstGeom prst="rect">
            <a:avLst/>
          </a:prstGeom>
        </p:spPr>
      </p:pic>
      <p:sp>
        <p:nvSpPr>
          <p:cNvPr id="22" name="Rectangle 21"/>
          <p:cNvSpPr/>
          <p:nvPr/>
        </p:nvSpPr>
        <p:spPr>
          <a:xfrm>
            <a:off x="1104319" y="1514284"/>
            <a:ext cx="2357072" cy="1015663"/>
          </a:xfrm>
          <a:prstGeom prst="rect">
            <a:avLst/>
          </a:prstGeom>
        </p:spPr>
        <p:txBody>
          <a:bodyPr wrap="square">
            <a:spAutoFit/>
          </a:bodyPr>
          <a:lstStyle/>
          <a:p>
            <a:r>
              <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rPr>
              <a:t>Aerobic </a:t>
            </a:r>
            <a:r>
              <a:rPr lang="en-US" sz="12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exercise. </a:t>
            </a:r>
            <a:endPar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endParaRPr>
          </a:p>
          <a:p>
            <a:r>
              <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rPr>
              <a:t>Engage in activities like brisk walking, jogging, cycling, or swimming for cardiovascular health.</a:t>
            </a:r>
          </a:p>
        </p:txBody>
      </p:sp>
      <p:sp>
        <p:nvSpPr>
          <p:cNvPr id="23" name="Rectangle 22"/>
          <p:cNvSpPr/>
          <p:nvPr/>
        </p:nvSpPr>
        <p:spPr>
          <a:xfrm>
            <a:off x="4029767" y="1425510"/>
            <a:ext cx="2212029" cy="1015663"/>
          </a:xfrm>
          <a:prstGeom prst="rect">
            <a:avLst/>
          </a:prstGeom>
        </p:spPr>
        <p:txBody>
          <a:bodyPr wrap="square">
            <a:spAutoFit/>
          </a:bodyPr>
          <a:lstStyle/>
          <a:p>
            <a:r>
              <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rPr>
              <a:t>Strength Training </a:t>
            </a:r>
          </a:p>
          <a:p>
            <a:r>
              <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rPr>
              <a:t>Build muscle mass to increase metabolism and improve body composition.</a:t>
            </a:r>
          </a:p>
        </p:txBody>
      </p:sp>
      <p:sp>
        <p:nvSpPr>
          <p:cNvPr id="24" name="Rectangle 23"/>
          <p:cNvSpPr/>
          <p:nvPr/>
        </p:nvSpPr>
        <p:spPr>
          <a:xfrm>
            <a:off x="2481518" y="3037069"/>
            <a:ext cx="2748261" cy="830997"/>
          </a:xfrm>
          <a:prstGeom prst="rect">
            <a:avLst/>
          </a:prstGeom>
        </p:spPr>
        <p:txBody>
          <a:bodyPr wrap="square">
            <a:spAutoFit/>
          </a:bodyPr>
          <a:lstStyle/>
          <a:p>
            <a:r>
              <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rPr>
              <a:t>Physical </a:t>
            </a:r>
            <a:r>
              <a:rPr lang="en-US" sz="12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activity </a:t>
            </a:r>
            <a:r>
              <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rPr>
              <a:t>for </a:t>
            </a:r>
            <a:r>
              <a:rPr lang="en-US" sz="1200" b="1" dirty="0" smtClean="0">
                <a:solidFill>
                  <a:schemeClr val="accent6"/>
                </a:solidFill>
                <a:effectLst>
                  <a:outerShdw blurRad="38100" dist="38100" dir="2700000" algn="tl">
                    <a:srgbClr val="000000">
                      <a:alpha val="43137"/>
                    </a:srgbClr>
                  </a:outerShdw>
                </a:effectLst>
                <a:latin typeface="Arial Black" panose="020B0A04020102020204" pitchFamily="34" charset="0"/>
              </a:rPr>
              <a:t>all ages. </a:t>
            </a:r>
            <a:endPar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endParaRPr>
          </a:p>
          <a:p>
            <a:r>
              <a:rPr lang="en-US" sz="1200" b="1" dirty="0">
                <a:solidFill>
                  <a:schemeClr val="accent6"/>
                </a:solidFill>
                <a:effectLst>
                  <a:outerShdw blurRad="38100" dist="38100" dir="2700000" algn="tl">
                    <a:srgbClr val="000000">
                      <a:alpha val="43137"/>
                    </a:srgbClr>
                  </a:outerShdw>
                </a:effectLst>
                <a:latin typeface="Arial Black" panose="020B0A04020102020204" pitchFamily="34" charset="0"/>
              </a:rPr>
              <a:t>Encourage regular exercise for both children and adults to maintain a healthy weight.</a:t>
            </a:r>
          </a:p>
        </p:txBody>
      </p:sp>
    </p:spTree>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 name="TextBox 6"/>
          <p:cNvSpPr txBox="1"/>
          <p:nvPr/>
        </p:nvSpPr>
        <p:spPr>
          <a:xfrm>
            <a:off x="1000627" y="818537"/>
            <a:ext cx="7591646" cy="523220"/>
          </a:xfrm>
          <a:prstGeom prst="rect">
            <a:avLst/>
          </a:prstGeom>
          <a:noFill/>
        </p:spPr>
        <p:txBody>
          <a:bodyPr wrap="square" rtlCol="0">
            <a:spAutoFit/>
          </a:bodyPr>
          <a:lstStyle/>
          <a:p>
            <a:r>
              <a:rPr lang="en-US" sz="2800" b="1" dirty="0">
                <a:solidFill>
                  <a:srgbClr val="EEBECE"/>
                </a:solidFill>
                <a:effectLst>
                  <a:outerShdw blurRad="38100" dist="38100" dir="2700000" algn="tl">
                    <a:srgbClr val="000000">
                      <a:alpha val="43137"/>
                    </a:srgbClr>
                  </a:outerShdw>
                </a:effectLst>
                <a:latin typeface="Elephant" panose="02020904090505020303" pitchFamily="18" charset="0"/>
              </a:rPr>
              <a:t>Psychological factors related to </a:t>
            </a:r>
            <a:r>
              <a:rPr lang="en-US" sz="2800" b="1" dirty="0" smtClean="0">
                <a:solidFill>
                  <a:srgbClr val="EEBECE"/>
                </a:solidFill>
                <a:effectLst>
                  <a:outerShdw blurRad="38100" dist="38100" dir="2700000" algn="tl">
                    <a:srgbClr val="000000">
                      <a:alpha val="43137"/>
                    </a:srgbClr>
                  </a:outerShdw>
                </a:effectLst>
                <a:latin typeface="Elephant" panose="02020904090505020303" pitchFamily="18" charset="0"/>
              </a:rPr>
              <a:t>obesity</a:t>
            </a:r>
            <a:endParaRPr lang="en-US" sz="2800" b="1" dirty="0">
              <a:solidFill>
                <a:srgbClr val="EEBECE"/>
              </a:solidFill>
              <a:effectLst>
                <a:outerShdw blurRad="38100" dist="38100" dir="2700000" algn="tl">
                  <a:srgbClr val="000000">
                    <a:alpha val="43137"/>
                  </a:srgbClr>
                </a:outerShdw>
              </a:effectLst>
              <a:latin typeface="Elephant" panose="02020904090505020303" pitchFamily="18" charset="0"/>
            </a:endParaRPr>
          </a:p>
        </p:txBody>
      </p:sp>
      <p:pic>
        <p:nvPicPr>
          <p:cNvPr id="8" name="Picture 7"/>
          <p:cNvPicPr>
            <a:picLocks noChangeAspect="1"/>
          </p:cNvPicPr>
          <p:nvPr/>
        </p:nvPicPr>
        <p:blipFill>
          <a:blip r:embed="rId3"/>
          <a:stretch>
            <a:fillRect/>
          </a:stretch>
        </p:blipFill>
        <p:spPr>
          <a:xfrm>
            <a:off x="716299" y="1514176"/>
            <a:ext cx="1014089" cy="996901"/>
          </a:xfrm>
          <a:prstGeom prst="rect">
            <a:avLst/>
          </a:prstGeom>
        </p:spPr>
      </p:pic>
      <p:pic>
        <p:nvPicPr>
          <p:cNvPr id="9" name="Picture 8"/>
          <p:cNvPicPr>
            <a:picLocks noChangeAspect="1"/>
          </p:cNvPicPr>
          <p:nvPr/>
        </p:nvPicPr>
        <p:blipFill>
          <a:blip r:embed="rId4"/>
          <a:stretch>
            <a:fillRect/>
          </a:stretch>
        </p:blipFill>
        <p:spPr>
          <a:xfrm>
            <a:off x="2462104" y="3478380"/>
            <a:ext cx="1012024" cy="993734"/>
          </a:xfrm>
          <a:prstGeom prst="rect">
            <a:avLst/>
          </a:prstGeom>
        </p:spPr>
      </p:pic>
      <p:pic>
        <p:nvPicPr>
          <p:cNvPr id="10" name="Picture 9"/>
          <p:cNvPicPr>
            <a:picLocks noChangeAspect="1"/>
          </p:cNvPicPr>
          <p:nvPr/>
        </p:nvPicPr>
        <p:blipFill>
          <a:blip r:embed="rId4"/>
          <a:stretch>
            <a:fillRect/>
          </a:stretch>
        </p:blipFill>
        <p:spPr>
          <a:xfrm>
            <a:off x="4682676" y="1517343"/>
            <a:ext cx="1012024" cy="993734"/>
          </a:xfrm>
          <a:prstGeom prst="rect">
            <a:avLst/>
          </a:prstGeom>
        </p:spPr>
      </p:pic>
      <p:sp>
        <p:nvSpPr>
          <p:cNvPr id="12" name="Rectangle 11"/>
          <p:cNvSpPr/>
          <p:nvPr/>
        </p:nvSpPr>
        <p:spPr>
          <a:xfrm>
            <a:off x="1648046" y="1514176"/>
            <a:ext cx="2838893" cy="1169551"/>
          </a:xfrm>
          <a:prstGeom prst="rect">
            <a:avLst/>
          </a:prstGeom>
        </p:spPr>
        <p:txBody>
          <a:bodyPr wrap="square">
            <a:spAutoFit/>
          </a:bodyPr>
          <a:lstStyle/>
          <a:p>
            <a:r>
              <a:rPr lang="en-US" b="1" dirty="0">
                <a:solidFill>
                  <a:schemeClr val="accent6"/>
                </a:solidFill>
                <a:effectLst>
                  <a:outerShdw blurRad="38100" dist="38100" dir="2700000" algn="tl">
                    <a:srgbClr val="000000">
                      <a:alpha val="43137"/>
                    </a:srgbClr>
                  </a:outerShdw>
                </a:effectLst>
                <a:latin typeface="Arial Black" panose="020B0A04020102020204" pitchFamily="34" charset="0"/>
              </a:rPr>
              <a:t>Emotional </a:t>
            </a:r>
            <a:r>
              <a:rPr lang="en-US" b="1" dirty="0" smtClean="0">
                <a:solidFill>
                  <a:schemeClr val="accent6"/>
                </a:solidFill>
                <a:effectLst>
                  <a:outerShdw blurRad="38100" dist="38100" dir="2700000" algn="tl">
                    <a:srgbClr val="000000">
                      <a:alpha val="43137"/>
                    </a:srgbClr>
                  </a:outerShdw>
                </a:effectLst>
                <a:latin typeface="Arial Black" panose="020B0A04020102020204" pitchFamily="34" charset="0"/>
              </a:rPr>
              <a:t>eating. </a:t>
            </a:r>
            <a:endParaRPr lang="en-US" b="1" dirty="0">
              <a:solidFill>
                <a:schemeClr val="accent6"/>
              </a:solidFill>
              <a:effectLst>
                <a:outerShdw blurRad="38100" dist="38100" dir="2700000" algn="tl">
                  <a:srgbClr val="000000">
                    <a:alpha val="43137"/>
                  </a:srgbClr>
                </a:outerShdw>
              </a:effectLst>
              <a:latin typeface="Arial Black" panose="020B0A04020102020204" pitchFamily="34" charset="0"/>
            </a:endParaRPr>
          </a:p>
          <a:p>
            <a:r>
              <a:rPr lang="en-US" b="1" dirty="0">
                <a:solidFill>
                  <a:schemeClr val="accent6"/>
                </a:solidFill>
                <a:effectLst>
                  <a:outerShdw blurRad="38100" dist="38100" dir="2700000" algn="tl">
                    <a:srgbClr val="000000">
                      <a:alpha val="43137"/>
                    </a:srgbClr>
                  </a:outerShdw>
                </a:effectLst>
                <a:latin typeface="Arial Black" panose="020B0A04020102020204" pitchFamily="34" charset="0"/>
              </a:rPr>
              <a:t>Food can be used as a coping mechanism for stress, boredom, or other emotional triggers.</a:t>
            </a:r>
          </a:p>
        </p:txBody>
      </p:sp>
      <p:sp>
        <p:nvSpPr>
          <p:cNvPr id="13" name="Rectangle 12"/>
          <p:cNvSpPr/>
          <p:nvPr/>
        </p:nvSpPr>
        <p:spPr>
          <a:xfrm>
            <a:off x="5694700" y="1514176"/>
            <a:ext cx="3045263" cy="1169551"/>
          </a:xfrm>
          <a:prstGeom prst="rect">
            <a:avLst/>
          </a:prstGeom>
        </p:spPr>
        <p:txBody>
          <a:bodyPr wrap="square">
            <a:spAutoFit/>
          </a:bodyPr>
          <a:lstStyle/>
          <a:p>
            <a:r>
              <a:rPr lang="en-US" b="1" dirty="0">
                <a:solidFill>
                  <a:schemeClr val="accent6"/>
                </a:solidFill>
                <a:effectLst>
                  <a:outerShdw blurRad="38100" dist="38100" dir="2700000" algn="tl">
                    <a:srgbClr val="000000">
                      <a:alpha val="43137"/>
                    </a:srgbClr>
                  </a:outerShdw>
                </a:effectLst>
                <a:latin typeface="Arial Black" panose="020B0A04020102020204" pitchFamily="34" charset="0"/>
              </a:rPr>
              <a:t>Body </a:t>
            </a:r>
            <a:r>
              <a:rPr lang="en-US" b="1" dirty="0" smtClean="0">
                <a:solidFill>
                  <a:schemeClr val="accent6"/>
                </a:solidFill>
                <a:effectLst>
                  <a:outerShdw blurRad="38100" dist="38100" dir="2700000" algn="tl">
                    <a:srgbClr val="000000">
                      <a:alpha val="43137"/>
                    </a:srgbClr>
                  </a:outerShdw>
                </a:effectLst>
                <a:latin typeface="Arial Black" panose="020B0A04020102020204" pitchFamily="34" charset="0"/>
              </a:rPr>
              <a:t>image </a:t>
            </a:r>
            <a:r>
              <a:rPr lang="en-US" b="1" dirty="0">
                <a:solidFill>
                  <a:schemeClr val="accent6"/>
                </a:solidFill>
                <a:effectLst>
                  <a:outerShdw blurRad="38100" dist="38100" dir="2700000" algn="tl">
                    <a:srgbClr val="000000">
                      <a:alpha val="43137"/>
                    </a:srgbClr>
                  </a:outerShdw>
                </a:effectLst>
                <a:latin typeface="Arial Black" panose="020B0A04020102020204" pitchFamily="34" charset="0"/>
              </a:rPr>
              <a:t>and </a:t>
            </a:r>
            <a:r>
              <a:rPr lang="en-US" b="1" dirty="0" smtClean="0">
                <a:solidFill>
                  <a:schemeClr val="accent6"/>
                </a:solidFill>
                <a:effectLst>
                  <a:outerShdw blurRad="38100" dist="38100" dir="2700000" algn="tl">
                    <a:srgbClr val="000000">
                      <a:alpha val="43137"/>
                    </a:srgbClr>
                  </a:outerShdw>
                </a:effectLst>
                <a:latin typeface="Arial Black" panose="020B0A04020102020204" pitchFamily="34" charset="0"/>
              </a:rPr>
              <a:t>Self-esteem.</a:t>
            </a:r>
            <a:endParaRPr lang="en-US" b="1" dirty="0">
              <a:solidFill>
                <a:schemeClr val="accent6"/>
              </a:solidFill>
              <a:effectLst>
                <a:outerShdw blurRad="38100" dist="38100" dir="2700000" algn="tl">
                  <a:srgbClr val="000000">
                    <a:alpha val="43137"/>
                  </a:srgbClr>
                </a:outerShdw>
              </a:effectLst>
              <a:latin typeface="Arial Black" panose="020B0A04020102020204" pitchFamily="34" charset="0"/>
            </a:endParaRPr>
          </a:p>
          <a:p>
            <a:r>
              <a:rPr lang="en-US" b="1" dirty="0" smtClean="0">
                <a:solidFill>
                  <a:schemeClr val="accent6"/>
                </a:solidFill>
                <a:effectLst>
                  <a:outerShdw blurRad="38100" dist="38100" dir="2700000" algn="tl">
                    <a:srgbClr val="000000">
                      <a:alpha val="43137"/>
                    </a:srgbClr>
                  </a:outerShdw>
                </a:effectLst>
                <a:latin typeface="Arial Black" panose="020B0A04020102020204" pitchFamily="34" charset="0"/>
              </a:rPr>
              <a:t>Low </a:t>
            </a:r>
            <a:r>
              <a:rPr lang="en-US" b="1" dirty="0">
                <a:solidFill>
                  <a:schemeClr val="accent6"/>
                </a:solidFill>
                <a:effectLst>
                  <a:outerShdw blurRad="38100" dist="38100" dir="2700000" algn="tl">
                    <a:srgbClr val="000000">
                      <a:alpha val="43137"/>
                    </a:srgbClr>
                  </a:outerShdw>
                </a:effectLst>
                <a:latin typeface="Arial Black" panose="020B0A04020102020204" pitchFamily="34" charset="0"/>
              </a:rPr>
              <a:t>self-esteem and negative body image can contribute to overeating and weight gain.</a:t>
            </a:r>
          </a:p>
        </p:txBody>
      </p:sp>
      <p:sp>
        <p:nvSpPr>
          <p:cNvPr id="14" name="Rectangle 13"/>
          <p:cNvSpPr/>
          <p:nvPr/>
        </p:nvSpPr>
        <p:spPr>
          <a:xfrm>
            <a:off x="3399700" y="3498193"/>
            <a:ext cx="3221665" cy="954107"/>
          </a:xfrm>
          <a:prstGeom prst="rect">
            <a:avLst/>
          </a:prstGeom>
        </p:spPr>
        <p:txBody>
          <a:bodyPr wrap="square">
            <a:spAutoFit/>
          </a:bodyPr>
          <a:lstStyle/>
          <a:p>
            <a:r>
              <a:rPr lang="en-US" b="1" dirty="0">
                <a:solidFill>
                  <a:schemeClr val="accent6"/>
                </a:solidFill>
                <a:effectLst>
                  <a:outerShdw blurRad="38100" dist="38100" dir="2700000" algn="tl">
                    <a:srgbClr val="000000">
                      <a:alpha val="43137"/>
                    </a:srgbClr>
                  </a:outerShdw>
                </a:effectLst>
                <a:latin typeface="Arial Black" panose="020B0A04020102020204" pitchFamily="34" charset="0"/>
              </a:rPr>
              <a:t>Mental </a:t>
            </a:r>
            <a:r>
              <a:rPr lang="en-US" b="1" dirty="0" smtClean="0">
                <a:solidFill>
                  <a:schemeClr val="accent6"/>
                </a:solidFill>
                <a:effectLst>
                  <a:outerShdw blurRad="38100" dist="38100" dir="2700000" algn="tl">
                    <a:srgbClr val="000000">
                      <a:alpha val="43137"/>
                    </a:srgbClr>
                  </a:outerShdw>
                </a:effectLst>
                <a:latin typeface="Arial Black" panose="020B0A04020102020204" pitchFamily="34" charset="0"/>
              </a:rPr>
              <a:t>health </a:t>
            </a:r>
            <a:r>
              <a:rPr lang="en-US" b="1" dirty="0">
                <a:solidFill>
                  <a:schemeClr val="accent6"/>
                </a:solidFill>
                <a:effectLst>
                  <a:outerShdw blurRad="38100" dist="38100" dir="2700000" algn="tl">
                    <a:srgbClr val="000000">
                      <a:alpha val="43137"/>
                    </a:srgbClr>
                  </a:outerShdw>
                </a:effectLst>
                <a:latin typeface="Arial Black" panose="020B0A04020102020204" pitchFamily="34" charset="0"/>
              </a:rPr>
              <a:t>s</a:t>
            </a:r>
            <a:r>
              <a:rPr lang="en-US" b="1" dirty="0" smtClean="0">
                <a:solidFill>
                  <a:schemeClr val="accent6"/>
                </a:solidFill>
                <a:effectLst>
                  <a:outerShdw blurRad="38100" dist="38100" dir="2700000" algn="tl">
                    <a:srgbClr val="000000">
                      <a:alpha val="43137"/>
                    </a:srgbClr>
                  </a:outerShdw>
                </a:effectLst>
                <a:latin typeface="Arial Black" panose="020B0A04020102020204" pitchFamily="34" charset="0"/>
              </a:rPr>
              <a:t>upport. </a:t>
            </a:r>
            <a:endParaRPr lang="en-US" b="1" dirty="0">
              <a:solidFill>
                <a:schemeClr val="accent6"/>
              </a:solidFill>
              <a:effectLst>
                <a:outerShdw blurRad="38100" dist="38100" dir="2700000" algn="tl">
                  <a:srgbClr val="000000">
                    <a:alpha val="43137"/>
                  </a:srgbClr>
                </a:outerShdw>
              </a:effectLst>
              <a:latin typeface="Arial Black" panose="020B0A04020102020204" pitchFamily="34" charset="0"/>
            </a:endParaRPr>
          </a:p>
          <a:p>
            <a:r>
              <a:rPr lang="en-US" b="1" dirty="0">
                <a:solidFill>
                  <a:schemeClr val="accent6"/>
                </a:solidFill>
                <a:effectLst>
                  <a:outerShdw blurRad="38100" dist="38100" dir="2700000" algn="tl">
                    <a:srgbClr val="000000">
                      <a:alpha val="43137"/>
                    </a:srgbClr>
                  </a:outerShdw>
                </a:effectLst>
                <a:latin typeface="Arial Black" panose="020B0A04020102020204" pitchFamily="34" charset="0"/>
              </a:rPr>
              <a:t>Addressing underlying emotional issues through therapy and support systems.</a:t>
            </a:r>
          </a:p>
        </p:txBody>
      </p:sp>
      <p:pic>
        <p:nvPicPr>
          <p:cNvPr id="15" name="Picture 14"/>
          <p:cNvPicPr>
            <a:picLocks noChangeAspect="1"/>
          </p:cNvPicPr>
          <p:nvPr/>
        </p:nvPicPr>
        <p:blipFill>
          <a:blip r:embed="rId5"/>
          <a:stretch>
            <a:fillRect/>
          </a:stretch>
        </p:blipFill>
        <p:spPr>
          <a:xfrm>
            <a:off x="904934" y="1736279"/>
            <a:ext cx="636786" cy="475467"/>
          </a:xfrm>
          <a:prstGeom prst="rect">
            <a:avLst/>
          </a:prstGeom>
        </p:spPr>
      </p:pic>
      <p:pic>
        <p:nvPicPr>
          <p:cNvPr id="16" name="Picture 15"/>
          <p:cNvPicPr>
            <a:picLocks noChangeAspect="1"/>
          </p:cNvPicPr>
          <p:nvPr/>
        </p:nvPicPr>
        <p:blipFill>
          <a:blip r:embed="rId6"/>
          <a:stretch>
            <a:fillRect/>
          </a:stretch>
        </p:blipFill>
        <p:spPr>
          <a:xfrm>
            <a:off x="4848052" y="1784398"/>
            <a:ext cx="681272" cy="423718"/>
          </a:xfrm>
          <a:prstGeom prst="rect">
            <a:avLst/>
          </a:prstGeom>
        </p:spPr>
      </p:pic>
      <p:pic>
        <p:nvPicPr>
          <p:cNvPr id="17" name="Picture 16"/>
          <p:cNvPicPr>
            <a:picLocks noChangeAspect="1"/>
          </p:cNvPicPr>
          <p:nvPr/>
        </p:nvPicPr>
        <p:blipFill>
          <a:blip r:embed="rId7"/>
          <a:stretch>
            <a:fillRect/>
          </a:stretch>
        </p:blipFill>
        <p:spPr>
          <a:xfrm>
            <a:off x="2634906" y="3753949"/>
            <a:ext cx="666419" cy="442594"/>
          </a:xfrm>
          <a:prstGeom prst="rect">
            <a:avLst/>
          </a:prstGeom>
        </p:spPr>
      </p:pic>
    </p:spTree>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3" name="TextBox 2"/>
          <p:cNvSpPr txBox="1"/>
          <p:nvPr/>
        </p:nvSpPr>
        <p:spPr>
          <a:xfrm>
            <a:off x="2179675" y="1892595"/>
            <a:ext cx="4306186" cy="1200329"/>
          </a:xfrm>
          <a:prstGeom prst="rect">
            <a:avLst/>
          </a:prstGeom>
          <a:noFill/>
        </p:spPr>
        <p:txBody>
          <a:bodyPr wrap="square" rtlCol="0">
            <a:spAutoFit/>
          </a:bodyPr>
          <a:lstStyle/>
          <a:p>
            <a:pPr algn="ctr"/>
            <a:r>
              <a:rPr lang="en-US" sz="3600" b="1" dirty="0" smtClean="0">
                <a:solidFill>
                  <a:srgbClr val="EEBECE"/>
                </a:solidFill>
                <a:effectLst>
                  <a:outerShdw blurRad="38100" dist="38100" dir="2700000" algn="tl">
                    <a:srgbClr val="000000">
                      <a:alpha val="43137"/>
                    </a:srgbClr>
                  </a:outerShdw>
                </a:effectLst>
                <a:latin typeface="Elephant" panose="02020904090505020303" pitchFamily="18" charset="0"/>
              </a:rPr>
              <a:t>Interview with Dr. Dina Abbasi</a:t>
            </a:r>
            <a:endParaRPr lang="en-US" sz="3600" b="1" dirty="0">
              <a:solidFill>
                <a:srgbClr val="EEBECE"/>
              </a:solidFill>
              <a:effectLst>
                <a:outerShdw blurRad="38100" dist="38100" dir="2700000" algn="tl">
                  <a:srgbClr val="000000">
                    <a:alpha val="43137"/>
                  </a:srgbClr>
                </a:outerShdw>
              </a:effectLst>
              <a:latin typeface="Elephant" panose="02020904090505020303" pitchFamily="18" charset="0"/>
            </a:endParaRPr>
          </a:p>
        </p:txBody>
      </p:sp>
    </p:spTree>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Processed Food and Obesity Breakthrough">
  <a:themeElements>
    <a:clrScheme name="Simple Light">
      <a:dk1>
        <a:srgbClr val="EEBECE"/>
      </a:dk1>
      <a:lt1>
        <a:srgbClr val="190C66"/>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TotalTime>
  <Words>666</Words>
  <Application>Microsoft Office PowerPoint</Application>
  <PresentationFormat>On-screen Show (16:9)</PresentationFormat>
  <Paragraphs>728</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Anaheim</vt:lpstr>
      <vt:lpstr>Arial</vt:lpstr>
      <vt:lpstr>Arial Black</vt:lpstr>
      <vt:lpstr>Bebas Neue</vt:lpstr>
      <vt:lpstr>Elephant</vt:lpstr>
      <vt:lpstr>Montserrat</vt:lpstr>
      <vt:lpstr>Montserrat Medium</vt:lpstr>
      <vt:lpstr>Red Hat Text</vt:lpstr>
      <vt:lpstr>Processed Food and Obesity Breakthrough</vt:lpstr>
      <vt:lpstr>Obesity</vt:lpstr>
      <vt:lpstr>PowerPoint Presentation</vt:lpstr>
      <vt:lpstr>PowerPoint Presentation</vt:lpstr>
      <vt:lpstr>What are the health risks of obesity?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Obesity</dc:title>
  <dc:creator>S.Maymoun</dc:creator>
  <cp:lastModifiedBy>S.Maymoun</cp:lastModifiedBy>
  <cp:revision>12</cp:revision>
  <dcterms:modified xsi:type="dcterms:W3CDTF">2023-11-16T19:35:14Z</dcterms:modified>
</cp:coreProperties>
</file>