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111626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AA5E638-94C9-41E8-B80A-C6A32EA0C03F}"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363045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284907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0901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221949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2833552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4051929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359008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422770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45472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360725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A5E638-94C9-41E8-B80A-C6A32EA0C03F}"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3858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A5E638-94C9-41E8-B80A-C6A32EA0C03F}"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321282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408762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404218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2AA5E638-94C9-41E8-B80A-C6A32EA0C03F}" type="datetimeFigureOut">
              <a:rPr lang="en-US" smtClean="0"/>
              <a:t>11/14/2023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87175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AA5E638-94C9-41E8-B80A-C6A32EA0C03F}"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ABBBA-6CAE-46F9-A48E-EA3AA385867C}" type="slidenum">
              <a:rPr lang="en-US" smtClean="0"/>
              <a:t>‹#›</a:t>
            </a:fld>
            <a:endParaRPr lang="en-US"/>
          </a:p>
        </p:txBody>
      </p:sp>
    </p:spTree>
    <p:extLst>
      <p:ext uri="{BB962C8B-B14F-4D97-AF65-F5344CB8AC3E}">
        <p14:creationId xmlns:p14="http://schemas.microsoft.com/office/powerpoint/2010/main" val="142776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A5E638-94C9-41E8-B80A-C6A32EA0C03F}" type="datetimeFigureOut">
              <a:rPr lang="en-US" smtClean="0"/>
              <a:t>11/14/2023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EABBBA-6CAE-46F9-A48E-EA3AA385867C}" type="slidenum">
              <a:rPr lang="en-US" smtClean="0"/>
              <a:t>‹#›</a:t>
            </a:fld>
            <a:endParaRPr lang="en-US"/>
          </a:p>
        </p:txBody>
      </p:sp>
    </p:spTree>
    <p:extLst>
      <p:ext uri="{BB962C8B-B14F-4D97-AF65-F5344CB8AC3E}">
        <p14:creationId xmlns:p14="http://schemas.microsoft.com/office/powerpoint/2010/main" val="961154443"/>
      </p:ext>
    </p:extLst>
  </p:cSld>
  <p:clrMap bg1="dk1" tx1="lt1" bg2="dk2" tx2="lt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video.search.yahoo.com/video/play;_ylt=AwrheqMHDVVlV84RJKn7w8QF;_ylu=c2VjA3NyBHNsawN2aWQEZ3BvcwMy?p=short+video+on+gaming+addiction&amp;vid=ef94956ddad9b8c3b17c9a68a72b28b7&amp;turl=https%3A%2F%2Ftse2.mm.bing.net%2Fth%3Fid%3DOVP.tktAdzDwuxyoBOxC1mizDAEsDh%26pid%3DApi%26h%3D225%26w%3D300%26c%3D7%26rs%3D1&amp;rurl=https%3A%2F%2Fwww.youtube.com%2Fwatch%3Fv%3D_-KV0l6o5FE&amp;tit=%3Cb%3EGaming%3C%2Fb%3E+%3Cb%3EAddiction%3C%2Fb%3E&amp;c=1&amp;sigr=8DzrXCm_R74F&amp;sigt=LrumL51qCWym&amp;sigi=9o1fSWcsj9dN&amp;fr=p%3As%2Cv%3Av&amp;h=225&amp;w=300&amp;l=71&amp;age=1440635460&amp;fr=mcafee&amp;type=E210US739G0&amp;tt=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cs.google.com/forms/d/1mW3llizum5-c0JHtQpVqzLlc7F9rxqVIrrtoiXTUs68/ed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Addictive Gaming On Grades 6-8</a:t>
            </a:r>
            <a:endParaRPr lang="en-US" dirty="0"/>
          </a:p>
        </p:txBody>
      </p:sp>
      <p:sp>
        <p:nvSpPr>
          <p:cNvPr id="3" name="Subtitle 2"/>
          <p:cNvSpPr>
            <a:spLocks noGrp="1"/>
          </p:cNvSpPr>
          <p:nvPr>
            <p:ph type="subTitle" idx="1"/>
          </p:nvPr>
        </p:nvSpPr>
        <p:spPr/>
        <p:txBody>
          <a:bodyPr/>
          <a:lstStyle/>
          <a:p>
            <a:r>
              <a:rPr lang="en-US" dirty="0" smtClean="0"/>
              <a:t>Done </a:t>
            </a:r>
            <a:r>
              <a:rPr lang="en-US" dirty="0" err="1" smtClean="0"/>
              <a:t>By:Majed</a:t>
            </a:r>
            <a:r>
              <a:rPr lang="en-US" dirty="0" smtClean="0"/>
              <a:t> Abu Barham, Rami Sunna , Nizar </a:t>
            </a:r>
            <a:r>
              <a:rPr lang="en-US" dirty="0" err="1" smtClean="0"/>
              <a:t>Billeh</a:t>
            </a:r>
            <a:endParaRPr lang="en-US" dirty="0"/>
          </a:p>
        </p:txBody>
      </p:sp>
    </p:spTree>
    <p:extLst>
      <p:ext uri="{BB962C8B-B14F-4D97-AF65-F5344CB8AC3E}">
        <p14:creationId xmlns:p14="http://schemas.microsoft.com/office/powerpoint/2010/main" val="273610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Addictive Gaming?</a:t>
            </a:r>
            <a:endParaRPr lang="en-US" dirty="0"/>
          </a:p>
        </p:txBody>
      </p:sp>
      <p:sp>
        <p:nvSpPr>
          <p:cNvPr id="3" name="Content Placeholder 2"/>
          <p:cNvSpPr>
            <a:spLocks noGrp="1"/>
          </p:cNvSpPr>
          <p:nvPr>
            <p:ph idx="1"/>
          </p:nvPr>
        </p:nvSpPr>
        <p:spPr/>
        <p:txBody>
          <a:bodyPr/>
          <a:lstStyle/>
          <a:p>
            <a:pPr marL="0" indent="0">
              <a:buNone/>
            </a:pPr>
            <a:r>
              <a:rPr lang="en-US" dirty="0"/>
              <a:t>Video game addiction (internet gaming disorder) is characterized by severely reduced control over gaming habits, resulting in negative impacts on daily functioning, including personal, social, educational and occupational responsibilities. While millions of people play video games, only a small percentage develop video game addiction.</a:t>
            </a:r>
          </a:p>
        </p:txBody>
      </p:sp>
      <p:pic>
        <p:nvPicPr>
          <p:cNvPr id="1026" name="Picture 2" descr="https://i.ytimg.com/vi/Ii3q9w2uAf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382" y="4062549"/>
            <a:ext cx="9522823" cy="27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0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causes gaming to become addictive?</a:t>
            </a:r>
            <a:endParaRPr lang="en-US" dirty="0"/>
          </a:p>
        </p:txBody>
      </p:sp>
      <p:sp>
        <p:nvSpPr>
          <p:cNvPr id="3" name="Content Placeholder 2"/>
          <p:cNvSpPr>
            <a:spLocks noGrp="1"/>
          </p:cNvSpPr>
          <p:nvPr>
            <p:ph idx="1"/>
          </p:nvPr>
        </p:nvSpPr>
        <p:spPr/>
        <p:txBody>
          <a:bodyPr>
            <a:normAutofit/>
          </a:bodyPr>
          <a:lstStyle/>
          <a:p>
            <a:pPr marL="0" indent="0">
              <a:buNone/>
            </a:pPr>
            <a:r>
              <a:rPr lang="en-US" dirty="0"/>
              <a:t>An addiction is defined as a person's inability to control use of a substance or behavior, despite negative consequences. Some people who are engrossed in screen time or video games while ignoring other normal activities could be close to meeting this definition.</a:t>
            </a:r>
          </a:p>
          <a:p>
            <a:pPr marL="0" indent="0">
              <a:buNone/>
            </a:pPr>
            <a:r>
              <a:rPr lang="en-US" dirty="0"/>
              <a:t>So why does this happen? The reward center in the brain releases dopamine in response to a pleasurable experience or </a:t>
            </a:r>
            <a:r>
              <a:rPr lang="en-US" dirty="0" smtClean="0"/>
              <a:t>hyper arousal. </a:t>
            </a:r>
            <a:r>
              <a:rPr lang="en-US" dirty="0"/>
              <a:t>If a person experiences </a:t>
            </a:r>
            <a:r>
              <a:rPr lang="en-US" dirty="0" smtClean="0"/>
              <a:t>hyper arousal </a:t>
            </a:r>
            <a:r>
              <a:rPr lang="en-US" dirty="0"/>
              <a:t>while playing video games, the brain associates the activity with dopamine. The person develops a strong drive to seek out that same pleasure again and again.</a:t>
            </a:r>
          </a:p>
        </p:txBody>
      </p:sp>
      <p:pic>
        <p:nvPicPr>
          <p:cNvPr id="4" name="Picture 3"/>
          <p:cNvPicPr>
            <a:picLocks noChangeAspect="1"/>
          </p:cNvPicPr>
          <p:nvPr/>
        </p:nvPicPr>
        <p:blipFill>
          <a:blip r:embed="rId2"/>
          <a:stretch>
            <a:fillRect/>
          </a:stretch>
        </p:blipFill>
        <p:spPr>
          <a:xfrm>
            <a:off x="8856617" y="4702629"/>
            <a:ext cx="3335383" cy="2155371"/>
          </a:xfrm>
          <a:prstGeom prst="rect">
            <a:avLst/>
          </a:prstGeom>
        </p:spPr>
      </p:pic>
    </p:spTree>
    <p:extLst>
      <p:ext uri="{BB962C8B-B14F-4D97-AF65-F5344CB8AC3E}">
        <p14:creationId xmlns:p14="http://schemas.microsoft.com/office/powerpoint/2010/main" val="426680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addictive gaming</a:t>
            </a:r>
            <a:endParaRPr lang="en-US" dirty="0"/>
          </a:p>
        </p:txBody>
      </p:sp>
      <p:sp>
        <p:nvSpPr>
          <p:cNvPr id="3" name="Content Placeholder 2"/>
          <p:cNvSpPr>
            <a:spLocks noGrp="1"/>
          </p:cNvSpPr>
          <p:nvPr>
            <p:ph idx="1"/>
          </p:nvPr>
        </p:nvSpPr>
        <p:spPr>
          <a:xfrm>
            <a:off x="1" y="1996748"/>
            <a:ext cx="8033656" cy="4861252"/>
          </a:xfrm>
        </p:spPr>
        <p:txBody>
          <a:bodyPr>
            <a:normAutofit/>
          </a:bodyPr>
          <a:lstStyle/>
          <a:p>
            <a:r>
              <a:rPr lang="en-US" dirty="0" smtClean="0"/>
              <a:t>Lack </a:t>
            </a:r>
            <a:r>
              <a:rPr lang="en-US" dirty="0"/>
              <a:t>of control over time spent gaming</a:t>
            </a:r>
          </a:p>
          <a:p>
            <a:r>
              <a:rPr lang="en-US" dirty="0" smtClean="0"/>
              <a:t>prioritizing </a:t>
            </a:r>
            <a:r>
              <a:rPr lang="en-US" dirty="0"/>
              <a:t>gaming over other interests, important tasks, and daily responsibilities</a:t>
            </a:r>
          </a:p>
          <a:p>
            <a:r>
              <a:rPr lang="en-US" dirty="0"/>
              <a:t>continued or escalated gaming despite negative consequences</a:t>
            </a:r>
          </a:p>
          <a:p>
            <a:r>
              <a:rPr lang="en-US" dirty="0" smtClean="0"/>
              <a:t>obsessive </a:t>
            </a:r>
            <a:r>
              <a:rPr lang="en-US" dirty="0"/>
              <a:t>thinking about video or internet games</a:t>
            </a:r>
          </a:p>
          <a:p>
            <a:r>
              <a:rPr lang="en-US" dirty="0" smtClean="0"/>
              <a:t>loss </a:t>
            </a:r>
            <a:r>
              <a:rPr lang="en-US" dirty="0"/>
              <a:t>of interest in other hobbies or activities</a:t>
            </a:r>
          </a:p>
          <a:p>
            <a:r>
              <a:rPr lang="en-US" dirty="0" smtClean="0"/>
              <a:t>poor </a:t>
            </a:r>
            <a:r>
              <a:rPr lang="en-US" dirty="0"/>
              <a:t>concentration or </a:t>
            </a:r>
            <a:r>
              <a:rPr lang="en-US" dirty="0" smtClean="0"/>
              <a:t>motivation</a:t>
            </a:r>
          </a:p>
          <a:p>
            <a:r>
              <a:rPr lang="en-US" dirty="0" smtClean="0"/>
              <a:t>decline </a:t>
            </a:r>
            <a:r>
              <a:rPr lang="en-US" dirty="0"/>
              <a:t>in physical health and hygiene</a:t>
            </a:r>
          </a:p>
          <a:p>
            <a:endParaRPr lang="en-US" dirty="0"/>
          </a:p>
          <a:p>
            <a:endParaRPr lang="en-US" dirty="0"/>
          </a:p>
        </p:txBody>
      </p:sp>
      <p:pic>
        <p:nvPicPr>
          <p:cNvPr id="3076" name="Picture 4" descr="https://static.toiimg.com/photo/imgsize-146114,msid-68277414/68277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211" y="1414240"/>
            <a:ext cx="4458789" cy="544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48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Consequences of Addictive Gaming</a:t>
            </a:r>
            <a:endParaRPr lang="en-US" dirty="0"/>
          </a:p>
        </p:txBody>
      </p:sp>
      <p:sp>
        <p:nvSpPr>
          <p:cNvPr id="3" name="Content Placeholder 2"/>
          <p:cNvSpPr>
            <a:spLocks noGrp="1"/>
          </p:cNvSpPr>
          <p:nvPr>
            <p:ph idx="1"/>
          </p:nvPr>
        </p:nvSpPr>
        <p:spPr>
          <a:xfrm>
            <a:off x="1" y="1998618"/>
            <a:ext cx="11887200" cy="4859382"/>
          </a:xfrm>
        </p:spPr>
        <p:txBody>
          <a:bodyPr>
            <a:normAutofit fontScale="32500" lnSpcReduction="20000"/>
          </a:bodyPr>
          <a:lstStyle/>
          <a:p>
            <a:pPr marL="0" indent="0">
              <a:buNone/>
            </a:pPr>
            <a:r>
              <a:rPr lang="en-US" sz="5100" dirty="0"/>
              <a:t>It's difficult to avoid screens completely, especially with their importance at work and school. However, excessive screen time can affect a persons mental, social and physical health.</a:t>
            </a:r>
          </a:p>
          <a:p>
            <a:pPr marL="0" indent="0">
              <a:buNone/>
            </a:pPr>
            <a:r>
              <a:rPr lang="en-US" sz="5100" b="1" dirty="0"/>
              <a:t>Too much screen time has been linked to:</a:t>
            </a:r>
          </a:p>
          <a:p>
            <a:r>
              <a:rPr lang="en-US" sz="5100" dirty="0"/>
              <a:t>Obesity</a:t>
            </a:r>
          </a:p>
          <a:p>
            <a:r>
              <a:rPr lang="en-US" sz="5100" dirty="0"/>
              <a:t>Poor sleep or insomnia</a:t>
            </a:r>
          </a:p>
          <a:p>
            <a:r>
              <a:rPr lang="en-US" sz="5100" dirty="0"/>
              <a:t>Behavioral problems, including impulsive actions</a:t>
            </a:r>
          </a:p>
          <a:p>
            <a:r>
              <a:rPr lang="en-US" sz="5100" dirty="0"/>
              <a:t>Loss of social skills</a:t>
            </a:r>
          </a:p>
          <a:p>
            <a:r>
              <a:rPr lang="en-US" sz="5100" dirty="0"/>
              <a:t>Violence</a:t>
            </a:r>
          </a:p>
          <a:p>
            <a:r>
              <a:rPr lang="en-US" sz="5100" dirty="0"/>
              <a:t>Less time for play</a:t>
            </a:r>
          </a:p>
          <a:p>
            <a:r>
              <a:rPr lang="en-US" sz="5100" dirty="0"/>
              <a:t>Eye strain</a:t>
            </a:r>
          </a:p>
          <a:p>
            <a:r>
              <a:rPr lang="en-US" sz="5100" dirty="0"/>
              <a:t>Neck and back problems</a:t>
            </a:r>
          </a:p>
          <a:p>
            <a:r>
              <a:rPr lang="en-US" sz="5100" dirty="0"/>
              <a:t>Anxiety</a:t>
            </a:r>
          </a:p>
          <a:p>
            <a:r>
              <a:rPr lang="en-US" sz="5100" dirty="0"/>
              <a:t>Depression</a:t>
            </a:r>
          </a:p>
          <a:p>
            <a:r>
              <a:rPr lang="en-US" sz="5100" dirty="0"/>
              <a:t>Difficulties with work or school</a:t>
            </a:r>
          </a:p>
          <a:p>
            <a:endParaRPr lang="en-US" dirty="0"/>
          </a:p>
        </p:txBody>
      </p:sp>
      <p:pic>
        <p:nvPicPr>
          <p:cNvPr id="4098" name="Picture 2" descr="https://warrenwong.blog/wp-content/uploads/2019/07/DhQ9NALW4AA0Da0-963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840" y="2455817"/>
            <a:ext cx="6614160" cy="440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92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and solve a gaming addiction?</a:t>
            </a:r>
            <a:endParaRPr lang="en-US" dirty="0"/>
          </a:p>
        </p:txBody>
      </p:sp>
      <p:sp>
        <p:nvSpPr>
          <p:cNvPr id="3" name="Content Placeholder 2"/>
          <p:cNvSpPr>
            <a:spLocks noGrp="1"/>
          </p:cNvSpPr>
          <p:nvPr>
            <p:ph idx="1"/>
          </p:nvPr>
        </p:nvSpPr>
        <p:spPr/>
        <p:txBody>
          <a:bodyPr/>
          <a:lstStyle/>
          <a:p>
            <a:pPr marL="0" indent="0">
              <a:buNone/>
            </a:pPr>
            <a:r>
              <a:rPr lang="en-US" b="1" dirty="0"/>
              <a:t>Preventing a Gaming </a:t>
            </a:r>
            <a:r>
              <a:rPr lang="en-US" b="1" dirty="0" smtClean="0"/>
              <a:t>Problem</a:t>
            </a:r>
          </a:p>
          <a:p>
            <a:pPr marL="0" indent="0">
              <a:buNone/>
            </a:pPr>
            <a:r>
              <a:rPr lang="en-US" dirty="0" smtClean="0"/>
              <a:t>To </a:t>
            </a:r>
            <a:r>
              <a:rPr lang="en-US" dirty="0"/>
              <a:t>keep the amount of time spent gaming under control, try these tips for adults and kids alike:</a:t>
            </a:r>
          </a:p>
          <a:p>
            <a:r>
              <a:rPr lang="en-US" dirty="0"/>
              <a:t>Set time limits for play and stick to them.</a:t>
            </a:r>
          </a:p>
          <a:p>
            <a:r>
              <a:rPr lang="en-US" dirty="0"/>
              <a:t>Keep phones and other gadgets out of the bedroom so you won’t play into the night.</a:t>
            </a:r>
          </a:p>
          <a:p>
            <a:r>
              <a:rPr lang="en-US" dirty="0"/>
              <a:t>Do other activities every day, including </a:t>
            </a:r>
            <a:r>
              <a:rPr lang="en-US" dirty="0" smtClean="0"/>
              <a:t>exercise. </a:t>
            </a:r>
            <a:r>
              <a:rPr lang="en-US" dirty="0"/>
              <a:t>This will lower the health risks of sitting and playing for long stretches of time</a:t>
            </a:r>
            <a:r>
              <a:rPr lang="en-US" dirty="0" smtClean="0"/>
              <a:t>.</a:t>
            </a:r>
          </a:p>
          <a:p>
            <a:pPr marL="0" indent="0">
              <a:buNone/>
            </a:pPr>
            <a:r>
              <a:rPr lang="en-US" sz="3200" dirty="0" smtClean="0">
                <a:hlinkClick r:id="rId2"/>
              </a:rPr>
              <a:t>Video</a:t>
            </a:r>
            <a:endParaRPr lang="en-US" sz="3200" dirty="0"/>
          </a:p>
          <a:p>
            <a:endParaRPr lang="en-US" dirty="0"/>
          </a:p>
        </p:txBody>
      </p:sp>
      <p:pic>
        <p:nvPicPr>
          <p:cNvPr id="5122" name="Picture 2" descr="https://restlesscapital.net/img/how-to-quit-playing-video-gam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0674" y="4793207"/>
            <a:ext cx="3531326" cy="206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22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rmAutofit/>
          </a:bodyPr>
          <a:lstStyle/>
          <a:p>
            <a:r>
              <a:rPr lang="en-US" dirty="0" smtClean="0">
                <a:effectLst/>
              </a:rPr>
              <a:t>professional, C. C. medical. (</a:t>
            </a:r>
            <a:r>
              <a:rPr lang="en-US" dirty="0" err="1" smtClean="0">
                <a:effectLst/>
              </a:rPr>
              <a:t>n.d.</a:t>
            </a:r>
            <a:r>
              <a:rPr lang="en-US" dirty="0" smtClean="0">
                <a:effectLst/>
              </a:rPr>
              <a:t>). </a:t>
            </a:r>
            <a:r>
              <a:rPr lang="en-US" i="1" dirty="0" smtClean="0">
                <a:effectLst/>
              </a:rPr>
              <a:t>Video game addiction: What it is, symptoms &amp; treatment</a:t>
            </a:r>
            <a:r>
              <a:rPr lang="en-US" dirty="0" smtClean="0">
                <a:effectLst/>
              </a:rPr>
              <a:t>. Cleveland Clinic. https://my.clevelandclinic.org/health/diseases/23124-video-game-addiction </a:t>
            </a:r>
          </a:p>
          <a:p>
            <a:r>
              <a:rPr lang="en-US" dirty="0" smtClean="0">
                <a:effectLst/>
              </a:rPr>
              <a:t>Edward </a:t>
            </a:r>
            <a:r>
              <a:rPr lang="en-US" dirty="0" err="1" smtClean="0">
                <a:effectLst/>
              </a:rPr>
              <a:t>Luker</a:t>
            </a:r>
            <a:r>
              <a:rPr lang="en-US" dirty="0" smtClean="0">
                <a:effectLst/>
              </a:rPr>
              <a:t>, L. P. C. (2022, August 25). </a:t>
            </a:r>
            <a:r>
              <a:rPr lang="en-US" i="1" dirty="0" smtClean="0">
                <a:effectLst/>
              </a:rPr>
              <a:t>Video games and screen addiction</a:t>
            </a:r>
            <a:r>
              <a:rPr lang="en-US" dirty="0" smtClean="0">
                <a:effectLst/>
              </a:rPr>
              <a:t>. Mayo Clinic Health System. https://www.mayoclinichealthsystem.org/hometown-health/speaking-of-health/are-video-games-and-screens-another-addiction </a:t>
            </a:r>
          </a:p>
          <a:p>
            <a:r>
              <a:rPr lang="en-US" dirty="0" err="1" smtClean="0">
                <a:effectLst/>
              </a:rPr>
              <a:t>Mandriota</a:t>
            </a:r>
            <a:r>
              <a:rPr lang="en-US" dirty="0" smtClean="0">
                <a:effectLst/>
              </a:rPr>
              <a:t>, M. (2022, January 5). </a:t>
            </a:r>
            <a:r>
              <a:rPr lang="en-US" i="1" dirty="0" smtClean="0">
                <a:effectLst/>
              </a:rPr>
              <a:t>Gaming disorder: Symptoms, causes, and treatments</a:t>
            </a:r>
            <a:r>
              <a:rPr lang="en-US" dirty="0" smtClean="0">
                <a:effectLst/>
              </a:rPr>
              <a:t>. Psych Central. https://psychcentral.com/addictions/gaming-disorder#symptoms </a:t>
            </a:r>
          </a:p>
          <a:p>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2772411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rmAutofit/>
          </a:bodyPr>
          <a:lstStyle/>
          <a:p>
            <a:r>
              <a:rPr lang="en-US" dirty="0"/>
              <a:t>WebMD. (</a:t>
            </a:r>
            <a:r>
              <a:rPr lang="en-US" dirty="0" err="1"/>
              <a:t>n.d.</a:t>
            </a:r>
            <a:r>
              <a:rPr lang="en-US" dirty="0"/>
              <a:t>). </a:t>
            </a:r>
            <a:r>
              <a:rPr lang="en-US" i="1" dirty="0"/>
              <a:t>Video game addiction: Symptoms, treatment, and prevention</a:t>
            </a:r>
            <a:r>
              <a:rPr lang="en-US" dirty="0"/>
              <a:t>. WebMD. https://www.webmd.com/mental-health/addiction/video-game-addiction </a:t>
            </a:r>
          </a:p>
          <a:p>
            <a:r>
              <a:rPr lang="en-US" dirty="0" smtClean="0">
                <a:effectLst/>
                <a:hlinkClick r:id="rId2"/>
              </a:rPr>
              <a:t>Survey</a:t>
            </a:r>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242718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TM04033921[[fn=Damask]]</Template>
  <TotalTime>1737</TotalTime>
  <Words>493</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Addictive Gaming On Grades 6-8</vt:lpstr>
      <vt:lpstr>What is Addictive Gaming?</vt:lpstr>
      <vt:lpstr>What causes gaming to become addictive?</vt:lpstr>
      <vt:lpstr>Symptoms of addictive gaming</vt:lpstr>
      <vt:lpstr> Consequences of Addictive Gaming</vt:lpstr>
      <vt:lpstr>How to prevent and solve a gaming addiction?</vt:lpstr>
      <vt:lpstr>Citations</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Addictive Gaming On Grades 6-8</dc:title>
  <dc:creator>Steven</dc:creator>
  <cp:lastModifiedBy>Steven</cp:lastModifiedBy>
  <cp:revision>21</cp:revision>
  <dcterms:created xsi:type="dcterms:W3CDTF">2023-11-14T14:49:36Z</dcterms:created>
  <dcterms:modified xsi:type="dcterms:W3CDTF">2023-11-15T19:47:27Z</dcterms:modified>
</cp:coreProperties>
</file>