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8" r:id="rId6"/>
    <p:sldId id="260" r:id="rId7"/>
    <p:sldId id="261" r:id="rId8"/>
    <p:sldId id="262" r:id="rId9"/>
    <p:sldId id="263" r:id="rId10"/>
    <p:sldId id="264" r:id="rId11"/>
    <p:sldId id="265" r:id="rId12"/>
    <p:sldId id="266"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52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6F311-FC85-4F05-A8C6-052A61AEEB1B}"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C2FD9-C348-4333-9000-4EBFE3FB4FE8}" type="slidenum">
              <a:rPr lang="en-US" smtClean="0"/>
              <a:t>‹#›</a:t>
            </a:fld>
            <a:endParaRPr lang="en-US"/>
          </a:p>
        </p:txBody>
      </p:sp>
    </p:spTree>
    <p:extLst>
      <p:ext uri="{BB962C8B-B14F-4D97-AF65-F5344CB8AC3E}">
        <p14:creationId xmlns:p14="http://schemas.microsoft.com/office/powerpoint/2010/main" val="23474531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6F311-FC85-4F05-A8C6-052A61AEEB1B}"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C2FD9-C348-4333-9000-4EBFE3FB4FE8}" type="slidenum">
              <a:rPr lang="en-US" smtClean="0"/>
              <a:t>‹#›</a:t>
            </a:fld>
            <a:endParaRPr lang="en-US"/>
          </a:p>
        </p:txBody>
      </p:sp>
    </p:spTree>
    <p:extLst>
      <p:ext uri="{BB962C8B-B14F-4D97-AF65-F5344CB8AC3E}">
        <p14:creationId xmlns:p14="http://schemas.microsoft.com/office/powerpoint/2010/main" val="35269301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6F311-FC85-4F05-A8C6-052A61AEEB1B}"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C2FD9-C348-4333-9000-4EBFE3FB4FE8}" type="slidenum">
              <a:rPr lang="en-US" smtClean="0"/>
              <a:t>‹#›</a:t>
            </a:fld>
            <a:endParaRPr lang="en-US"/>
          </a:p>
        </p:txBody>
      </p:sp>
    </p:spTree>
    <p:extLst>
      <p:ext uri="{BB962C8B-B14F-4D97-AF65-F5344CB8AC3E}">
        <p14:creationId xmlns:p14="http://schemas.microsoft.com/office/powerpoint/2010/main" val="10852131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6F311-FC85-4F05-A8C6-052A61AEEB1B}"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C2FD9-C348-4333-9000-4EBFE3FB4FE8}" type="slidenum">
              <a:rPr lang="en-US" smtClean="0"/>
              <a:t>‹#›</a:t>
            </a:fld>
            <a:endParaRPr lang="en-US"/>
          </a:p>
        </p:txBody>
      </p:sp>
    </p:spTree>
    <p:extLst>
      <p:ext uri="{BB962C8B-B14F-4D97-AF65-F5344CB8AC3E}">
        <p14:creationId xmlns:p14="http://schemas.microsoft.com/office/powerpoint/2010/main" val="36590841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E6F311-FC85-4F05-A8C6-052A61AEEB1B}"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C2FD9-C348-4333-9000-4EBFE3FB4FE8}" type="slidenum">
              <a:rPr lang="en-US" smtClean="0"/>
              <a:t>‹#›</a:t>
            </a:fld>
            <a:endParaRPr lang="en-US"/>
          </a:p>
        </p:txBody>
      </p:sp>
    </p:spTree>
    <p:extLst>
      <p:ext uri="{BB962C8B-B14F-4D97-AF65-F5344CB8AC3E}">
        <p14:creationId xmlns:p14="http://schemas.microsoft.com/office/powerpoint/2010/main" val="33619787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6F311-FC85-4F05-A8C6-052A61AEEB1B}"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C2FD9-C348-4333-9000-4EBFE3FB4FE8}" type="slidenum">
              <a:rPr lang="en-US" smtClean="0"/>
              <a:t>‹#›</a:t>
            </a:fld>
            <a:endParaRPr lang="en-US"/>
          </a:p>
        </p:txBody>
      </p:sp>
    </p:spTree>
    <p:extLst>
      <p:ext uri="{BB962C8B-B14F-4D97-AF65-F5344CB8AC3E}">
        <p14:creationId xmlns:p14="http://schemas.microsoft.com/office/powerpoint/2010/main" val="9621672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6F311-FC85-4F05-A8C6-052A61AEEB1B}" type="datetimeFigureOut">
              <a:rPr lang="en-US" smtClean="0"/>
              <a:t>11/15/2023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5C2FD9-C348-4333-9000-4EBFE3FB4FE8}" type="slidenum">
              <a:rPr lang="en-US" smtClean="0"/>
              <a:t>‹#›</a:t>
            </a:fld>
            <a:endParaRPr lang="en-US"/>
          </a:p>
        </p:txBody>
      </p:sp>
    </p:spTree>
    <p:extLst>
      <p:ext uri="{BB962C8B-B14F-4D97-AF65-F5344CB8AC3E}">
        <p14:creationId xmlns:p14="http://schemas.microsoft.com/office/powerpoint/2010/main" val="10708383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6F311-FC85-4F05-A8C6-052A61AEEB1B}" type="datetimeFigureOut">
              <a:rPr lang="en-US" smtClean="0"/>
              <a:t>11/15/2023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5C2FD9-C348-4333-9000-4EBFE3FB4FE8}" type="slidenum">
              <a:rPr lang="en-US" smtClean="0"/>
              <a:t>‹#›</a:t>
            </a:fld>
            <a:endParaRPr lang="en-US"/>
          </a:p>
        </p:txBody>
      </p:sp>
    </p:spTree>
    <p:extLst>
      <p:ext uri="{BB962C8B-B14F-4D97-AF65-F5344CB8AC3E}">
        <p14:creationId xmlns:p14="http://schemas.microsoft.com/office/powerpoint/2010/main" val="19188360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6F311-FC85-4F05-A8C6-052A61AEEB1B}" type="datetimeFigureOut">
              <a:rPr lang="en-US" smtClean="0"/>
              <a:t>11/15/2023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5C2FD9-C348-4333-9000-4EBFE3FB4FE8}" type="slidenum">
              <a:rPr lang="en-US" smtClean="0"/>
              <a:t>‹#›</a:t>
            </a:fld>
            <a:endParaRPr lang="en-US"/>
          </a:p>
        </p:txBody>
      </p:sp>
    </p:spTree>
    <p:extLst>
      <p:ext uri="{BB962C8B-B14F-4D97-AF65-F5344CB8AC3E}">
        <p14:creationId xmlns:p14="http://schemas.microsoft.com/office/powerpoint/2010/main" val="40694534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E6F311-FC85-4F05-A8C6-052A61AEEB1B}"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C2FD9-C348-4333-9000-4EBFE3FB4FE8}" type="slidenum">
              <a:rPr lang="en-US" smtClean="0"/>
              <a:t>‹#›</a:t>
            </a:fld>
            <a:endParaRPr lang="en-US"/>
          </a:p>
        </p:txBody>
      </p:sp>
    </p:spTree>
    <p:extLst>
      <p:ext uri="{BB962C8B-B14F-4D97-AF65-F5344CB8AC3E}">
        <p14:creationId xmlns:p14="http://schemas.microsoft.com/office/powerpoint/2010/main" val="35782132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E6F311-FC85-4F05-A8C6-052A61AEEB1B}"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C2FD9-C348-4333-9000-4EBFE3FB4FE8}" type="slidenum">
              <a:rPr lang="en-US" smtClean="0"/>
              <a:t>‹#›</a:t>
            </a:fld>
            <a:endParaRPr lang="en-US"/>
          </a:p>
        </p:txBody>
      </p:sp>
    </p:spTree>
    <p:extLst>
      <p:ext uri="{BB962C8B-B14F-4D97-AF65-F5344CB8AC3E}">
        <p14:creationId xmlns:p14="http://schemas.microsoft.com/office/powerpoint/2010/main" val="35506099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E6F311-FC85-4F05-A8C6-052A61AEEB1B}" type="datetimeFigureOut">
              <a:rPr lang="en-US" smtClean="0"/>
              <a:t>11/15/2023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5C2FD9-C348-4333-9000-4EBFE3FB4FE8}" type="slidenum">
              <a:rPr lang="en-US" smtClean="0"/>
              <a:t>‹#›</a:t>
            </a:fld>
            <a:endParaRPr lang="en-US"/>
          </a:p>
        </p:txBody>
      </p:sp>
    </p:spTree>
    <p:extLst>
      <p:ext uri="{BB962C8B-B14F-4D97-AF65-F5344CB8AC3E}">
        <p14:creationId xmlns:p14="http://schemas.microsoft.com/office/powerpoint/2010/main" val="19563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www.mayoclinic.org/diseases-conditions/coronavirus/in-depth/coronavirus-safe-travel-advice/art-20486965#:~:text=Travel%20increases%20your%20chance%20of,you%20may%20need%20to%20take" TargetMode="External"/><Relationship Id="rId3" Type="http://schemas.openxmlformats.org/officeDocument/2006/relationships/hyperlink" Target="https://www.who.int/europe/emergencies/situations/covid-19#:~:text=Cases%20of%20novel%20coronavirus%20" TargetMode="External"/><Relationship Id="rId7" Type="http://schemas.openxmlformats.org/officeDocument/2006/relationships/hyperlink" Target="https://www.mayoclinic.org/diseases-conditions/coronavirus/expert-answers/can-pets-get-coronavirus/faq-20486391" TargetMode="External"/><Relationship Id="rId2" Type="http://schemas.openxmlformats.org/officeDocument/2006/relationships/hyperlink" Target="https://www.bu.edu/neidl/2021/01/where-did-covid-19-come-from/" TargetMode="External"/><Relationship Id="rId1" Type="http://schemas.openxmlformats.org/officeDocument/2006/relationships/slideLayout" Target="../slideLayouts/slideLayout2.xml"/><Relationship Id="rId6" Type="http://schemas.openxmlformats.org/officeDocument/2006/relationships/hyperlink" Target="https://health.ucdavis.edu/blog/cultivating-health/what-you-should-know-about-covid-symptoms-and-at-home-tests-with-new-variants/2023/09#:~:text=COVID%2D19%20symptoms%20appear%20about,least%2012%20weeks%20after%20infection" TargetMode="External"/><Relationship Id="rId5" Type="http://schemas.openxmlformats.org/officeDocument/2006/relationships/hyperlink" Target="https://www.who.int/docs/default-source/coronaviruse/who-rights-roles-respon-hw-covid-19.pdf" TargetMode="External"/><Relationship Id="rId4" Type="http://schemas.openxmlformats.org/officeDocument/2006/relationships/hyperlink" Target="https://www.who.int/emergencies/diseases/novel-coronavirus-2019/advice-for-public#:~:text=Avoid%20crowds%20and%20close%20contact,when%20you%20cough%20or%20sneez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8000" dirty="0" smtClean="0"/>
              <a:t>Covid-19</a:t>
            </a:r>
            <a:endParaRPr lang="en-US" sz="8000" dirty="0"/>
          </a:p>
        </p:txBody>
      </p:sp>
      <p:sp>
        <p:nvSpPr>
          <p:cNvPr id="3" name="Subtitle 2"/>
          <p:cNvSpPr>
            <a:spLocks noGrp="1"/>
          </p:cNvSpPr>
          <p:nvPr>
            <p:ph type="subTitle" idx="1"/>
          </p:nvPr>
        </p:nvSpPr>
        <p:spPr>
          <a:xfrm>
            <a:off x="1524000" y="3509963"/>
            <a:ext cx="9144000" cy="1655762"/>
          </a:xfrm>
        </p:spPr>
        <p:txBody>
          <a:bodyPr>
            <a:normAutofit/>
          </a:bodyPr>
          <a:lstStyle/>
          <a:p>
            <a:r>
              <a:rPr lang="en-US" sz="2000" dirty="0" smtClean="0"/>
              <a:t>By: Hind Al Shalabi, Tala Tarazi, </a:t>
            </a:r>
            <a:r>
              <a:rPr lang="en-US" sz="2000" dirty="0" err="1" smtClean="0"/>
              <a:t>Samia</a:t>
            </a:r>
            <a:r>
              <a:rPr lang="en-US" sz="2000" dirty="0" smtClean="0"/>
              <a:t> </a:t>
            </a:r>
            <a:r>
              <a:rPr lang="en-US" sz="2000" dirty="0" err="1" smtClean="0"/>
              <a:t>Yaghnam</a:t>
            </a:r>
            <a:r>
              <a:rPr lang="en-US" sz="2000" dirty="0" smtClean="0"/>
              <a:t>, Fares </a:t>
            </a:r>
            <a:r>
              <a:rPr lang="en-US" sz="2000" dirty="0" err="1" smtClean="0"/>
              <a:t>Saadeh</a:t>
            </a:r>
            <a:r>
              <a:rPr lang="en-US" sz="2000" dirty="0" smtClean="0"/>
              <a:t>, Sami </a:t>
            </a:r>
            <a:r>
              <a:rPr lang="en-US" sz="2000" dirty="0" err="1" smtClean="0"/>
              <a:t>Gammoh</a:t>
            </a:r>
            <a:endParaRPr lang="en-US" sz="2000" dirty="0"/>
          </a:p>
        </p:txBody>
      </p:sp>
      <p:pic>
        <p:nvPicPr>
          <p:cNvPr id="4" name="Picture 3"/>
          <p:cNvPicPr>
            <a:picLocks noChangeAspect="1"/>
          </p:cNvPicPr>
          <p:nvPr/>
        </p:nvPicPr>
        <p:blipFill>
          <a:blip r:embed="rId2"/>
          <a:stretch>
            <a:fillRect/>
          </a:stretch>
        </p:blipFill>
        <p:spPr>
          <a:xfrm>
            <a:off x="-4928" y="0"/>
            <a:ext cx="12196928" cy="6858000"/>
          </a:xfrm>
          <a:prstGeom prst="rect">
            <a:avLst/>
          </a:prstGeom>
        </p:spPr>
      </p:pic>
      <p:sp>
        <p:nvSpPr>
          <p:cNvPr id="5" name="Rectangle 4"/>
          <p:cNvSpPr/>
          <p:nvPr/>
        </p:nvSpPr>
        <p:spPr>
          <a:xfrm>
            <a:off x="7863840" y="2921615"/>
            <a:ext cx="3657694" cy="1323439"/>
          </a:xfrm>
          <a:prstGeom prst="rect">
            <a:avLst/>
          </a:prstGeom>
          <a:noFill/>
        </p:spPr>
        <p:txBody>
          <a:bodyPr wrap="square" lIns="91440" tIns="45720" rIns="91440" bIns="45720">
            <a:spAutoFit/>
          </a:bodyPr>
          <a:lstStyle/>
          <a:p>
            <a:pPr algn="ctr"/>
            <a:r>
              <a:rPr lang="en-US" sz="2000" b="1" dirty="0" smtClean="0">
                <a:ln w="0"/>
                <a:solidFill>
                  <a:schemeClr val="bg1">
                    <a:lumMod val="95000"/>
                  </a:schemeClr>
                </a:solidFill>
                <a:effectLst>
                  <a:outerShdw blurRad="38100" dist="19050" dir="2700000" algn="tl" rotWithShape="0">
                    <a:schemeClr val="dk1">
                      <a:alpha val="40000"/>
                    </a:schemeClr>
                  </a:outerShdw>
                </a:effectLst>
              </a:rPr>
              <a:t>By:</a:t>
            </a:r>
          </a:p>
          <a:p>
            <a:pPr algn="ctr"/>
            <a:r>
              <a:rPr lang="en-US" sz="2000" b="1" dirty="0" smtClean="0">
                <a:ln w="0"/>
                <a:solidFill>
                  <a:schemeClr val="bg1">
                    <a:lumMod val="95000"/>
                  </a:schemeClr>
                </a:solidFill>
                <a:effectLst>
                  <a:outerShdw blurRad="38100" dist="19050" dir="2700000" algn="tl" rotWithShape="0">
                    <a:schemeClr val="dk1">
                      <a:alpha val="40000"/>
                    </a:schemeClr>
                  </a:outerShdw>
                </a:effectLst>
              </a:rPr>
              <a:t> Hind Al-Shalabi /Tala Tarazi/</a:t>
            </a:r>
            <a:r>
              <a:rPr lang="en-US" sz="2000" b="1" dirty="0" err="1" smtClean="0">
                <a:ln w="0"/>
                <a:solidFill>
                  <a:schemeClr val="bg1">
                    <a:lumMod val="95000"/>
                  </a:schemeClr>
                </a:solidFill>
                <a:effectLst>
                  <a:outerShdw blurRad="38100" dist="19050" dir="2700000" algn="tl" rotWithShape="0">
                    <a:schemeClr val="dk1">
                      <a:alpha val="40000"/>
                    </a:schemeClr>
                  </a:outerShdw>
                </a:effectLst>
              </a:rPr>
              <a:t>Samia</a:t>
            </a:r>
            <a:r>
              <a:rPr lang="en-US" sz="2000" b="1" dirty="0" smtClean="0">
                <a:ln w="0"/>
                <a:solidFill>
                  <a:schemeClr val="bg1">
                    <a:lumMod val="95000"/>
                  </a:schemeClr>
                </a:solidFill>
                <a:effectLst>
                  <a:outerShdw blurRad="38100" dist="19050" dir="2700000" algn="tl" rotWithShape="0">
                    <a:schemeClr val="dk1">
                      <a:alpha val="40000"/>
                    </a:schemeClr>
                  </a:outerShdw>
                </a:effectLst>
              </a:rPr>
              <a:t> </a:t>
            </a:r>
            <a:r>
              <a:rPr lang="en-US" sz="2000" b="1" dirty="0" err="1" smtClean="0">
                <a:ln w="0"/>
                <a:solidFill>
                  <a:schemeClr val="bg1">
                    <a:lumMod val="95000"/>
                  </a:schemeClr>
                </a:solidFill>
                <a:effectLst>
                  <a:outerShdw blurRad="38100" dist="19050" dir="2700000" algn="tl" rotWithShape="0">
                    <a:schemeClr val="dk1">
                      <a:alpha val="40000"/>
                    </a:schemeClr>
                  </a:outerShdw>
                </a:effectLst>
              </a:rPr>
              <a:t>Yaghnam</a:t>
            </a:r>
            <a:r>
              <a:rPr lang="en-US" sz="2000" b="1" dirty="0" smtClean="0">
                <a:ln w="0"/>
                <a:solidFill>
                  <a:schemeClr val="bg1">
                    <a:lumMod val="95000"/>
                  </a:schemeClr>
                </a:solidFill>
                <a:effectLst>
                  <a:outerShdw blurRad="38100" dist="19050" dir="2700000" algn="tl" rotWithShape="0">
                    <a:schemeClr val="dk1">
                      <a:alpha val="40000"/>
                    </a:schemeClr>
                  </a:outerShdw>
                </a:effectLst>
              </a:rPr>
              <a:t>/Fares </a:t>
            </a:r>
            <a:r>
              <a:rPr lang="en-US" sz="2000" b="1" dirty="0" err="1" smtClean="0">
                <a:ln w="0"/>
                <a:solidFill>
                  <a:schemeClr val="bg1">
                    <a:lumMod val="95000"/>
                  </a:schemeClr>
                </a:solidFill>
                <a:effectLst>
                  <a:outerShdw blurRad="38100" dist="19050" dir="2700000" algn="tl" rotWithShape="0">
                    <a:schemeClr val="dk1">
                      <a:alpha val="40000"/>
                    </a:schemeClr>
                  </a:outerShdw>
                </a:effectLst>
              </a:rPr>
              <a:t>Saadeh</a:t>
            </a:r>
            <a:r>
              <a:rPr lang="en-US" sz="2000" b="1" dirty="0" smtClean="0">
                <a:ln w="0"/>
                <a:solidFill>
                  <a:schemeClr val="bg1">
                    <a:lumMod val="95000"/>
                  </a:schemeClr>
                </a:solidFill>
                <a:effectLst>
                  <a:outerShdw blurRad="38100" dist="19050" dir="2700000" algn="tl" rotWithShape="0">
                    <a:schemeClr val="dk1">
                      <a:alpha val="40000"/>
                    </a:schemeClr>
                  </a:outerShdw>
                </a:effectLst>
              </a:rPr>
              <a:t>/Sami </a:t>
            </a:r>
            <a:r>
              <a:rPr lang="en-US" sz="2000" b="1" dirty="0" err="1" smtClean="0">
                <a:ln w="0"/>
                <a:solidFill>
                  <a:schemeClr val="bg1">
                    <a:lumMod val="95000"/>
                  </a:schemeClr>
                </a:solidFill>
                <a:effectLst>
                  <a:outerShdw blurRad="38100" dist="19050" dir="2700000" algn="tl" rotWithShape="0">
                    <a:schemeClr val="dk1">
                      <a:alpha val="40000"/>
                    </a:schemeClr>
                  </a:outerShdw>
                </a:effectLst>
              </a:rPr>
              <a:t>Gammoh</a:t>
            </a:r>
            <a:endParaRPr lang="en-US" sz="2000" b="1" cap="none" spc="0" dirty="0">
              <a:ln w="0"/>
              <a:solidFill>
                <a:schemeClr val="bg1">
                  <a:lumMod val="95000"/>
                </a:schemeClr>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184277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bg1"/>
                </a:solidFill>
                <a:latin typeface="Arial Black" panose="020B0A04020102020204" pitchFamily="34" charset="0"/>
              </a:rPr>
              <a:t>Can pets catch covid-19? : </a:t>
            </a:r>
            <a:endParaRPr lang="en-US" b="1" dirty="0">
              <a:solidFill>
                <a:schemeClr val="bg1"/>
              </a:solidFill>
              <a:latin typeface="Arial Black" panose="020B0A04020102020204" pitchFamily="34" charset="0"/>
            </a:endParaRPr>
          </a:p>
        </p:txBody>
      </p:sp>
      <p:sp>
        <p:nvSpPr>
          <p:cNvPr id="3" name="Content Placeholder 2"/>
          <p:cNvSpPr>
            <a:spLocks noGrp="1"/>
          </p:cNvSpPr>
          <p:nvPr>
            <p:ph idx="1"/>
          </p:nvPr>
        </p:nvSpPr>
        <p:spPr/>
        <p:txBody>
          <a:bodyPr>
            <a:normAutofit/>
          </a:bodyPr>
          <a:lstStyle/>
          <a:p>
            <a:r>
              <a:rPr lang="en-US" sz="4400" b="1" dirty="0" smtClean="0">
                <a:solidFill>
                  <a:schemeClr val="bg1"/>
                </a:solidFill>
                <a:latin typeface="Agency FB" panose="020B0503020202020204" pitchFamily="34" charset="0"/>
              </a:rPr>
              <a:t>Your pets can catch Covid-19, but it’s very rare. It’s important to know that people are much more likely to spread the virus to each other than to their pets. So, while it can happen, it doesn’t happen often.</a:t>
            </a:r>
            <a:endParaRPr lang="en-US" sz="4400" b="1" dirty="0">
              <a:solidFill>
                <a:schemeClr val="bg1"/>
              </a:solidFill>
              <a:latin typeface="Agency FB" panose="020B0503020202020204" pitchFamily="34" charset="0"/>
            </a:endParaRPr>
          </a:p>
        </p:txBody>
      </p:sp>
    </p:spTree>
    <p:extLst>
      <p:ext uri="{BB962C8B-B14F-4D97-AF65-F5344CB8AC3E}">
        <p14:creationId xmlns:p14="http://schemas.microsoft.com/office/powerpoint/2010/main" val="22185733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latin typeface="Arial Black" panose="020B0A04020102020204" pitchFamily="34" charset="0"/>
              </a:rPr>
              <a:t>Is it safe to travel during Covid-19 ? :</a:t>
            </a:r>
            <a:endParaRPr lang="en-US" b="1" dirty="0">
              <a:solidFill>
                <a:schemeClr val="bg1"/>
              </a:solidFill>
              <a:latin typeface="Arial Black" panose="020B0A04020102020204" pitchFamily="34" charset="0"/>
            </a:endParaRPr>
          </a:p>
        </p:txBody>
      </p:sp>
      <p:sp>
        <p:nvSpPr>
          <p:cNvPr id="3" name="Content Placeholder 2"/>
          <p:cNvSpPr>
            <a:spLocks noGrp="1"/>
          </p:cNvSpPr>
          <p:nvPr>
            <p:ph idx="1"/>
          </p:nvPr>
        </p:nvSpPr>
        <p:spPr/>
        <p:txBody>
          <a:bodyPr>
            <a:normAutofit/>
          </a:bodyPr>
          <a:lstStyle/>
          <a:p>
            <a:r>
              <a:rPr lang="en-US" sz="4000" b="1" dirty="0" smtClean="0">
                <a:solidFill>
                  <a:schemeClr val="bg1"/>
                </a:solidFill>
                <a:latin typeface="Agency FB" panose="020B0503020202020204" pitchFamily="34" charset="0"/>
              </a:rPr>
              <a:t>Traveling raises your risk of catching and spreading COVID-19. If you haven’t had a vaccine, it’s safest to stay home and protect yourself and others. If you really need to travel without a vaccine, consult your healthcare provider to learn about extra steps you should take to stay safe.</a:t>
            </a:r>
            <a:endParaRPr lang="en-US" sz="4000" b="1" dirty="0">
              <a:solidFill>
                <a:schemeClr val="bg1"/>
              </a:solidFill>
              <a:latin typeface="Agency FB" panose="020B0503020202020204" pitchFamily="34" charset="0"/>
            </a:endParaRPr>
          </a:p>
        </p:txBody>
      </p:sp>
    </p:spTree>
    <p:extLst>
      <p:ext uri="{BB962C8B-B14F-4D97-AF65-F5344CB8AC3E}">
        <p14:creationId xmlns:p14="http://schemas.microsoft.com/office/powerpoint/2010/main" val="21843233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93731" y="2435468"/>
            <a:ext cx="6921451" cy="1569660"/>
          </a:xfrm>
          <a:prstGeom prst="rect">
            <a:avLst/>
          </a:prstGeom>
          <a:noFill/>
        </p:spPr>
        <p:txBody>
          <a:bodyPr wrap="square" lIns="91440" tIns="45720" rIns="91440" bIns="45720">
            <a:spAutoFit/>
          </a:bodyPr>
          <a:lstStyle/>
          <a:p>
            <a:pPr algn="ctr"/>
            <a:r>
              <a:rPr lang="en-US" sz="9600" b="1" i="1" cap="none" spc="0" dirty="0" smtClean="0">
                <a:ln w="0"/>
                <a:solidFill>
                  <a:schemeClr val="bg1"/>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Thank you &lt;3</a:t>
            </a:r>
            <a:endParaRPr lang="en-US" sz="9600" b="1" i="1" cap="none" spc="0" dirty="0">
              <a:ln w="0"/>
              <a:solidFill>
                <a:schemeClr val="bg1"/>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34479675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Resources: </a:t>
            </a:r>
            <a:endParaRPr lang="en-US" b="1" dirty="0">
              <a:solidFill>
                <a:schemeClr val="bg1"/>
              </a:solidFill>
            </a:endParaRPr>
          </a:p>
        </p:txBody>
      </p:sp>
      <p:sp>
        <p:nvSpPr>
          <p:cNvPr id="3" name="Content Placeholder 2"/>
          <p:cNvSpPr>
            <a:spLocks noGrp="1"/>
          </p:cNvSpPr>
          <p:nvPr>
            <p:ph idx="1"/>
          </p:nvPr>
        </p:nvSpPr>
        <p:spPr/>
        <p:txBody>
          <a:bodyPr>
            <a:normAutofit/>
          </a:bodyPr>
          <a:lstStyle/>
          <a:p>
            <a:r>
              <a:rPr lang="en-US" sz="1200" dirty="0" smtClean="0">
                <a:solidFill>
                  <a:schemeClr val="bg1"/>
                </a:solidFill>
                <a:hlinkClick r:id="rId2"/>
              </a:rPr>
              <a:t>https://www.bu.edu/neidl/2021/01/where-did-covid-19-come-from/</a:t>
            </a:r>
            <a:endParaRPr lang="en-US" sz="1200" dirty="0" smtClean="0">
              <a:solidFill>
                <a:schemeClr val="bg1"/>
              </a:solidFill>
            </a:endParaRPr>
          </a:p>
          <a:p>
            <a:r>
              <a:rPr lang="en-US" sz="1200" dirty="0" smtClean="0">
                <a:solidFill>
                  <a:schemeClr val="bg1"/>
                </a:solidFill>
                <a:hlinkClick r:id="rId3"/>
              </a:rPr>
              <a:t>https://www.who.int/europe/emergencies/situations/covid-19#:~:text=Cases%20of%20novel%20coronavirus%20</a:t>
            </a:r>
            <a:endParaRPr lang="en-US" sz="1200" dirty="0" smtClean="0">
              <a:solidFill>
                <a:schemeClr val="bg1"/>
              </a:solidFill>
            </a:endParaRPr>
          </a:p>
          <a:p>
            <a:r>
              <a:rPr lang="en-US" sz="1200" dirty="0" smtClean="0">
                <a:solidFill>
                  <a:schemeClr val="bg1"/>
                </a:solidFill>
                <a:hlinkClick r:id="rId4"/>
              </a:rPr>
              <a:t>https://www.who.int/emergencies/diseases/novel-coronavirus-2019/advice-for-public#:~:text=Avoid%20crowds%20and%20close%20contact,when%20you%20cough%20or%20sneeze</a:t>
            </a:r>
            <a:endParaRPr lang="en-US" sz="1200" dirty="0" smtClean="0">
              <a:solidFill>
                <a:schemeClr val="bg1"/>
              </a:solidFill>
            </a:endParaRPr>
          </a:p>
          <a:p>
            <a:r>
              <a:rPr lang="en-US" sz="1200" dirty="0" smtClean="0">
                <a:solidFill>
                  <a:schemeClr val="bg1"/>
                </a:solidFill>
                <a:hlinkClick r:id="rId5"/>
              </a:rPr>
              <a:t>https://www.who.int/docs/default-source/coronaviruse/who-rights-roles-respon-hw-covid-19.pdf</a:t>
            </a:r>
            <a:endParaRPr lang="en-US" sz="1200" dirty="0" smtClean="0">
              <a:solidFill>
                <a:schemeClr val="bg1"/>
              </a:solidFill>
            </a:endParaRPr>
          </a:p>
          <a:p>
            <a:r>
              <a:rPr lang="en-US" sz="1200" dirty="0" smtClean="0">
                <a:solidFill>
                  <a:schemeClr val="bg1"/>
                </a:solidFill>
                <a:hlinkClick r:id="rId6"/>
              </a:rPr>
              <a:t>https://health.ucdavis.edu/blog/cultivating-health/what-you-should-know-about-covid-symptoms-and-at-home-tests-with-new-variants/2023/09#:~:text=COVID%2D19%20symptoms%20appear%20about,least%2012%20weeks%20after%20infection</a:t>
            </a:r>
            <a:endParaRPr lang="en-US" sz="1200" dirty="0" smtClean="0">
              <a:solidFill>
                <a:schemeClr val="bg1"/>
              </a:solidFill>
            </a:endParaRPr>
          </a:p>
          <a:p>
            <a:r>
              <a:rPr lang="en-US" sz="1200" dirty="0" smtClean="0">
                <a:solidFill>
                  <a:schemeClr val="bg1"/>
                </a:solidFill>
                <a:hlinkClick r:id="rId7"/>
              </a:rPr>
              <a:t>https://www.mayoclinic.org/diseases-conditions/coronavirus/expert-answers/can-pets-get-coronavirus/faq-20486391</a:t>
            </a:r>
            <a:endParaRPr lang="en-US" sz="1200" dirty="0" smtClean="0">
              <a:solidFill>
                <a:schemeClr val="bg1"/>
              </a:solidFill>
            </a:endParaRPr>
          </a:p>
          <a:p>
            <a:r>
              <a:rPr lang="en-US" sz="1200" dirty="0" smtClean="0">
                <a:solidFill>
                  <a:schemeClr val="bg1"/>
                </a:solidFill>
                <a:hlinkClick r:id="rId8"/>
              </a:rPr>
              <a:t>https://www.mayoclinic.org/diseases-conditions/coronavirus/in-depth/coronavirus-safe-travel-advice/art-20486965#:~:text=Travel%20increases%20your%20chance%20of,you%20may%20need%20to%20take</a:t>
            </a:r>
            <a:endParaRPr lang="en-US" sz="1200" dirty="0" smtClean="0">
              <a:solidFill>
                <a:schemeClr val="bg1"/>
              </a:solidFill>
            </a:endParaRPr>
          </a:p>
          <a:p>
            <a:endParaRPr lang="en-US" sz="1200" dirty="0">
              <a:solidFill>
                <a:schemeClr val="bg1"/>
              </a:solidFill>
            </a:endParaRPr>
          </a:p>
        </p:txBody>
      </p:sp>
    </p:spTree>
    <p:extLst>
      <p:ext uri="{BB962C8B-B14F-4D97-AF65-F5344CB8AC3E}">
        <p14:creationId xmlns:p14="http://schemas.microsoft.com/office/powerpoint/2010/main" val="1984714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612775"/>
            <a:ext cx="10515600" cy="1325563"/>
          </a:xfrm>
        </p:spPr>
        <p:txBody>
          <a:bodyPr/>
          <a:lstStyle/>
          <a:p>
            <a:r>
              <a:rPr lang="en-US" b="1" dirty="0" smtClean="0">
                <a:solidFill>
                  <a:schemeClr val="bg1"/>
                </a:solidFill>
                <a:latin typeface="Arial Black" panose="020B0A04020102020204" pitchFamily="34" charset="0"/>
              </a:rPr>
              <a:t>What is Covid-19? :</a:t>
            </a:r>
            <a:endParaRPr lang="en-US" b="1" dirty="0">
              <a:solidFill>
                <a:schemeClr val="bg1"/>
              </a:solidFill>
              <a:latin typeface="Arial Black" panose="020B0A04020102020204" pitchFamily="34" charset="0"/>
            </a:endParaRPr>
          </a:p>
        </p:txBody>
      </p:sp>
      <p:sp>
        <p:nvSpPr>
          <p:cNvPr id="3" name="Content Placeholder 2"/>
          <p:cNvSpPr>
            <a:spLocks noGrp="1"/>
          </p:cNvSpPr>
          <p:nvPr>
            <p:ph idx="1"/>
          </p:nvPr>
        </p:nvSpPr>
        <p:spPr>
          <a:xfrm>
            <a:off x="723901" y="1938338"/>
            <a:ext cx="4152899" cy="4351338"/>
          </a:xfrm>
        </p:spPr>
        <p:txBody>
          <a:bodyPr>
            <a:normAutofit/>
          </a:bodyPr>
          <a:lstStyle/>
          <a:p>
            <a:r>
              <a:rPr lang="en-US" sz="3600" b="1" dirty="0" smtClean="0">
                <a:solidFill>
                  <a:schemeClr val="bg1"/>
                </a:solidFill>
                <a:latin typeface="Agency FB" panose="020B0503020202020204" pitchFamily="34" charset="0"/>
              </a:rPr>
              <a:t>Covid-19 is an illness caused by a virus, it likely began with animals possibly bats, this virus can spread easily from person to person which is why its important to stay safe .</a:t>
            </a:r>
            <a:endParaRPr lang="en-US" sz="3600" b="1" dirty="0">
              <a:solidFill>
                <a:schemeClr val="bg1"/>
              </a:solidFill>
              <a:latin typeface="Agency FB" panose="020B0503020202020204" pitchFamily="34" charset="0"/>
            </a:endParaRPr>
          </a:p>
        </p:txBody>
      </p:sp>
    </p:spTree>
    <p:extLst>
      <p:ext uri="{BB962C8B-B14F-4D97-AF65-F5344CB8AC3E}">
        <p14:creationId xmlns:p14="http://schemas.microsoft.com/office/powerpoint/2010/main" val="19718441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775" y="260350"/>
            <a:ext cx="10515600" cy="1325563"/>
          </a:xfrm>
          <a:ln>
            <a:noFill/>
          </a:ln>
        </p:spPr>
        <p:txBody>
          <a:bodyPr/>
          <a:lstStyle/>
          <a:p>
            <a:r>
              <a:rPr lang="en-US" b="1" dirty="0" smtClean="0">
                <a:ln w="19050" cap="sq">
                  <a:noFill/>
                </a:ln>
                <a:solidFill>
                  <a:schemeClr val="bg1"/>
                </a:solidFill>
                <a:latin typeface="Arial Black" panose="020B0A04020102020204" pitchFamily="34" charset="0"/>
              </a:rPr>
              <a:t>When did corona virus happen ? :</a:t>
            </a:r>
            <a:endParaRPr lang="en-US" b="1" dirty="0">
              <a:ln w="19050" cap="sq">
                <a:noFill/>
              </a:ln>
              <a:solidFill>
                <a:schemeClr val="bg1"/>
              </a:solidFill>
              <a:latin typeface="Arial Black" panose="020B0A04020102020204" pitchFamily="34" charset="0"/>
            </a:endParaRPr>
          </a:p>
        </p:txBody>
      </p:sp>
      <p:sp>
        <p:nvSpPr>
          <p:cNvPr id="3" name="Content Placeholder 2"/>
          <p:cNvSpPr>
            <a:spLocks noGrp="1"/>
          </p:cNvSpPr>
          <p:nvPr>
            <p:ph idx="1"/>
          </p:nvPr>
        </p:nvSpPr>
        <p:spPr>
          <a:xfrm>
            <a:off x="635977" y="1585913"/>
            <a:ext cx="10515600" cy="4351338"/>
          </a:xfrm>
          <a:ln>
            <a:noFill/>
          </a:ln>
        </p:spPr>
        <p:txBody>
          <a:bodyPr/>
          <a:lstStyle/>
          <a:p>
            <a:pPr fontAlgn="base"/>
            <a:r>
              <a:rPr lang="en-US" sz="4800" b="1" dirty="0">
                <a:solidFill>
                  <a:schemeClr val="bg1"/>
                </a:solidFill>
                <a:latin typeface="Agency FB" panose="020B0503020202020204" pitchFamily="34" charset="0"/>
              </a:rPr>
              <a:t>In December 2019, a new illness called coronavirus started in China and quickly went to other places.</a:t>
            </a:r>
          </a:p>
          <a:p>
            <a:r>
              <a:rPr lang="en-US" dirty="0"/>
              <a:t>Enter</a:t>
            </a:r>
          </a:p>
          <a:p>
            <a:r>
              <a:rPr lang="en-US" dirty="0" smtClean="0"/>
              <a:t/>
            </a:r>
            <a:br>
              <a:rPr lang="en-US" dirty="0" smtClean="0"/>
            </a:br>
            <a:r>
              <a:rPr lang="en-US" dirty="0" smtClean="0"/>
              <a:t/>
            </a:r>
            <a:br>
              <a:rPr lang="en-US" dirty="0" smtClean="0"/>
            </a:br>
            <a:endParaRPr lang="en-US" dirty="0"/>
          </a:p>
        </p:txBody>
      </p:sp>
    </p:spTree>
    <p:extLst>
      <p:ext uri="{BB962C8B-B14F-4D97-AF65-F5344CB8AC3E}">
        <p14:creationId xmlns:p14="http://schemas.microsoft.com/office/powerpoint/2010/main" val="37932484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n w="19050" cap="sq">
                  <a:noFill/>
                </a:ln>
                <a:solidFill>
                  <a:schemeClr val="bg1"/>
                </a:solidFill>
                <a:latin typeface="Arial Black" panose="020B0A04020102020204" pitchFamily="34" charset="0"/>
              </a:rPr>
              <a:t>What caused covid-19? :</a:t>
            </a:r>
            <a:endParaRPr lang="en-US" dirty="0">
              <a:ln w="19050" cap="sq">
                <a:noFill/>
              </a:ln>
            </a:endParaRPr>
          </a:p>
        </p:txBody>
      </p:sp>
      <p:sp>
        <p:nvSpPr>
          <p:cNvPr id="3" name="Content Placeholder 2"/>
          <p:cNvSpPr>
            <a:spLocks noGrp="1"/>
          </p:cNvSpPr>
          <p:nvPr>
            <p:ph idx="1"/>
          </p:nvPr>
        </p:nvSpPr>
        <p:spPr/>
        <p:txBody>
          <a:bodyPr/>
          <a:lstStyle/>
          <a:p>
            <a:r>
              <a:rPr lang="en-US" b="1" dirty="0">
                <a:solidFill>
                  <a:schemeClr val="bg1"/>
                </a:solidFill>
                <a:latin typeface="Agency FB" panose="020B0503020202020204" pitchFamily="34" charset="0"/>
              </a:rPr>
              <a:t>A small bat in a Chinese cave might be where the sickness that affected many people started. Scientists are trying to understand how it passed from the bat to people. The sickness made many people around the world unwell, and sadly, some even passed away. Scientists in China have been studying this since last year. Now, scientists from different countries are going to China to learn more about where the sickness came from so they can stop it from happening again</a:t>
            </a:r>
            <a:r>
              <a:rPr lang="en-US" b="1" dirty="0" smtClean="0">
                <a:solidFill>
                  <a:schemeClr val="bg1"/>
                </a:solidFill>
                <a:latin typeface="Agency FB" panose="020B0503020202020204" pitchFamily="34" charset="0"/>
              </a:rPr>
              <a:t>.</a:t>
            </a:r>
            <a:endParaRPr lang="en-US" b="1" dirty="0">
              <a:solidFill>
                <a:schemeClr val="bg1"/>
              </a:solidFill>
              <a:latin typeface="Agency FB" panose="020B0503020202020204" pitchFamily="34" charset="0"/>
            </a:endParaRPr>
          </a:p>
        </p:txBody>
      </p:sp>
    </p:spTree>
    <p:extLst>
      <p:ext uri="{BB962C8B-B14F-4D97-AF65-F5344CB8AC3E}">
        <p14:creationId xmlns:p14="http://schemas.microsoft.com/office/powerpoint/2010/main" val="37264199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n w="19050" cap="sq">
                  <a:noFill/>
                </a:ln>
                <a:solidFill>
                  <a:schemeClr val="bg1"/>
                </a:solidFill>
                <a:latin typeface="Arial Black" panose="020B0A04020102020204" pitchFamily="34" charset="0"/>
              </a:rPr>
              <a:t>How do you avoid Covid-19?</a:t>
            </a:r>
            <a:endParaRPr lang="en-US" dirty="0">
              <a:ln w="19050" cap="sq">
                <a:noFill/>
              </a:ln>
            </a:endParaRPr>
          </a:p>
        </p:txBody>
      </p:sp>
      <p:sp>
        <p:nvSpPr>
          <p:cNvPr id="3" name="Content Placeholder 2"/>
          <p:cNvSpPr>
            <a:spLocks noGrp="1"/>
          </p:cNvSpPr>
          <p:nvPr>
            <p:ph idx="1"/>
          </p:nvPr>
        </p:nvSpPr>
        <p:spPr/>
        <p:txBody>
          <a:bodyPr>
            <a:normAutofit fontScale="32500" lnSpcReduction="20000"/>
          </a:bodyPr>
          <a:lstStyle/>
          <a:p>
            <a:pPr fontAlgn="base"/>
            <a:r>
              <a:rPr lang="en-US" sz="9600" b="1" dirty="0" smtClean="0">
                <a:solidFill>
                  <a:schemeClr val="bg1"/>
                </a:solidFill>
                <a:latin typeface="Agency FB" panose="020B0503020202020204" pitchFamily="34" charset="0"/>
              </a:rPr>
              <a:t>Stay away from big groups of people.</a:t>
            </a:r>
          </a:p>
          <a:p>
            <a:pPr fontAlgn="base"/>
            <a:endParaRPr lang="en-US" sz="9600" b="1" dirty="0" smtClean="0">
              <a:solidFill>
                <a:schemeClr val="bg1"/>
              </a:solidFill>
              <a:latin typeface="Agency FB" panose="020B0503020202020204" pitchFamily="34" charset="0"/>
            </a:endParaRPr>
          </a:p>
          <a:p>
            <a:pPr fontAlgn="base"/>
            <a:r>
              <a:rPr lang="en-US" sz="9600" b="1" dirty="0" smtClean="0">
                <a:solidFill>
                  <a:schemeClr val="bg1"/>
                </a:solidFill>
                <a:latin typeface="Agency FB" panose="020B0503020202020204" pitchFamily="34" charset="0"/>
              </a:rPr>
              <a:t> Wear a mask that fits well if you can’t stay far from others or if you’re in a place without much fresh air. </a:t>
            </a:r>
          </a:p>
          <a:p>
            <a:pPr fontAlgn="base"/>
            <a:endParaRPr lang="en-US" sz="9600" b="1" dirty="0" smtClean="0">
              <a:solidFill>
                <a:schemeClr val="bg1"/>
              </a:solidFill>
              <a:latin typeface="Agency FB" panose="020B0503020202020204" pitchFamily="34" charset="0"/>
            </a:endParaRPr>
          </a:p>
          <a:p>
            <a:pPr fontAlgn="base"/>
            <a:r>
              <a:rPr lang="en-US" sz="9600" b="1" dirty="0" smtClean="0">
                <a:solidFill>
                  <a:schemeClr val="bg1"/>
                </a:solidFill>
                <a:latin typeface="Agency FB" panose="020B0503020202020204" pitchFamily="34" charset="0"/>
              </a:rPr>
              <a:t>Wash your hands a lot with hand sanitizer or soap and water.</a:t>
            </a:r>
          </a:p>
          <a:p>
            <a:pPr fontAlgn="base"/>
            <a:endParaRPr lang="en-US" sz="9600" b="1" dirty="0" smtClean="0">
              <a:solidFill>
                <a:schemeClr val="bg1"/>
              </a:solidFill>
              <a:latin typeface="Agency FB" panose="020B0503020202020204" pitchFamily="34" charset="0"/>
            </a:endParaRPr>
          </a:p>
          <a:p>
            <a:pPr fontAlgn="base"/>
            <a:r>
              <a:rPr lang="en-US" sz="9600" b="1" dirty="0" smtClean="0">
                <a:solidFill>
                  <a:schemeClr val="bg1"/>
                </a:solidFill>
                <a:latin typeface="Agency FB" panose="020B0503020202020204" pitchFamily="34" charset="0"/>
              </a:rPr>
              <a:t> When you cough or sneeze, use your elbow or a tissue to cover your mouth and nose.</a:t>
            </a:r>
          </a:p>
          <a:p>
            <a:endParaRPr lang="en-US" dirty="0"/>
          </a:p>
        </p:txBody>
      </p:sp>
    </p:spTree>
    <p:extLst>
      <p:ext uri="{BB962C8B-B14F-4D97-AF65-F5344CB8AC3E}">
        <p14:creationId xmlns:p14="http://schemas.microsoft.com/office/powerpoint/2010/main" val="6678204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n w="19050" cap="sq">
                  <a:noFill/>
                </a:ln>
                <a:solidFill>
                  <a:schemeClr val="bg1"/>
                </a:solidFill>
                <a:latin typeface="Arial Black" panose="020B0A04020102020204" pitchFamily="34" charset="0"/>
              </a:rPr>
              <a:t>How do you get rid of covid-19? :</a:t>
            </a:r>
            <a:endParaRPr lang="en-US" dirty="0">
              <a:ln w="19050" cap="sq">
                <a:noFill/>
              </a:ln>
            </a:endParaRPr>
          </a:p>
        </p:txBody>
      </p:sp>
      <p:sp>
        <p:nvSpPr>
          <p:cNvPr id="3" name="Content Placeholder 2"/>
          <p:cNvSpPr>
            <a:spLocks noGrp="1"/>
          </p:cNvSpPr>
          <p:nvPr>
            <p:ph idx="1"/>
          </p:nvPr>
        </p:nvSpPr>
        <p:spPr/>
        <p:txBody>
          <a:bodyPr>
            <a:normAutofit/>
          </a:bodyPr>
          <a:lstStyle/>
          <a:p>
            <a:r>
              <a:rPr lang="en-US" sz="3600" b="1" dirty="0">
                <a:solidFill>
                  <a:schemeClr val="bg1"/>
                </a:solidFill>
                <a:latin typeface="Agency FB" panose="020B0503020202020204" pitchFamily="34" charset="0"/>
              </a:rPr>
              <a:t>o stop COVID-19 from spreading, always clean your hands with hand sanitizer or soap, use your elbow or a tissue when you cough or sneeze, and stay away from people who have a fever and cough.</a:t>
            </a:r>
          </a:p>
        </p:txBody>
      </p:sp>
    </p:spTree>
    <p:extLst>
      <p:ext uri="{BB962C8B-B14F-4D97-AF65-F5344CB8AC3E}">
        <p14:creationId xmlns:p14="http://schemas.microsoft.com/office/powerpoint/2010/main" val="2865285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47541"/>
            <a:ext cx="10515600" cy="1325563"/>
          </a:xfrm>
        </p:spPr>
        <p:txBody>
          <a:bodyPr>
            <a:normAutofit/>
          </a:bodyPr>
          <a:lstStyle/>
          <a:p>
            <a:r>
              <a:rPr lang="en-US" sz="4000" b="1" dirty="0" smtClean="0">
                <a:ln w="19050" cap="sq">
                  <a:noFill/>
                </a:ln>
                <a:solidFill>
                  <a:schemeClr val="bg1"/>
                </a:solidFill>
                <a:latin typeface="Arial Black" panose="020B0A04020102020204" pitchFamily="34" charset="0"/>
              </a:rPr>
              <a:t>What are common symptoms of Covid-19? :</a:t>
            </a:r>
            <a:endParaRPr lang="en-US" sz="4000" dirty="0"/>
          </a:p>
        </p:txBody>
      </p:sp>
      <p:sp>
        <p:nvSpPr>
          <p:cNvPr id="3" name="Content Placeholder 2"/>
          <p:cNvSpPr>
            <a:spLocks noGrp="1"/>
          </p:cNvSpPr>
          <p:nvPr>
            <p:ph idx="1"/>
          </p:nvPr>
        </p:nvSpPr>
        <p:spPr>
          <a:xfrm>
            <a:off x="369277" y="1825625"/>
            <a:ext cx="10984523" cy="4900490"/>
          </a:xfrm>
        </p:spPr>
        <p:txBody>
          <a:bodyPr>
            <a:noAutofit/>
          </a:bodyPr>
          <a:lstStyle/>
          <a:p>
            <a:r>
              <a:rPr lang="en-US" sz="4000" b="1" dirty="0" smtClean="0">
                <a:solidFill>
                  <a:schemeClr val="bg1"/>
                </a:solidFill>
                <a:latin typeface="Agency FB" panose="020B0503020202020204" pitchFamily="34" charset="0"/>
              </a:rPr>
              <a:t>Fever or chills.</a:t>
            </a:r>
          </a:p>
          <a:p>
            <a:r>
              <a:rPr lang="en-US" sz="4000" b="1" dirty="0" smtClean="0">
                <a:solidFill>
                  <a:schemeClr val="bg1"/>
                </a:solidFill>
                <a:latin typeface="Agency FB" panose="020B0503020202020204" pitchFamily="34" charset="0"/>
              </a:rPr>
              <a:t>Cough.</a:t>
            </a:r>
          </a:p>
          <a:p>
            <a:r>
              <a:rPr lang="en-US" sz="4000" b="1" dirty="0" smtClean="0">
                <a:solidFill>
                  <a:schemeClr val="bg1"/>
                </a:solidFill>
                <a:latin typeface="Agency FB" panose="020B0503020202020204" pitchFamily="34" charset="0"/>
              </a:rPr>
              <a:t>Shortness of breath or difficulty </a:t>
            </a:r>
          </a:p>
          <a:p>
            <a:r>
              <a:rPr lang="en-US" sz="4000" b="1" dirty="0" smtClean="0">
                <a:solidFill>
                  <a:schemeClr val="bg1"/>
                </a:solidFill>
                <a:latin typeface="Agency FB" panose="020B0503020202020204" pitchFamily="34" charset="0"/>
              </a:rPr>
              <a:t>breathing.</a:t>
            </a:r>
          </a:p>
          <a:p>
            <a:r>
              <a:rPr lang="en-US" sz="4000" b="1" dirty="0" smtClean="0">
                <a:solidFill>
                  <a:schemeClr val="bg1"/>
                </a:solidFill>
                <a:latin typeface="Agency FB" panose="020B0503020202020204" pitchFamily="34" charset="0"/>
              </a:rPr>
              <a:t>Having low energy </a:t>
            </a:r>
          </a:p>
          <a:p>
            <a:r>
              <a:rPr lang="en-US" sz="4000" b="1" dirty="0" smtClean="0">
                <a:solidFill>
                  <a:schemeClr val="bg1"/>
                </a:solidFill>
                <a:latin typeface="Agency FB" panose="020B0503020202020204" pitchFamily="34" charset="0"/>
              </a:rPr>
              <a:t>Muscle or body aches</a:t>
            </a:r>
          </a:p>
          <a:p>
            <a:r>
              <a:rPr lang="en-US" sz="4000" b="1" dirty="0" smtClean="0">
                <a:solidFill>
                  <a:schemeClr val="bg1"/>
                </a:solidFill>
                <a:latin typeface="Agency FB" panose="020B0503020202020204" pitchFamily="34" charset="0"/>
              </a:rPr>
              <a:t>Headache.</a:t>
            </a:r>
            <a:endParaRPr lang="en-US" sz="4000" b="1" dirty="0">
              <a:solidFill>
                <a:schemeClr val="bg1"/>
              </a:solidFill>
              <a:latin typeface="Agency FB" panose="020B0503020202020204" pitchFamily="34" charset="0"/>
            </a:endParaRPr>
          </a:p>
        </p:txBody>
      </p:sp>
    </p:spTree>
    <p:extLst>
      <p:ext uri="{BB962C8B-B14F-4D97-AF65-F5344CB8AC3E}">
        <p14:creationId xmlns:p14="http://schemas.microsoft.com/office/powerpoint/2010/main" val="3795921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latin typeface="Arial Black" panose="020B0A04020102020204" pitchFamily="34" charset="0"/>
              </a:rPr>
              <a:t>How long does Covid-19 last? : </a:t>
            </a:r>
            <a:endParaRPr lang="en-US" b="1" dirty="0">
              <a:solidFill>
                <a:schemeClr val="bg1"/>
              </a:solidFill>
              <a:latin typeface="Arial Black" panose="020B0A04020102020204" pitchFamily="34" charset="0"/>
            </a:endParaRPr>
          </a:p>
        </p:txBody>
      </p:sp>
      <p:sp>
        <p:nvSpPr>
          <p:cNvPr id="3" name="Content Placeholder 2"/>
          <p:cNvSpPr>
            <a:spLocks noGrp="1"/>
          </p:cNvSpPr>
          <p:nvPr>
            <p:ph idx="1"/>
          </p:nvPr>
        </p:nvSpPr>
        <p:spPr/>
        <p:txBody>
          <a:bodyPr>
            <a:normAutofit/>
          </a:bodyPr>
          <a:lstStyle/>
          <a:p>
            <a:r>
              <a:rPr lang="en-US" sz="4800" b="1" dirty="0" smtClean="0">
                <a:solidFill>
                  <a:schemeClr val="bg1"/>
                </a:solidFill>
                <a:latin typeface="Agency FB" panose="020B0503020202020204" pitchFamily="34" charset="0"/>
              </a:rPr>
              <a:t>at least 12 weeks after infection.</a:t>
            </a:r>
            <a:endParaRPr lang="en-US" sz="4800" b="1" dirty="0">
              <a:solidFill>
                <a:schemeClr val="bg1"/>
              </a:solidFill>
              <a:latin typeface="Agency FB" panose="020B0503020202020204" pitchFamily="34" charset="0"/>
            </a:endParaRPr>
          </a:p>
        </p:txBody>
      </p:sp>
    </p:spTree>
    <p:extLst>
      <p:ext uri="{BB962C8B-B14F-4D97-AF65-F5344CB8AC3E}">
        <p14:creationId xmlns:p14="http://schemas.microsoft.com/office/powerpoint/2010/main" val="7352732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latin typeface="Arial Black" panose="020B0A04020102020204" pitchFamily="34" charset="0"/>
              </a:rPr>
              <a:t>What are the consequences of Covid-19? </a:t>
            </a:r>
            <a:r>
              <a:rPr lang="en-US" b="1" dirty="0">
                <a:solidFill>
                  <a:schemeClr val="bg1"/>
                </a:solidFill>
                <a:latin typeface="Arial Black" panose="020B0A04020102020204" pitchFamily="34" charset="0"/>
              </a:rPr>
              <a:t>:</a:t>
            </a:r>
          </a:p>
        </p:txBody>
      </p:sp>
      <p:sp>
        <p:nvSpPr>
          <p:cNvPr id="3" name="Content Placeholder 2"/>
          <p:cNvSpPr>
            <a:spLocks noGrp="1"/>
          </p:cNvSpPr>
          <p:nvPr>
            <p:ph idx="1"/>
          </p:nvPr>
        </p:nvSpPr>
        <p:spPr/>
        <p:txBody>
          <a:bodyPr>
            <a:normAutofit/>
          </a:bodyPr>
          <a:lstStyle/>
          <a:p>
            <a:r>
              <a:rPr lang="en-US" sz="4400" b="1" dirty="0" smtClean="0">
                <a:solidFill>
                  <a:schemeClr val="bg1"/>
                </a:solidFill>
                <a:latin typeface="Agency FB" panose="020B0503020202020204" pitchFamily="34" charset="0"/>
              </a:rPr>
              <a:t>tiredness and organ damage. The pandemic has also affected health, with symptoms such as dry mouth, cavities, and disease being reported.</a:t>
            </a:r>
            <a:endParaRPr lang="en-US" sz="4400" b="1" dirty="0">
              <a:solidFill>
                <a:schemeClr val="bg1"/>
              </a:solidFill>
              <a:latin typeface="Agency FB" panose="020B0503020202020204" pitchFamily="34" charset="0"/>
            </a:endParaRPr>
          </a:p>
        </p:txBody>
      </p:sp>
    </p:spTree>
    <p:extLst>
      <p:ext uri="{BB962C8B-B14F-4D97-AF65-F5344CB8AC3E}">
        <p14:creationId xmlns:p14="http://schemas.microsoft.com/office/powerpoint/2010/main" val="8884061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539</Words>
  <Application>Microsoft Office PowerPoint</Application>
  <PresentationFormat>Widescreen</PresentationFormat>
  <Paragraphs>47</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Agency FB</vt:lpstr>
      <vt:lpstr>Arabic Typesetting</vt:lpstr>
      <vt:lpstr>Arial</vt:lpstr>
      <vt:lpstr>Arial Black</vt:lpstr>
      <vt:lpstr>Calibri</vt:lpstr>
      <vt:lpstr>Calibri Light</vt:lpstr>
      <vt:lpstr>Office Theme</vt:lpstr>
      <vt:lpstr>Covid-19</vt:lpstr>
      <vt:lpstr>What is Covid-19? :</vt:lpstr>
      <vt:lpstr>When did corona virus happen ? :</vt:lpstr>
      <vt:lpstr>What caused covid-19? :</vt:lpstr>
      <vt:lpstr>How do you avoid Covid-19?</vt:lpstr>
      <vt:lpstr>How do you get rid of covid-19? :</vt:lpstr>
      <vt:lpstr>What are common symptoms of Covid-19? :</vt:lpstr>
      <vt:lpstr>How long does Covid-19 last? : </vt:lpstr>
      <vt:lpstr>What are the consequences of Covid-19? :</vt:lpstr>
      <vt:lpstr>Can pets catch covid-19? : </vt:lpstr>
      <vt:lpstr>Is it safe to travel during Covid-19 ? :</vt:lpstr>
      <vt:lpstr>PowerPoint Presentation</vt:lpstr>
      <vt:lpstr>Resources: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dc:title>
  <dc:creator>LENOVO</dc:creator>
  <cp:lastModifiedBy>LENOVO</cp:lastModifiedBy>
  <cp:revision>20</cp:revision>
  <dcterms:created xsi:type="dcterms:W3CDTF">2023-11-15T17:22:27Z</dcterms:created>
  <dcterms:modified xsi:type="dcterms:W3CDTF">2023-11-15T19:24:55Z</dcterms:modified>
</cp:coreProperties>
</file>