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D303-ED61-4946-A2D5-6E0356242FC8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C9DB-ED62-4D31-BFAB-F9FC2B6C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g.org/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af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Chronic respiratory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by:Yasmeen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, Marah, Talia, Leith, Fares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9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and recourses used: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Amjad</a:t>
            </a:r>
            <a:r>
              <a:rPr lang="en-US" dirty="0" smtClean="0"/>
              <a:t> </a:t>
            </a:r>
            <a:r>
              <a:rPr lang="en-US" dirty="0" err="1" smtClean="0"/>
              <a:t>Alississ</a:t>
            </a:r>
            <a:r>
              <a:rPr lang="en-US" dirty="0" smtClean="0"/>
              <a:t> </a:t>
            </a:r>
            <a:r>
              <a:rPr lang="en-US" dirty="0" err="1" smtClean="0"/>
              <a:t>Otolarygologist</a:t>
            </a:r>
            <a:r>
              <a:rPr lang="en-US" dirty="0" smtClean="0"/>
              <a:t>/Neuro Otologist</a:t>
            </a:r>
            <a:endParaRPr lang="en-US" dirty="0" smtClean="0">
              <a:hlinkClick r:id="rId2" action="ppaction://hlinksldjump"/>
            </a:endParaRPr>
          </a:p>
          <a:p>
            <a:r>
              <a:rPr lang="en-US" dirty="0" smtClean="0">
                <a:hlinkClick r:id="rId2" action="ppaction://hlinksldjump"/>
              </a:rPr>
              <a:t>https://ncdalliance.org/</a:t>
            </a:r>
            <a:endParaRPr lang="en-US" dirty="0">
              <a:hlinkClick r:id="rId2" action="ppaction://hlinksldjump"/>
            </a:endParaRPr>
          </a:p>
          <a:p>
            <a:r>
              <a:rPr lang="en-US" dirty="0" smtClean="0">
                <a:hlinkClick r:id="rId3"/>
              </a:rPr>
              <a:t>https://www.lung.org/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https://aafa.org/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5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respiratory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Breath is important in our life. So why isn’t lung health well recognized as a critical health factor?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Asthma Pat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66" y="3308104"/>
            <a:ext cx="3632795" cy="30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diseases that chronic respiratory disease includes is asthma.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Asthma is a chronic (long-term) condition that affects the lungs. It makes it harder for air to flow out of your airways when you breathe out.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10" y="4144308"/>
            <a:ext cx="3716582" cy="2480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29" y="4188886"/>
            <a:ext cx="3300410" cy="2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asthma happen?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Asthma happens when an individual is exposed to certain triggers, the immune system reacts by the following:</a:t>
            </a:r>
          </a:p>
          <a:p>
            <a:r>
              <a:rPr lang="en-US" sz="3200" dirty="0" smtClean="0"/>
              <a:t>Airway Inflammation</a:t>
            </a:r>
          </a:p>
          <a:p>
            <a:r>
              <a:rPr lang="en-US" sz="3200" dirty="0" smtClean="0"/>
              <a:t>Airway Constriction</a:t>
            </a:r>
          </a:p>
          <a:p>
            <a:r>
              <a:rPr lang="en-US" sz="3200" dirty="0" smtClean="0"/>
              <a:t>Airway Hyper-responsiveness</a:t>
            </a:r>
          </a:p>
        </p:txBody>
      </p:sp>
    </p:spTree>
    <p:extLst>
      <p:ext uri="{BB962C8B-B14F-4D97-AF65-F5344CB8AC3E}">
        <p14:creationId xmlns:p14="http://schemas.microsoft.com/office/powerpoint/2010/main" val="17852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of asthma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symptoms you might get if you have asthma include continuous episodes of: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Coughing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Wheezing(a whistling sound during breathing)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Shortness of breath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Chest tightness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08" y="4001294"/>
            <a:ext cx="3775002" cy="27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causes of asthma?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Air pollution</a:t>
            </a:r>
          </a:p>
          <a:p>
            <a:r>
              <a:rPr lang="en-US" sz="3200" dirty="0" smtClean="0"/>
              <a:t>Smoking</a:t>
            </a:r>
          </a:p>
          <a:p>
            <a:r>
              <a:rPr lang="en-US" sz="3200" dirty="0" smtClean="0"/>
              <a:t>Allergies</a:t>
            </a:r>
          </a:p>
          <a:p>
            <a:r>
              <a:rPr lang="en-US" sz="3200" dirty="0" smtClean="0"/>
              <a:t>Family history</a:t>
            </a:r>
          </a:p>
          <a:p>
            <a:r>
              <a:rPr lang="en-US" sz="3200" dirty="0" smtClean="0"/>
              <a:t>Respiratory infections</a:t>
            </a:r>
          </a:p>
          <a:p>
            <a:r>
              <a:rPr lang="en-US" sz="3200" dirty="0" smtClean="0"/>
              <a:t>Obesity(being overweight)</a:t>
            </a:r>
          </a:p>
        </p:txBody>
      </p:sp>
    </p:spTree>
    <p:extLst>
      <p:ext uri="{BB962C8B-B14F-4D97-AF65-F5344CB8AC3E}">
        <p14:creationId xmlns:p14="http://schemas.microsoft.com/office/powerpoint/2010/main" val="4279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asthma affect people(consequences of asthma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Asthma affects people in various ways, with symptoms ranging from mild to severe. The impact of asthma can be physical, emotional, and lifestyle-related.</a:t>
            </a:r>
          </a:p>
          <a:p>
            <a:r>
              <a:rPr lang="en-US" sz="3200" dirty="0" smtClean="0"/>
              <a:t>This includes the following:</a:t>
            </a:r>
          </a:p>
          <a:p>
            <a:r>
              <a:rPr lang="en-US" sz="3200" dirty="0" smtClean="0"/>
              <a:t>Breathing difficulties.</a:t>
            </a:r>
          </a:p>
          <a:p>
            <a:r>
              <a:rPr lang="en-US" sz="3200" dirty="0" smtClean="0"/>
              <a:t>Limitations in physical activities</a:t>
            </a:r>
          </a:p>
          <a:p>
            <a:r>
              <a:rPr lang="en-US" sz="3200" dirty="0" smtClean="0"/>
              <a:t>Ruining of sleep</a:t>
            </a:r>
          </a:p>
          <a:p>
            <a:r>
              <a:rPr lang="en-US" sz="3200" dirty="0" smtClean="0"/>
              <a:t>Impact on daily 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3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Ways to prevent asthma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631"/>
            <a:ext cx="10515600" cy="43833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 active</a:t>
            </a:r>
          </a:p>
          <a:p>
            <a:r>
              <a:rPr lang="en-US" sz="3200" dirty="0" smtClean="0"/>
              <a:t>Exercise</a:t>
            </a:r>
          </a:p>
          <a:p>
            <a:r>
              <a:rPr lang="en-US" sz="3200" dirty="0" smtClean="0"/>
              <a:t>Have a good sleep schedule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78" y="1690688"/>
            <a:ext cx="3988827" cy="270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30" y="4001294"/>
            <a:ext cx="4071154" cy="25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3915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video that explains asthma: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https://youtu.be/MFwnTon4oDM?si=3qS-CUp6ezRQQHv6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Chronic respiratory disease</vt:lpstr>
      <vt:lpstr>Chronic respiratory disease</vt:lpstr>
      <vt:lpstr>Asthma</vt:lpstr>
      <vt:lpstr>How does asthma happen?</vt:lpstr>
      <vt:lpstr>Symptoms of asthma</vt:lpstr>
      <vt:lpstr>What are the causes of asthma?</vt:lpstr>
      <vt:lpstr>How does asthma affect people(consequences of asthma)</vt:lpstr>
      <vt:lpstr>Ways to prevent asthma</vt:lpstr>
      <vt:lpstr>Here is a video that explains asthma:</vt:lpstr>
      <vt:lpstr>Citation and recourses used: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respiratory disease</dc:title>
  <dc:creator>Le Familia</dc:creator>
  <cp:lastModifiedBy>Le Familia</cp:lastModifiedBy>
  <cp:revision>11</cp:revision>
  <dcterms:created xsi:type="dcterms:W3CDTF">2023-11-15T17:01:54Z</dcterms:created>
  <dcterms:modified xsi:type="dcterms:W3CDTF">2023-11-15T18:16:37Z</dcterms:modified>
</cp:coreProperties>
</file>