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8" r:id="rId3"/>
    <p:sldId id="259" r:id="rId4"/>
    <p:sldId id="260"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BF623-BA67-490A-A5EA-8D9D4A6A97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A18D86-87A7-4ACF-B5D0-C9F3AC1DEF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FC841D-E2C9-4764-BB60-EDA97FF1EFEE}"/>
              </a:ext>
            </a:extLst>
          </p:cNvPr>
          <p:cNvSpPr>
            <a:spLocks noGrp="1"/>
          </p:cNvSpPr>
          <p:nvPr>
            <p:ph type="dt" sz="half" idx="10"/>
          </p:nvPr>
        </p:nvSpPr>
        <p:spPr/>
        <p:txBody>
          <a:bodyPr/>
          <a:lstStyle/>
          <a:p>
            <a:fld id="{970F8F3D-E8A3-4710-8664-B20324C6939E}" type="datetimeFigureOut">
              <a:rPr lang="en-US" smtClean="0"/>
              <a:t>11/15/2023</a:t>
            </a:fld>
            <a:endParaRPr lang="en-US"/>
          </a:p>
        </p:txBody>
      </p:sp>
      <p:sp>
        <p:nvSpPr>
          <p:cNvPr id="5" name="Footer Placeholder 4">
            <a:extLst>
              <a:ext uri="{FF2B5EF4-FFF2-40B4-BE49-F238E27FC236}">
                <a16:creationId xmlns:a16="http://schemas.microsoft.com/office/drawing/2014/main" id="{85C4CDDF-80EC-4AE6-A610-6DA15E0B6B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B60D8B-577D-43A5-BF3B-3F4C72D4B1F6}"/>
              </a:ext>
            </a:extLst>
          </p:cNvPr>
          <p:cNvSpPr>
            <a:spLocks noGrp="1"/>
          </p:cNvSpPr>
          <p:nvPr>
            <p:ph type="sldNum" sz="quarter" idx="12"/>
          </p:nvPr>
        </p:nvSpPr>
        <p:spPr/>
        <p:txBody>
          <a:bodyPr/>
          <a:lstStyle/>
          <a:p>
            <a:fld id="{CC7039C8-D7DC-4B29-92D6-43DDE67D8FDF}" type="slidenum">
              <a:rPr lang="en-US" smtClean="0"/>
              <a:t>‹#›</a:t>
            </a:fld>
            <a:endParaRPr lang="en-US"/>
          </a:p>
        </p:txBody>
      </p:sp>
    </p:spTree>
    <p:extLst>
      <p:ext uri="{BB962C8B-B14F-4D97-AF65-F5344CB8AC3E}">
        <p14:creationId xmlns:p14="http://schemas.microsoft.com/office/powerpoint/2010/main" val="3643738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28342-F0D1-4AD0-AD77-1A05F368B3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3988CD-AD97-425A-9CAB-BD31A0F1CD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0F4E22-30D9-46E0-9C97-6ED359402AA8}"/>
              </a:ext>
            </a:extLst>
          </p:cNvPr>
          <p:cNvSpPr>
            <a:spLocks noGrp="1"/>
          </p:cNvSpPr>
          <p:nvPr>
            <p:ph type="dt" sz="half" idx="10"/>
          </p:nvPr>
        </p:nvSpPr>
        <p:spPr/>
        <p:txBody>
          <a:bodyPr/>
          <a:lstStyle/>
          <a:p>
            <a:fld id="{970F8F3D-E8A3-4710-8664-B20324C6939E}" type="datetimeFigureOut">
              <a:rPr lang="en-US" smtClean="0"/>
              <a:t>11/15/2023</a:t>
            </a:fld>
            <a:endParaRPr lang="en-US"/>
          </a:p>
        </p:txBody>
      </p:sp>
      <p:sp>
        <p:nvSpPr>
          <p:cNvPr id="5" name="Footer Placeholder 4">
            <a:extLst>
              <a:ext uri="{FF2B5EF4-FFF2-40B4-BE49-F238E27FC236}">
                <a16:creationId xmlns:a16="http://schemas.microsoft.com/office/drawing/2014/main" id="{4270FDE8-9BD8-4383-96A6-40430E262A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59B125-64E6-452E-985F-DAEB06635408}"/>
              </a:ext>
            </a:extLst>
          </p:cNvPr>
          <p:cNvSpPr>
            <a:spLocks noGrp="1"/>
          </p:cNvSpPr>
          <p:nvPr>
            <p:ph type="sldNum" sz="quarter" idx="12"/>
          </p:nvPr>
        </p:nvSpPr>
        <p:spPr/>
        <p:txBody>
          <a:bodyPr/>
          <a:lstStyle/>
          <a:p>
            <a:fld id="{CC7039C8-D7DC-4B29-92D6-43DDE67D8FDF}" type="slidenum">
              <a:rPr lang="en-US" smtClean="0"/>
              <a:t>‹#›</a:t>
            </a:fld>
            <a:endParaRPr lang="en-US"/>
          </a:p>
        </p:txBody>
      </p:sp>
    </p:spTree>
    <p:extLst>
      <p:ext uri="{BB962C8B-B14F-4D97-AF65-F5344CB8AC3E}">
        <p14:creationId xmlns:p14="http://schemas.microsoft.com/office/powerpoint/2010/main" val="665444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8F0DED-CE0A-4295-990B-4AE52B2E4D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1D89E9-5D73-439E-9794-602D556F27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632E44-AA7B-4931-821C-BE0137769425}"/>
              </a:ext>
            </a:extLst>
          </p:cNvPr>
          <p:cNvSpPr>
            <a:spLocks noGrp="1"/>
          </p:cNvSpPr>
          <p:nvPr>
            <p:ph type="dt" sz="half" idx="10"/>
          </p:nvPr>
        </p:nvSpPr>
        <p:spPr/>
        <p:txBody>
          <a:bodyPr/>
          <a:lstStyle/>
          <a:p>
            <a:fld id="{970F8F3D-E8A3-4710-8664-B20324C6939E}" type="datetimeFigureOut">
              <a:rPr lang="en-US" smtClean="0"/>
              <a:t>11/15/2023</a:t>
            </a:fld>
            <a:endParaRPr lang="en-US"/>
          </a:p>
        </p:txBody>
      </p:sp>
      <p:sp>
        <p:nvSpPr>
          <p:cNvPr id="5" name="Footer Placeholder 4">
            <a:extLst>
              <a:ext uri="{FF2B5EF4-FFF2-40B4-BE49-F238E27FC236}">
                <a16:creationId xmlns:a16="http://schemas.microsoft.com/office/drawing/2014/main" id="{B57E7155-787E-46F9-9A8E-43788F8BC3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40874E-E6CF-4532-B5F4-C17110707409}"/>
              </a:ext>
            </a:extLst>
          </p:cNvPr>
          <p:cNvSpPr>
            <a:spLocks noGrp="1"/>
          </p:cNvSpPr>
          <p:nvPr>
            <p:ph type="sldNum" sz="quarter" idx="12"/>
          </p:nvPr>
        </p:nvSpPr>
        <p:spPr/>
        <p:txBody>
          <a:bodyPr/>
          <a:lstStyle/>
          <a:p>
            <a:fld id="{CC7039C8-D7DC-4B29-92D6-43DDE67D8FDF}" type="slidenum">
              <a:rPr lang="en-US" smtClean="0"/>
              <a:t>‹#›</a:t>
            </a:fld>
            <a:endParaRPr lang="en-US"/>
          </a:p>
        </p:txBody>
      </p:sp>
    </p:spTree>
    <p:extLst>
      <p:ext uri="{BB962C8B-B14F-4D97-AF65-F5344CB8AC3E}">
        <p14:creationId xmlns:p14="http://schemas.microsoft.com/office/powerpoint/2010/main" val="230293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9C4CE-A6B1-49AE-893D-72FEC2E648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526B56-2F93-4DDC-A243-948D8ADD33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B41EF3-B95D-415E-81BE-A924F2AE7077}"/>
              </a:ext>
            </a:extLst>
          </p:cNvPr>
          <p:cNvSpPr>
            <a:spLocks noGrp="1"/>
          </p:cNvSpPr>
          <p:nvPr>
            <p:ph type="dt" sz="half" idx="10"/>
          </p:nvPr>
        </p:nvSpPr>
        <p:spPr/>
        <p:txBody>
          <a:bodyPr/>
          <a:lstStyle/>
          <a:p>
            <a:fld id="{970F8F3D-E8A3-4710-8664-B20324C6939E}" type="datetimeFigureOut">
              <a:rPr lang="en-US" smtClean="0"/>
              <a:t>11/15/2023</a:t>
            </a:fld>
            <a:endParaRPr lang="en-US"/>
          </a:p>
        </p:txBody>
      </p:sp>
      <p:sp>
        <p:nvSpPr>
          <p:cNvPr id="5" name="Footer Placeholder 4">
            <a:extLst>
              <a:ext uri="{FF2B5EF4-FFF2-40B4-BE49-F238E27FC236}">
                <a16:creationId xmlns:a16="http://schemas.microsoft.com/office/drawing/2014/main" id="{2256E2FC-6AA3-4F1D-AF9D-0B063E36BE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FBFC9B-550D-41AA-B716-902B712EB533}"/>
              </a:ext>
            </a:extLst>
          </p:cNvPr>
          <p:cNvSpPr>
            <a:spLocks noGrp="1"/>
          </p:cNvSpPr>
          <p:nvPr>
            <p:ph type="sldNum" sz="quarter" idx="12"/>
          </p:nvPr>
        </p:nvSpPr>
        <p:spPr/>
        <p:txBody>
          <a:bodyPr/>
          <a:lstStyle/>
          <a:p>
            <a:fld id="{CC7039C8-D7DC-4B29-92D6-43DDE67D8FDF}" type="slidenum">
              <a:rPr lang="en-US" smtClean="0"/>
              <a:t>‹#›</a:t>
            </a:fld>
            <a:endParaRPr lang="en-US"/>
          </a:p>
        </p:txBody>
      </p:sp>
    </p:spTree>
    <p:extLst>
      <p:ext uri="{BB962C8B-B14F-4D97-AF65-F5344CB8AC3E}">
        <p14:creationId xmlns:p14="http://schemas.microsoft.com/office/powerpoint/2010/main" val="143313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AE84B-8D83-4C97-9519-234948CD02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D688E1-5330-468D-9FFC-AD30CE50C4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6B5107-74F8-419E-A88D-3CDED4B4548B}"/>
              </a:ext>
            </a:extLst>
          </p:cNvPr>
          <p:cNvSpPr>
            <a:spLocks noGrp="1"/>
          </p:cNvSpPr>
          <p:nvPr>
            <p:ph type="dt" sz="half" idx="10"/>
          </p:nvPr>
        </p:nvSpPr>
        <p:spPr/>
        <p:txBody>
          <a:bodyPr/>
          <a:lstStyle/>
          <a:p>
            <a:fld id="{970F8F3D-E8A3-4710-8664-B20324C6939E}" type="datetimeFigureOut">
              <a:rPr lang="en-US" smtClean="0"/>
              <a:t>11/15/2023</a:t>
            </a:fld>
            <a:endParaRPr lang="en-US"/>
          </a:p>
        </p:txBody>
      </p:sp>
      <p:sp>
        <p:nvSpPr>
          <p:cNvPr id="5" name="Footer Placeholder 4">
            <a:extLst>
              <a:ext uri="{FF2B5EF4-FFF2-40B4-BE49-F238E27FC236}">
                <a16:creationId xmlns:a16="http://schemas.microsoft.com/office/drawing/2014/main" id="{B4592433-4F02-4467-94FB-76E78E0C40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A992E8-A15B-43A9-9F70-7E495959A37B}"/>
              </a:ext>
            </a:extLst>
          </p:cNvPr>
          <p:cNvSpPr>
            <a:spLocks noGrp="1"/>
          </p:cNvSpPr>
          <p:nvPr>
            <p:ph type="sldNum" sz="quarter" idx="12"/>
          </p:nvPr>
        </p:nvSpPr>
        <p:spPr/>
        <p:txBody>
          <a:bodyPr/>
          <a:lstStyle/>
          <a:p>
            <a:fld id="{CC7039C8-D7DC-4B29-92D6-43DDE67D8FDF}" type="slidenum">
              <a:rPr lang="en-US" smtClean="0"/>
              <a:t>‹#›</a:t>
            </a:fld>
            <a:endParaRPr lang="en-US"/>
          </a:p>
        </p:txBody>
      </p:sp>
    </p:spTree>
    <p:extLst>
      <p:ext uri="{BB962C8B-B14F-4D97-AF65-F5344CB8AC3E}">
        <p14:creationId xmlns:p14="http://schemas.microsoft.com/office/powerpoint/2010/main" val="581880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97E1E-004E-4921-ADE7-BB71865834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776AAB-9114-4B12-AE6F-17E764E997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48F2DF-CC8F-4F0C-9EA6-FEE2FC8351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84720F-07BF-4219-AA3E-DBC12E4E361F}"/>
              </a:ext>
            </a:extLst>
          </p:cNvPr>
          <p:cNvSpPr>
            <a:spLocks noGrp="1"/>
          </p:cNvSpPr>
          <p:nvPr>
            <p:ph type="dt" sz="half" idx="10"/>
          </p:nvPr>
        </p:nvSpPr>
        <p:spPr/>
        <p:txBody>
          <a:bodyPr/>
          <a:lstStyle/>
          <a:p>
            <a:fld id="{970F8F3D-E8A3-4710-8664-B20324C6939E}" type="datetimeFigureOut">
              <a:rPr lang="en-US" smtClean="0"/>
              <a:t>11/15/2023</a:t>
            </a:fld>
            <a:endParaRPr lang="en-US"/>
          </a:p>
        </p:txBody>
      </p:sp>
      <p:sp>
        <p:nvSpPr>
          <p:cNvPr id="6" name="Footer Placeholder 5">
            <a:extLst>
              <a:ext uri="{FF2B5EF4-FFF2-40B4-BE49-F238E27FC236}">
                <a16:creationId xmlns:a16="http://schemas.microsoft.com/office/drawing/2014/main" id="{6FE930D6-E147-4254-9DAF-2E459F9175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374976-148C-4054-9C3B-8CFA7CE2F07E}"/>
              </a:ext>
            </a:extLst>
          </p:cNvPr>
          <p:cNvSpPr>
            <a:spLocks noGrp="1"/>
          </p:cNvSpPr>
          <p:nvPr>
            <p:ph type="sldNum" sz="quarter" idx="12"/>
          </p:nvPr>
        </p:nvSpPr>
        <p:spPr/>
        <p:txBody>
          <a:bodyPr/>
          <a:lstStyle/>
          <a:p>
            <a:fld id="{CC7039C8-D7DC-4B29-92D6-43DDE67D8FDF}" type="slidenum">
              <a:rPr lang="en-US" smtClean="0"/>
              <a:t>‹#›</a:t>
            </a:fld>
            <a:endParaRPr lang="en-US"/>
          </a:p>
        </p:txBody>
      </p:sp>
    </p:spTree>
    <p:extLst>
      <p:ext uri="{BB962C8B-B14F-4D97-AF65-F5344CB8AC3E}">
        <p14:creationId xmlns:p14="http://schemas.microsoft.com/office/powerpoint/2010/main" val="1542215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6B41E-5EB0-4841-AEA7-D07D77F312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3E3CCB-11CD-4CE6-93CB-CA06CB9832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5CABF9-D71D-4227-849D-B7DE694A38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122683-D02C-466B-A199-C865D66506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DC3AA-EFCD-4B6E-8A64-8E287FAD02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45E4D7-A335-4EBC-B4BA-5B3376978E47}"/>
              </a:ext>
            </a:extLst>
          </p:cNvPr>
          <p:cNvSpPr>
            <a:spLocks noGrp="1"/>
          </p:cNvSpPr>
          <p:nvPr>
            <p:ph type="dt" sz="half" idx="10"/>
          </p:nvPr>
        </p:nvSpPr>
        <p:spPr/>
        <p:txBody>
          <a:bodyPr/>
          <a:lstStyle/>
          <a:p>
            <a:fld id="{970F8F3D-E8A3-4710-8664-B20324C6939E}" type="datetimeFigureOut">
              <a:rPr lang="en-US" smtClean="0"/>
              <a:t>11/15/2023</a:t>
            </a:fld>
            <a:endParaRPr lang="en-US"/>
          </a:p>
        </p:txBody>
      </p:sp>
      <p:sp>
        <p:nvSpPr>
          <p:cNvPr id="8" name="Footer Placeholder 7">
            <a:extLst>
              <a:ext uri="{FF2B5EF4-FFF2-40B4-BE49-F238E27FC236}">
                <a16:creationId xmlns:a16="http://schemas.microsoft.com/office/drawing/2014/main" id="{58887C23-3FF7-49BD-BA51-CC4EF1A598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C3FB4C-8C05-4733-8682-BE9F5D9C4486}"/>
              </a:ext>
            </a:extLst>
          </p:cNvPr>
          <p:cNvSpPr>
            <a:spLocks noGrp="1"/>
          </p:cNvSpPr>
          <p:nvPr>
            <p:ph type="sldNum" sz="quarter" idx="12"/>
          </p:nvPr>
        </p:nvSpPr>
        <p:spPr/>
        <p:txBody>
          <a:bodyPr/>
          <a:lstStyle/>
          <a:p>
            <a:fld id="{CC7039C8-D7DC-4B29-92D6-43DDE67D8FDF}" type="slidenum">
              <a:rPr lang="en-US" smtClean="0"/>
              <a:t>‹#›</a:t>
            </a:fld>
            <a:endParaRPr lang="en-US"/>
          </a:p>
        </p:txBody>
      </p:sp>
    </p:spTree>
    <p:extLst>
      <p:ext uri="{BB962C8B-B14F-4D97-AF65-F5344CB8AC3E}">
        <p14:creationId xmlns:p14="http://schemas.microsoft.com/office/powerpoint/2010/main" val="950451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E70F1-79BA-4905-9EC1-119DEA6069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17AB0D-B628-42F6-B470-D9682DBECA8D}"/>
              </a:ext>
            </a:extLst>
          </p:cNvPr>
          <p:cNvSpPr>
            <a:spLocks noGrp="1"/>
          </p:cNvSpPr>
          <p:nvPr>
            <p:ph type="dt" sz="half" idx="10"/>
          </p:nvPr>
        </p:nvSpPr>
        <p:spPr/>
        <p:txBody>
          <a:bodyPr/>
          <a:lstStyle/>
          <a:p>
            <a:fld id="{970F8F3D-E8A3-4710-8664-B20324C6939E}" type="datetimeFigureOut">
              <a:rPr lang="en-US" smtClean="0"/>
              <a:t>11/15/2023</a:t>
            </a:fld>
            <a:endParaRPr lang="en-US"/>
          </a:p>
        </p:txBody>
      </p:sp>
      <p:sp>
        <p:nvSpPr>
          <p:cNvPr id="4" name="Footer Placeholder 3">
            <a:extLst>
              <a:ext uri="{FF2B5EF4-FFF2-40B4-BE49-F238E27FC236}">
                <a16:creationId xmlns:a16="http://schemas.microsoft.com/office/drawing/2014/main" id="{93D07D5E-A1A5-4CAE-97D6-2761F40A83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B2EDC3-EC24-42EA-BFC1-992B9D5FD699}"/>
              </a:ext>
            </a:extLst>
          </p:cNvPr>
          <p:cNvSpPr>
            <a:spLocks noGrp="1"/>
          </p:cNvSpPr>
          <p:nvPr>
            <p:ph type="sldNum" sz="quarter" idx="12"/>
          </p:nvPr>
        </p:nvSpPr>
        <p:spPr/>
        <p:txBody>
          <a:bodyPr/>
          <a:lstStyle/>
          <a:p>
            <a:fld id="{CC7039C8-D7DC-4B29-92D6-43DDE67D8FDF}" type="slidenum">
              <a:rPr lang="en-US" smtClean="0"/>
              <a:t>‹#›</a:t>
            </a:fld>
            <a:endParaRPr lang="en-US"/>
          </a:p>
        </p:txBody>
      </p:sp>
    </p:spTree>
    <p:extLst>
      <p:ext uri="{BB962C8B-B14F-4D97-AF65-F5344CB8AC3E}">
        <p14:creationId xmlns:p14="http://schemas.microsoft.com/office/powerpoint/2010/main" val="288948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3FC575-73BD-43FC-BFCA-7770876230F5}"/>
              </a:ext>
            </a:extLst>
          </p:cNvPr>
          <p:cNvSpPr>
            <a:spLocks noGrp="1"/>
          </p:cNvSpPr>
          <p:nvPr>
            <p:ph type="dt" sz="half" idx="10"/>
          </p:nvPr>
        </p:nvSpPr>
        <p:spPr/>
        <p:txBody>
          <a:bodyPr/>
          <a:lstStyle/>
          <a:p>
            <a:fld id="{970F8F3D-E8A3-4710-8664-B20324C6939E}" type="datetimeFigureOut">
              <a:rPr lang="en-US" smtClean="0"/>
              <a:t>11/15/2023</a:t>
            </a:fld>
            <a:endParaRPr lang="en-US"/>
          </a:p>
        </p:txBody>
      </p:sp>
      <p:sp>
        <p:nvSpPr>
          <p:cNvPr id="3" name="Footer Placeholder 2">
            <a:extLst>
              <a:ext uri="{FF2B5EF4-FFF2-40B4-BE49-F238E27FC236}">
                <a16:creationId xmlns:a16="http://schemas.microsoft.com/office/drawing/2014/main" id="{69839299-9209-4024-A86E-33B85A6D2B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34ED51-BA38-4C65-A782-F8904E4222B9}"/>
              </a:ext>
            </a:extLst>
          </p:cNvPr>
          <p:cNvSpPr>
            <a:spLocks noGrp="1"/>
          </p:cNvSpPr>
          <p:nvPr>
            <p:ph type="sldNum" sz="quarter" idx="12"/>
          </p:nvPr>
        </p:nvSpPr>
        <p:spPr/>
        <p:txBody>
          <a:bodyPr/>
          <a:lstStyle/>
          <a:p>
            <a:fld id="{CC7039C8-D7DC-4B29-92D6-43DDE67D8FDF}" type="slidenum">
              <a:rPr lang="en-US" smtClean="0"/>
              <a:t>‹#›</a:t>
            </a:fld>
            <a:endParaRPr lang="en-US"/>
          </a:p>
        </p:txBody>
      </p:sp>
    </p:spTree>
    <p:extLst>
      <p:ext uri="{BB962C8B-B14F-4D97-AF65-F5344CB8AC3E}">
        <p14:creationId xmlns:p14="http://schemas.microsoft.com/office/powerpoint/2010/main" val="2405110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48CFC-B0FA-47DC-8CA6-C9ACDFDD40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A19F17-FF46-4187-B0DE-5111DAB15E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2A1270-0D2F-430C-80C3-F48D4670F7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862D1E-17C0-49E5-8206-673E82A83E81}"/>
              </a:ext>
            </a:extLst>
          </p:cNvPr>
          <p:cNvSpPr>
            <a:spLocks noGrp="1"/>
          </p:cNvSpPr>
          <p:nvPr>
            <p:ph type="dt" sz="half" idx="10"/>
          </p:nvPr>
        </p:nvSpPr>
        <p:spPr/>
        <p:txBody>
          <a:bodyPr/>
          <a:lstStyle/>
          <a:p>
            <a:fld id="{970F8F3D-E8A3-4710-8664-B20324C6939E}" type="datetimeFigureOut">
              <a:rPr lang="en-US" smtClean="0"/>
              <a:t>11/15/2023</a:t>
            </a:fld>
            <a:endParaRPr lang="en-US"/>
          </a:p>
        </p:txBody>
      </p:sp>
      <p:sp>
        <p:nvSpPr>
          <p:cNvPr id="6" name="Footer Placeholder 5">
            <a:extLst>
              <a:ext uri="{FF2B5EF4-FFF2-40B4-BE49-F238E27FC236}">
                <a16:creationId xmlns:a16="http://schemas.microsoft.com/office/drawing/2014/main" id="{F5C5516B-FFDC-4D44-AF0C-F1771993FF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92F94B-BE4A-4FF3-A77B-80CAB8BFEBD9}"/>
              </a:ext>
            </a:extLst>
          </p:cNvPr>
          <p:cNvSpPr>
            <a:spLocks noGrp="1"/>
          </p:cNvSpPr>
          <p:nvPr>
            <p:ph type="sldNum" sz="quarter" idx="12"/>
          </p:nvPr>
        </p:nvSpPr>
        <p:spPr/>
        <p:txBody>
          <a:bodyPr/>
          <a:lstStyle/>
          <a:p>
            <a:fld id="{CC7039C8-D7DC-4B29-92D6-43DDE67D8FDF}" type="slidenum">
              <a:rPr lang="en-US" smtClean="0"/>
              <a:t>‹#›</a:t>
            </a:fld>
            <a:endParaRPr lang="en-US"/>
          </a:p>
        </p:txBody>
      </p:sp>
    </p:spTree>
    <p:extLst>
      <p:ext uri="{BB962C8B-B14F-4D97-AF65-F5344CB8AC3E}">
        <p14:creationId xmlns:p14="http://schemas.microsoft.com/office/powerpoint/2010/main" val="3737907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83615-1606-4250-AEED-E52CA8D373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AEBB41-81E0-47EF-9945-9A1F60A2FA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35F2B0-A764-4BD7-901E-98E3ADA7B5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B432FC-5277-4FC4-ADB9-E6C8C433A788}"/>
              </a:ext>
            </a:extLst>
          </p:cNvPr>
          <p:cNvSpPr>
            <a:spLocks noGrp="1"/>
          </p:cNvSpPr>
          <p:nvPr>
            <p:ph type="dt" sz="half" idx="10"/>
          </p:nvPr>
        </p:nvSpPr>
        <p:spPr/>
        <p:txBody>
          <a:bodyPr/>
          <a:lstStyle/>
          <a:p>
            <a:fld id="{970F8F3D-E8A3-4710-8664-B20324C6939E}" type="datetimeFigureOut">
              <a:rPr lang="en-US" smtClean="0"/>
              <a:t>11/15/2023</a:t>
            </a:fld>
            <a:endParaRPr lang="en-US"/>
          </a:p>
        </p:txBody>
      </p:sp>
      <p:sp>
        <p:nvSpPr>
          <p:cNvPr id="6" name="Footer Placeholder 5">
            <a:extLst>
              <a:ext uri="{FF2B5EF4-FFF2-40B4-BE49-F238E27FC236}">
                <a16:creationId xmlns:a16="http://schemas.microsoft.com/office/drawing/2014/main" id="{B46EC64C-CFFA-4350-8F01-7C0A0EA058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7395E5-AC50-4455-84D7-051A7C5570FB}"/>
              </a:ext>
            </a:extLst>
          </p:cNvPr>
          <p:cNvSpPr>
            <a:spLocks noGrp="1"/>
          </p:cNvSpPr>
          <p:nvPr>
            <p:ph type="sldNum" sz="quarter" idx="12"/>
          </p:nvPr>
        </p:nvSpPr>
        <p:spPr/>
        <p:txBody>
          <a:bodyPr/>
          <a:lstStyle/>
          <a:p>
            <a:fld id="{CC7039C8-D7DC-4B29-92D6-43DDE67D8FDF}" type="slidenum">
              <a:rPr lang="en-US" smtClean="0"/>
              <a:t>‹#›</a:t>
            </a:fld>
            <a:endParaRPr lang="en-US"/>
          </a:p>
        </p:txBody>
      </p:sp>
    </p:spTree>
    <p:extLst>
      <p:ext uri="{BB962C8B-B14F-4D97-AF65-F5344CB8AC3E}">
        <p14:creationId xmlns:p14="http://schemas.microsoft.com/office/powerpoint/2010/main" val="728059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95736C-88EB-421B-834D-217F03B775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EAFFC0-6611-4158-A116-488678F1AA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79A3E2-38FD-4996-B358-28FAB9A1C9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0F8F3D-E8A3-4710-8664-B20324C6939E}" type="datetimeFigureOut">
              <a:rPr lang="en-US" smtClean="0"/>
              <a:t>11/15/2023</a:t>
            </a:fld>
            <a:endParaRPr lang="en-US"/>
          </a:p>
        </p:txBody>
      </p:sp>
      <p:sp>
        <p:nvSpPr>
          <p:cNvPr id="5" name="Footer Placeholder 4">
            <a:extLst>
              <a:ext uri="{FF2B5EF4-FFF2-40B4-BE49-F238E27FC236}">
                <a16:creationId xmlns:a16="http://schemas.microsoft.com/office/drawing/2014/main" id="{B463C278-A8C1-48F4-BFA7-21E1F40A85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8BB66A-D99D-4CA0-ACAF-B2FE906908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7039C8-D7DC-4B29-92D6-43DDE67D8FDF}" type="slidenum">
              <a:rPr lang="en-US" smtClean="0"/>
              <a:t>‹#›</a:t>
            </a:fld>
            <a:endParaRPr lang="en-US"/>
          </a:p>
        </p:txBody>
      </p:sp>
    </p:spTree>
    <p:extLst>
      <p:ext uri="{BB962C8B-B14F-4D97-AF65-F5344CB8AC3E}">
        <p14:creationId xmlns:p14="http://schemas.microsoft.com/office/powerpoint/2010/main" val="247492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DFFD37-1D57-4BC0-A2B8-3B731250AC6D}"/>
              </a:ext>
            </a:extLst>
          </p:cNvPr>
          <p:cNvSpPr/>
          <p:nvPr/>
        </p:nvSpPr>
        <p:spPr>
          <a:xfrm>
            <a:off x="1272209" y="168812"/>
            <a:ext cx="9647582" cy="268693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8515BC-5878-47C7-809B-F0BC10D0A7C4}"/>
              </a:ext>
            </a:extLst>
          </p:cNvPr>
          <p:cNvSpPr txBox="1"/>
          <p:nvPr/>
        </p:nvSpPr>
        <p:spPr>
          <a:xfrm>
            <a:off x="1631852" y="3291840"/>
            <a:ext cx="8553157" cy="2585323"/>
          </a:xfrm>
          <a:prstGeom prst="rect">
            <a:avLst/>
          </a:prstGeom>
          <a:noFill/>
        </p:spPr>
        <p:txBody>
          <a:bodyPr wrap="square" rtlCol="0">
            <a:spAutoFit/>
          </a:bodyPr>
          <a:lstStyle/>
          <a:p>
            <a:pPr algn="ctr"/>
            <a:r>
              <a:rPr lang="en-US" dirty="0"/>
              <a:t>HEALTH CAMPAIGN</a:t>
            </a:r>
            <a:br>
              <a:rPr lang="en-US" dirty="0"/>
            </a:br>
            <a:br>
              <a:rPr lang="en-US" dirty="0"/>
            </a:br>
            <a:r>
              <a:rPr lang="en-US" dirty="0"/>
              <a:t>By: Nadeem </a:t>
            </a:r>
            <a:r>
              <a:rPr lang="en-US" dirty="0" err="1"/>
              <a:t>Wakileh</a:t>
            </a:r>
            <a:r>
              <a:rPr lang="en-US" dirty="0"/>
              <a:t>, Nicola </a:t>
            </a:r>
            <a:r>
              <a:rPr lang="en-US" dirty="0" err="1"/>
              <a:t>Shnoudi</a:t>
            </a:r>
            <a:r>
              <a:rPr lang="en-US" dirty="0"/>
              <a:t>, Olivia </a:t>
            </a:r>
            <a:r>
              <a:rPr lang="en-US" dirty="0" err="1"/>
              <a:t>Qudah</a:t>
            </a:r>
            <a:br>
              <a:rPr lang="en-US" dirty="0"/>
            </a:br>
            <a:br>
              <a:rPr lang="en-US" dirty="0"/>
            </a:br>
            <a:br>
              <a:rPr lang="en-US" dirty="0"/>
            </a:br>
            <a:br>
              <a:rPr lang="en-US" dirty="0"/>
            </a:br>
            <a:br>
              <a:rPr lang="en-US" dirty="0"/>
            </a:br>
            <a:br>
              <a:rPr lang="en-US" dirty="0"/>
            </a:br>
            <a:r>
              <a:rPr lang="en-US" sz="1200" dirty="0"/>
              <a:t>Pro tip: Put it in Slide-Show!!!</a:t>
            </a:r>
          </a:p>
        </p:txBody>
      </p:sp>
    </p:spTree>
    <p:extLst>
      <p:ext uri="{BB962C8B-B14F-4D97-AF65-F5344CB8AC3E}">
        <p14:creationId xmlns:p14="http://schemas.microsoft.com/office/powerpoint/2010/main" val="3391735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moking and its ravages on our heart 🚬 - Centre d'évaluation  cardiovasculaire de Laval">
            <a:extLst>
              <a:ext uri="{FF2B5EF4-FFF2-40B4-BE49-F238E27FC236}">
                <a16:creationId xmlns:a16="http://schemas.microsoft.com/office/drawing/2014/main" id="{A5F7EC86-399B-4E42-8421-7E4CA1B066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60502B88-D19E-42E7-8D74-24C51C16C4E8}"/>
              </a:ext>
            </a:extLst>
          </p:cNvPr>
          <p:cNvSpPr/>
          <p:nvPr/>
        </p:nvSpPr>
        <p:spPr>
          <a:xfrm>
            <a:off x="3485322" y="3429000"/>
            <a:ext cx="4770782" cy="20308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Rounded Corners 2">
            <a:extLst>
              <a:ext uri="{FF2B5EF4-FFF2-40B4-BE49-F238E27FC236}">
                <a16:creationId xmlns:a16="http://schemas.microsoft.com/office/drawing/2014/main" id="{6BEDD35F-F653-4E8B-8A70-2FD92998FD24}"/>
              </a:ext>
            </a:extLst>
          </p:cNvPr>
          <p:cNvSpPr/>
          <p:nvPr/>
        </p:nvSpPr>
        <p:spPr>
          <a:xfrm>
            <a:off x="3167269" y="3152361"/>
            <a:ext cx="5406887" cy="553278"/>
          </a:xfrm>
          <a:prstGeom prst="roundRect">
            <a:avLst>
              <a:gd name="adj" fmla="val 50000"/>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zzzzzzzzzzzz</a:t>
            </a:r>
            <a:endParaRPr lang="en-US" dirty="0"/>
          </a:p>
        </p:txBody>
      </p:sp>
      <p:sp>
        <p:nvSpPr>
          <p:cNvPr id="4" name="TextBox 3">
            <a:extLst>
              <a:ext uri="{FF2B5EF4-FFF2-40B4-BE49-F238E27FC236}">
                <a16:creationId xmlns:a16="http://schemas.microsoft.com/office/drawing/2014/main" id="{F33322C6-BE92-47E3-852C-7649E182E254}"/>
              </a:ext>
            </a:extLst>
          </p:cNvPr>
          <p:cNvSpPr txBox="1"/>
          <p:nvPr/>
        </p:nvSpPr>
        <p:spPr>
          <a:xfrm>
            <a:off x="3564834" y="3253481"/>
            <a:ext cx="4253948" cy="369332"/>
          </a:xfrm>
          <a:prstGeom prst="rect">
            <a:avLst/>
          </a:prstGeom>
          <a:noFill/>
        </p:spPr>
        <p:txBody>
          <a:bodyPr wrap="square" rtlCol="0">
            <a:spAutoFit/>
          </a:bodyPr>
          <a:lstStyle/>
          <a:p>
            <a:pPr algn="ctr"/>
            <a:r>
              <a:rPr lang="en-US" dirty="0"/>
              <a:t>What is smoking?</a:t>
            </a:r>
          </a:p>
        </p:txBody>
      </p:sp>
      <p:sp>
        <p:nvSpPr>
          <p:cNvPr id="5" name="TextBox 4">
            <a:extLst>
              <a:ext uri="{FF2B5EF4-FFF2-40B4-BE49-F238E27FC236}">
                <a16:creationId xmlns:a16="http://schemas.microsoft.com/office/drawing/2014/main" id="{AD847EA6-EB67-4BF6-8DF9-9572FEA69247}"/>
              </a:ext>
            </a:extLst>
          </p:cNvPr>
          <p:cNvSpPr txBox="1"/>
          <p:nvPr/>
        </p:nvSpPr>
        <p:spPr>
          <a:xfrm>
            <a:off x="3684104" y="3806759"/>
            <a:ext cx="4134678" cy="1600438"/>
          </a:xfrm>
          <a:prstGeom prst="rect">
            <a:avLst/>
          </a:prstGeom>
          <a:noFill/>
        </p:spPr>
        <p:txBody>
          <a:bodyPr wrap="square" rtlCol="0">
            <a:spAutoFit/>
          </a:bodyPr>
          <a:lstStyle/>
          <a:p>
            <a:r>
              <a:rPr lang="en-US" sz="1400" dirty="0"/>
              <a:t>Breathing the fumes of burning plant material, especially tobacco, from a cigarette, cigar, or pipe. Despite social and medical arguments against tobacco use, smoking is widely practiced around the world. Nicotine is an alkaloid in tobacco that is addictive and can have both stimulating and tranquilizing psychoactive effects.</a:t>
            </a:r>
          </a:p>
        </p:txBody>
      </p:sp>
    </p:spTree>
    <p:extLst>
      <p:ext uri="{BB962C8B-B14F-4D97-AF65-F5344CB8AC3E}">
        <p14:creationId xmlns:p14="http://schemas.microsoft.com/office/powerpoint/2010/main" val="355345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ugh and cold: 5 ways and tips to treat first signs | HealthShots">
            <a:extLst>
              <a:ext uri="{FF2B5EF4-FFF2-40B4-BE49-F238E27FC236}">
                <a16:creationId xmlns:a16="http://schemas.microsoft.com/office/drawing/2014/main" id="{3054D6C1-D53B-41E2-A14F-4F52EE3F67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E014118C-C170-46F3-B8F8-121091F453E4}"/>
              </a:ext>
            </a:extLst>
          </p:cNvPr>
          <p:cNvSpPr/>
          <p:nvPr/>
        </p:nvSpPr>
        <p:spPr>
          <a:xfrm>
            <a:off x="3485322" y="3429000"/>
            <a:ext cx="4770782" cy="20308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Rounded Corners 3">
            <a:extLst>
              <a:ext uri="{FF2B5EF4-FFF2-40B4-BE49-F238E27FC236}">
                <a16:creationId xmlns:a16="http://schemas.microsoft.com/office/drawing/2014/main" id="{6D2220FE-5683-426A-8887-5C34F14A6190}"/>
              </a:ext>
            </a:extLst>
          </p:cNvPr>
          <p:cNvSpPr/>
          <p:nvPr/>
        </p:nvSpPr>
        <p:spPr>
          <a:xfrm>
            <a:off x="3167269" y="3152361"/>
            <a:ext cx="5406887" cy="553278"/>
          </a:xfrm>
          <a:prstGeom prst="roundRect">
            <a:avLst>
              <a:gd name="adj" fmla="val 50000"/>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zzzzzzzzzzzz</a:t>
            </a:r>
            <a:endParaRPr lang="en-US" dirty="0"/>
          </a:p>
        </p:txBody>
      </p:sp>
      <p:sp>
        <p:nvSpPr>
          <p:cNvPr id="2" name="TextBox 1">
            <a:extLst>
              <a:ext uri="{FF2B5EF4-FFF2-40B4-BE49-F238E27FC236}">
                <a16:creationId xmlns:a16="http://schemas.microsoft.com/office/drawing/2014/main" id="{B3E09FD4-CDC9-4A07-8F92-DD6F7DC8B6BD}"/>
              </a:ext>
            </a:extLst>
          </p:cNvPr>
          <p:cNvSpPr txBox="1"/>
          <p:nvPr/>
        </p:nvSpPr>
        <p:spPr>
          <a:xfrm>
            <a:off x="3485321" y="3313044"/>
            <a:ext cx="3670853" cy="646331"/>
          </a:xfrm>
          <a:prstGeom prst="rect">
            <a:avLst/>
          </a:prstGeom>
          <a:noFill/>
        </p:spPr>
        <p:txBody>
          <a:bodyPr wrap="square" rtlCol="0">
            <a:spAutoFit/>
          </a:bodyPr>
          <a:lstStyle/>
          <a:p>
            <a:pPr algn="r"/>
            <a:r>
              <a:rPr lang="en-US" dirty="0"/>
              <a:t>What are the risks of smoking? </a:t>
            </a:r>
          </a:p>
          <a:p>
            <a:endParaRPr lang="en-US" dirty="0"/>
          </a:p>
        </p:txBody>
      </p:sp>
      <p:sp>
        <p:nvSpPr>
          <p:cNvPr id="5" name="TextBox 4">
            <a:extLst>
              <a:ext uri="{FF2B5EF4-FFF2-40B4-BE49-F238E27FC236}">
                <a16:creationId xmlns:a16="http://schemas.microsoft.com/office/drawing/2014/main" id="{E0796506-5B85-472D-8AF6-5EB032CC0449}"/>
              </a:ext>
            </a:extLst>
          </p:cNvPr>
          <p:cNvSpPr txBox="1"/>
          <p:nvPr/>
        </p:nvSpPr>
        <p:spPr>
          <a:xfrm>
            <a:off x="3657599" y="3798333"/>
            <a:ext cx="4426227" cy="1569660"/>
          </a:xfrm>
          <a:prstGeom prst="rect">
            <a:avLst/>
          </a:prstGeom>
          <a:noFill/>
        </p:spPr>
        <p:txBody>
          <a:bodyPr wrap="square" rtlCol="0">
            <a:spAutoFit/>
          </a:bodyPr>
          <a:lstStyle/>
          <a:p>
            <a:r>
              <a:rPr lang="en-US" sz="1600" dirty="0"/>
              <a:t>Within 10 seconds of your first puff, the toxic chemicals in tobacco smoke reach your brain, heart and other organs. Smoking harms almost every part of your body and increases your risk of many diseases. Smoking also affects how you look and feel, your finances and the people close to you.</a:t>
            </a:r>
          </a:p>
        </p:txBody>
      </p:sp>
    </p:spTree>
    <p:extLst>
      <p:ext uri="{BB962C8B-B14F-4D97-AF65-F5344CB8AC3E}">
        <p14:creationId xmlns:p14="http://schemas.microsoft.com/office/powerpoint/2010/main" val="48583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alking With Your Doctor: MedlinePlus">
            <a:extLst>
              <a:ext uri="{FF2B5EF4-FFF2-40B4-BE49-F238E27FC236}">
                <a16:creationId xmlns:a16="http://schemas.microsoft.com/office/drawing/2014/main" id="{B36C650C-244D-4812-AB9D-51542046E4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0FDB6351-D864-4F11-9312-8C437948477F}"/>
              </a:ext>
            </a:extLst>
          </p:cNvPr>
          <p:cNvSpPr/>
          <p:nvPr/>
        </p:nvSpPr>
        <p:spPr>
          <a:xfrm>
            <a:off x="3485322" y="3429000"/>
            <a:ext cx="4770782" cy="20308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Rounded Corners 3">
            <a:extLst>
              <a:ext uri="{FF2B5EF4-FFF2-40B4-BE49-F238E27FC236}">
                <a16:creationId xmlns:a16="http://schemas.microsoft.com/office/drawing/2014/main" id="{329B17F4-1182-421E-B321-606967E9AEBE}"/>
              </a:ext>
            </a:extLst>
          </p:cNvPr>
          <p:cNvSpPr/>
          <p:nvPr/>
        </p:nvSpPr>
        <p:spPr>
          <a:xfrm>
            <a:off x="3167269" y="3152361"/>
            <a:ext cx="5406887" cy="553278"/>
          </a:xfrm>
          <a:prstGeom prst="roundRect">
            <a:avLst>
              <a:gd name="adj" fmla="val 50000"/>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zzzzzzzzzzzz</a:t>
            </a:r>
            <a:endParaRPr lang="en-US" dirty="0"/>
          </a:p>
        </p:txBody>
      </p:sp>
      <p:sp>
        <p:nvSpPr>
          <p:cNvPr id="2" name="TextBox 1">
            <a:extLst>
              <a:ext uri="{FF2B5EF4-FFF2-40B4-BE49-F238E27FC236}">
                <a16:creationId xmlns:a16="http://schemas.microsoft.com/office/drawing/2014/main" id="{8C7DD9BD-0575-4A41-967E-7599656DDF76}"/>
              </a:ext>
            </a:extLst>
          </p:cNvPr>
          <p:cNvSpPr txBox="1"/>
          <p:nvPr/>
        </p:nvSpPr>
        <p:spPr>
          <a:xfrm>
            <a:off x="3485323" y="3245054"/>
            <a:ext cx="4147930" cy="369332"/>
          </a:xfrm>
          <a:prstGeom prst="rect">
            <a:avLst/>
          </a:prstGeom>
          <a:noFill/>
        </p:spPr>
        <p:txBody>
          <a:bodyPr wrap="square" rtlCol="0">
            <a:spAutoFit/>
          </a:bodyPr>
          <a:lstStyle/>
          <a:p>
            <a:pPr algn="ctr"/>
            <a:r>
              <a:rPr lang="en-US" dirty="0"/>
              <a:t>How do I reduce the risks of smoking?</a:t>
            </a:r>
          </a:p>
        </p:txBody>
      </p:sp>
      <p:sp>
        <p:nvSpPr>
          <p:cNvPr id="5" name="TextBox 4">
            <a:extLst>
              <a:ext uri="{FF2B5EF4-FFF2-40B4-BE49-F238E27FC236}">
                <a16:creationId xmlns:a16="http://schemas.microsoft.com/office/drawing/2014/main" id="{EB5A63EF-19DA-408A-ACAA-365AC2C62EE9}"/>
              </a:ext>
            </a:extLst>
          </p:cNvPr>
          <p:cNvSpPr txBox="1"/>
          <p:nvPr/>
        </p:nvSpPr>
        <p:spPr>
          <a:xfrm>
            <a:off x="3657600" y="3982278"/>
            <a:ext cx="4373217" cy="1477328"/>
          </a:xfrm>
          <a:prstGeom prst="rect">
            <a:avLst/>
          </a:prstGeom>
          <a:noFill/>
        </p:spPr>
        <p:txBody>
          <a:bodyPr wrap="square" rtlCol="0">
            <a:spAutoFit/>
          </a:bodyPr>
          <a:lstStyle/>
          <a:p>
            <a:r>
              <a:rPr lang="en-US" dirty="0"/>
              <a:t>There is no safe level of smoking.</a:t>
            </a:r>
          </a:p>
          <a:p>
            <a:r>
              <a:rPr lang="en-US" dirty="0"/>
              <a:t>To reduce your risk, the best option is to quit smoking. You’ll feel the health benefits almost straight away.</a:t>
            </a:r>
          </a:p>
          <a:p>
            <a:endParaRPr lang="en-US" dirty="0"/>
          </a:p>
        </p:txBody>
      </p:sp>
    </p:spTree>
    <p:extLst>
      <p:ext uri="{BB962C8B-B14F-4D97-AF65-F5344CB8AC3E}">
        <p14:creationId xmlns:p14="http://schemas.microsoft.com/office/powerpoint/2010/main" val="258008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NA damage levels similar in vapers and smokers, study finds | Keck School  of Medicine of USC">
            <a:extLst>
              <a:ext uri="{FF2B5EF4-FFF2-40B4-BE49-F238E27FC236}">
                <a16:creationId xmlns:a16="http://schemas.microsoft.com/office/drawing/2014/main" id="{4E4CC874-6B81-47BB-8F1D-9F2CB3EE0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
            <a:ext cx="12192000" cy="68549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43A8ECAC-6CD4-467F-92F1-10B1161C4DA5}"/>
              </a:ext>
            </a:extLst>
          </p:cNvPr>
          <p:cNvSpPr/>
          <p:nvPr/>
        </p:nvSpPr>
        <p:spPr>
          <a:xfrm>
            <a:off x="3485322" y="3429000"/>
            <a:ext cx="4770782" cy="20308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287BA3B0-DEBF-4436-97C0-BB220CF7CEE0}"/>
              </a:ext>
            </a:extLst>
          </p:cNvPr>
          <p:cNvSpPr/>
          <p:nvPr/>
        </p:nvSpPr>
        <p:spPr>
          <a:xfrm>
            <a:off x="3167269" y="3152361"/>
            <a:ext cx="5406887" cy="553278"/>
          </a:xfrm>
          <a:prstGeom prst="roundRect">
            <a:avLst>
              <a:gd name="adj" fmla="val 50000"/>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zzzzzzzzzzzz</a:t>
            </a:r>
            <a:endParaRPr lang="en-US" dirty="0"/>
          </a:p>
        </p:txBody>
      </p:sp>
      <p:sp>
        <p:nvSpPr>
          <p:cNvPr id="3" name="TextBox 2">
            <a:extLst>
              <a:ext uri="{FF2B5EF4-FFF2-40B4-BE49-F238E27FC236}">
                <a16:creationId xmlns:a16="http://schemas.microsoft.com/office/drawing/2014/main" id="{9C2731F5-6C6E-43C2-B08F-2C3413321274}"/>
              </a:ext>
            </a:extLst>
          </p:cNvPr>
          <p:cNvSpPr txBox="1"/>
          <p:nvPr/>
        </p:nvSpPr>
        <p:spPr>
          <a:xfrm>
            <a:off x="3485322" y="3245054"/>
            <a:ext cx="4174434" cy="369332"/>
          </a:xfrm>
          <a:prstGeom prst="rect">
            <a:avLst/>
          </a:prstGeom>
          <a:noFill/>
        </p:spPr>
        <p:txBody>
          <a:bodyPr wrap="square" rtlCol="0">
            <a:spAutoFit/>
          </a:bodyPr>
          <a:lstStyle/>
          <a:p>
            <a:r>
              <a:rPr lang="en-US" dirty="0"/>
              <a:t>Is vaping an alternative to smoking?</a:t>
            </a:r>
          </a:p>
        </p:txBody>
      </p:sp>
      <p:sp>
        <p:nvSpPr>
          <p:cNvPr id="6" name="TextBox 5">
            <a:extLst>
              <a:ext uri="{FF2B5EF4-FFF2-40B4-BE49-F238E27FC236}">
                <a16:creationId xmlns:a16="http://schemas.microsoft.com/office/drawing/2014/main" id="{7F60DE4F-801B-467D-90B3-0C3547018C6C}"/>
              </a:ext>
            </a:extLst>
          </p:cNvPr>
          <p:cNvSpPr txBox="1"/>
          <p:nvPr/>
        </p:nvSpPr>
        <p:spPr>
          <a:xfrm>
            <a:off x="3604591" y="3982278"/>
            <a:ext cx="4306957" cy="1200329"/>
          </a:xfrm>
          <a:prstGeom prst="rect">
            <a:avLst/>
          </a:prstGeom>
          <a:noFill/>
        </p:spPr>
        <p:txBody>
          <a:bodyPr wrap="square" rtlCol="0">
            <a:spAutoFit/>
          </a:bodyPr>
          <a:lstStyle/>
          <a:p>
            <a:r>
              <a:rPr lang="en-US" dirty="0"/>
              <a:t>Our medical expert says otherwise. He said both are just as bad and have the same effects. Even the packaging boxes of both say it.</a:t>
            </a:r>
          </a:p>
        </p:txBody>
      </p:sp>
    </p:spTree>
    <p:extLst>
      <p:ext uri="{BB962C8B-B14F-4D97-AF65-F5344CB8AC3E}">
        <p14:creationId xmlns:p14="http://schemas.microsoft.com/office/powerpoint/2010/main" val="257650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circle(in)">
                                      <p:cBhvr>
                                        <p:cTn id="2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e Art of Enjoyment- The New Indian Express">
            <a:extLst>
              <a:ext uri="{FF2B5EF4-FFF2-40B4-BE49-F238E27FC236}">
                <a16:creationId xmlns:a16="http://schemas.microsoft.com/office/drawing/2014/main" id="{C7A6BEC9-22FD-4DF6-97F6-F30F4A042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98389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E718AF47-05A5-4DA8-AEC8-AE2250D962DE}"/>
              </a:ext>
            </a:extLst>
          </p:cNvPr>
          <p:cNvSpPr/>
          <p:nvPr/>
        </p:nvSpPr>
        <p:spPr>
          <a:xfrm>
            <a:off x="3485322" y="3429000"/>
            <a:ext cx="4770782" cy="20308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844E88B2-42C6-4CFD-ADB4-D3B0587FFB95}"/>
              </a:ext>
            </a:extLst>
          </p:cNvPr>
          <p:cNvSpPr/>
          <p:nvPr/>
        </p:nvSpPr>
        <p:spPr>
          <a:xfrm>
            <a:off x="3167269" y="3152361"/>
            <a:ext cx="5406887" cy="553278"/>
          </a:xfrm>
          <a:prstGeom prst="roundRect">
            <a:avLst>
              <a:gd name="adj" fmla="val 50000"/>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zzzzzzzzzzzz</a:t>
            </a:r>
            <a:endParaRPr lang="en-US" dirty="0"/>
          </a:p>
        </p:txBody>
      </p:sp>
      <p:sp>
        <p:nvSpPr>
          <p:cNvPr id="5" name="TextBox 4">
            <a:extLst>
              <a:ext uri="{FF2B5EF4-FFF2-40B4-BE49-F238E27FC236}">
                <a16:creationId xmlns:a16="http://schemas.microsoft.com/office/drawing/2014/main" id="{48D22C11-DCD2-431F-97CB-D74398A80A65}"/>
              </a:ext>
            </a:extLst>
          </p:cNvPr>
          <p:cNvSpPr txBox="1"/>
          <p:nvPr/>
        </p:nvSpPr>
        <p:spPr>
          <a:xfrm>
            <a:off x="3485322" y="3245054"/>
            <a:ext cx="3074504" cy="369332"/>
          </a:xfrm>
          <a:prstGeom prst="rect">
            <a:avLst/>
          </a:prstGeom>
          <a:noFill/>
        </p:spPr>
        <p:txBody>
          <a:bodyPr wrap="square" rtlCol="0">
            <a:spAutoFit/>
          </a:bodyPr>
          <a:lstStyle/>
          <a:p>
            <a:pPr algn="r"/>
            <a:r>
              <a:rPr lang="en-US" dirty="0"/>
              <a:t>Do people enjoy smoking?</a:t>
            </a:r>
          </a:p>
        </p:txBody>
      </p:sp>
      <p:sp>
        <p:nvSpPr>
          <p:cNvPr id="9" name="TextBox 8">
            <a:extLst>
              <a:ext uri="{FF2B5EF4-FFF2-40B4-BE49-F238E27FC236}">
                <a16:creationId xmlns:a16="http://schemas.microsoft.com/office/drawing/2014/main" id="{06543B4E-9B3B-469F-8441-CF1CFE13D1F6}"/>
              </a:ext>
            </a:extLst>
          </p:cNvPr>
          <p:cNvSpPr txBox="1"/>
          <p:nvPr/>
        </p:nvSpPr>
        <p:spPr>
          <a:xfrm>
            <a:off x="3591339" y="3889585"/>
            <a:ext cx="4280452" cy="923330"/>
          </a:xfrm>
          <a:prstGeom prst="rect">
            <a:avLst/>
          </a:prstGeom>
          <a:noFill/>
        </p:spPr>
        <p:txBody>
          <a:bodyPr wrap="square" rtlCol="0">
            <a:spAutoFit/>
          </a:bodyPr>
          <a:lstStyle/>
          <a:p>
            <a:r>
              <a:rPr lang="en-US" dirty="0"/>
              <a:t>Most certainly yes. Most people who were interviewed for smoking said they “ enjoyed the feeling “ when they smoke.</a:t>
            </a:r>
          </a:p>
        </p:txBody>
      </p:sp>
    </p:spTree>
    <p:extLst>
      <p:ext uri="{BB962C8B-B14F-4D97-AF65-F5344CB8AC3E}">
        <p14:creationId xmlns:p14="http://schemas.microsoft.com/office/powerpoint/2010/main" val="124628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5"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9044BC33-A86C-41C5-B2C3-797EF1A2D5DA}"/>
              </a:ext>
            </a:extLst>
          </p:cNvPr>
          <p:cNvSpPr/>
          <p:nvPr/>
        </p:nvSpPr>
        <p:spPr>
          <a:xfrm rot="19772869">
            <a:off x="6528615" y="-1315980"/>
            <a:ext cx="8242783" cy="5034400"/>
          </a:xfrm>
          <a:custGeom>
            <a:avLst/>
            <a:gdLst>
              <a:gd name="connsiteX0" fmla="*/ 7436797 w 8242783"/>
              <a:gd name="connsiteY0" fmla="*/ 2635756 h 5034400"/>
              <a:gd name="connsiteX1" fmla="*/ 7436797 w 8242783"/>
              <a:gd name="connsiteY1" fmla="*/ 5034400 h 5034400"/>
              <a:gd name="connsiteX2" fmla="*/ 0 w 8242783"/>
              <a:gd name="connsiteY2" fmla="*/ 5034400 h 5034400"/>
              <a:gd name="connsiteX3" fmla="*/ 0 w 8242783"/>
              <a:gd name="connsiteY3" fmla="*/ 2635756 h 5034400"/>
              <a:gd name="connsiteX4" fmla="*/ 8242783 w 8242783"/>
              <a:gd name="connsiteY4" fmla="*/ 0 h 5034400"/>
              <a:gd name="connsiteX5" fmla="*/ 8242783 w 8242783"/>
              <a:gd name="connsiteY5" fmla="*/ 2398644 h 5034400"/>
              <a:gd name="connsiteX6" fmla="*/ 1549620 w 8242783"/>
              <a:gd name="connsiteY6" fmla="*/ 2398644 h 5034400"/>
              <a:gd name="connsiteX7" fmla="*/ 1549620 w 8242783"/>
              <a:gd name="connsiteY7" fmla="*/ 0 h 503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2783" h="5034400">
                <a:moveTo>
                  <a:pt x="7436797" y="2635756"/>
                </a:moveTo>
                <a:lnTo>
                  <a:pt x="7436797" y="5034400"/>
                </a:lnTo>
                <a:lnTo>
                  <a:pt x="0" y="5034400"/>
                </a:lnTo>
                <a:lnTo>
                  <a:pt x="0" y="2635756"/>
                </a:lnTo>
                <a:close/>
                <a:moveTo>
                  <a:pt x="8242783" y="0"/>
                </a:moveTo>
                <a:lnTo>
                  <a:pt x="8242783" y="2398644"/>
                </a:lnTo>
                <a:lnTo>
                  <a:pt x="1549620" y="2398644"/>
                </a:lnTo>
                <a:lnTo>
                  <a:pt x="1549620" y="0"/>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Rectangle: Rounded Corners 5">
            <a:extLst>
              <a:ext uri="{FF2B5EF4-FFF2-40B4-BE49-F238E27FC236}">
                <a16:creationId xmlns:a16="http://schemas.microsoft.com/office/drawing/2014/main" id="{D2C35888-DED5-44F9-839A-AAA773117C68}"/>
              </a:ext>
            </a:extLst>
          </p:cNvPr>
          <p:cNvSpPr/>
          <p:nvPr/>
        </p:nvSpPr>
        <p:spPr>
          <a:xfrm>
            <a:off x="768627" y="423986"/>
            <a:ext cx="4956313" cy="3419061"/>
          </a:xfrm>
          <a:prstGeom prst="roundRect">
            <a:avLst>
              <a:gd name="adj" fmla="val 16279"/>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DDA36F6-7DBE-42F6-B73F-3A1BAAB65620}"/>
              </a:ext>
            </a:extLst>
          </p:cNvPr>
          <p:cNvSpPr txBox="1"/>
          <p:nvPr/>
        </p:nvSpPr>
        <p:spPr>
          <a:xfrm>
            <a:off x="1219200" y="4412974"/>
            <a:ext cx="3935896" cy="2323713"/>
          </a:xfrm>
          <a:prstGeom prst="rect">
            <a:avLst/>
          </a:prstGeom>
          <a:noFill/>
        </p:spPr>
        <p:txBody>
          <a:bodyPr wrap="square" rtlCol="0">
            <a:spAutoFit/>
          </a:bodyPr>
          <a:lstStyle/>
          <a:p>
            <a:r>
              <a:rPr lang="en-US" dirty="0"/>
              <a:t>Citations:</a:t>
            </a:r>
            <a:br>
              <a:rPr lang="en-US" dirty="0"/>
            </a:br>
            <a:r>
              <a:rPr lang="en-US" sz="900" dirty="0"/>
              <a:t>- </a:t>
            </a:r>
            <a:r>
              <a:rPr lang="en-US" sz="900" dirty="0" err="1">
                <a:effectLst/>
              </a:rPr>
              <a:t>Encyclopædia</a:t>
            </a:r>
            <a:r>
              <a:rPr lang="en-US" sz="900" dirty="0">
                <a:effectLst/>
              </a:rPr>
              <a:t> Britannica, </a:t>
            </a:r>
            <a:r>
              <a:rPr lang="en-US" sz="900" dirty="0" err="1">
                <a:effectLst/>
              </a:rPr>
              <a:t>inc.</a:t>
            </a:r>
            <a:r>
              <a:rPr lang="en-US" sz="900" dirty="0">
                <a:effectLst/>
              </a:rPr>
              <a:t> (n.d.). </a:t>
            </a:r>
            <a:r>
              <a:rPr lang="en-US" sz="900" i="1" dirty="0">
                <a:effectLst/>
              </a:rPr>
              <a:t>Smoking summary</a:t>
            </a:r>
            <a:r>
              <a:rPr lang="en-US" sz="900" dirty="0">
                <a:effectLst/>
              </a:rPr>
              <a:t>. </a:t>
            </a:r>
            <a:r>
              <a:rPr lang="en-US" sz="900" dirty="0" err="1">
                <a:effectLst/>
              </a:rPr>
              <a:t>Encyclopædia</a:t>
            </a:r>
            <a:r>
              <a:rPr lang="en-US" sz="900" dirty="0">
                <a:effectLst/>
              </a:rPr>
              <a:t> Britannica. https://www.britannica.com/summary/smoking-tobacco#:~:text=The%20tar%20(residue)%20and%20gases,risk%20factors%20(see%20asbestosis). </a:t>
            </a:r>
          </a:p>
          <a:p>
            <a:r>
              <a:rPr lang="en-US" sz="900" dirty="0"/>
              <a:t>- </a:t>
            </a:r>
            <a:r>
              <a:rPr lang="en-US" sz="900" dirty="0">
                <a:effectLst/>
              </a:rPr>
              <a:t>Australian Government Department of Health and Aged Care. (2023, April 4). </a:t>
            </a:r>
            <a:r>
              <a:rPr lang="en-US" sz="900" i="1" dirty="0">
                <a:effectLst/>
              </a:rPr>
              <a:t>What are the effects of smoking and tobacco?</a:t>
            </a:r>
            <a:r>
              <a:rPr lang="en-US" sz="900" dirty="0">
                <a:effectLst/>
              </a:rPr>
              <a:t> https://www.health.gov.au/topics/smoking-and-tobacco/about-smoking-and-tobacco/what-are-the-effects-of-smoking-and-tobacco#reducing-the-effects </a:t>
            </a:r>
            <a:br>
              <a:rPr lang="en-US" sz="900" dirty="0">
                <a:effectLst/>
              </a:rPr>
            </a:br>
            <a:br>
              <a:rPr lang="en-US" sz="900" dirty="0">
                <a:effectLst/>
              </a:rPr>
            </a:br>
            <a:r>
              <a:rPr lang="en-US" sz="1400" dirty="0">
                <a:effectLst/>
              </a:rPr>
              <a:t>The rest were from the interviews posted on the assignment.</a:t>
            </a:r>
          </a:p>
          <a:p>
            <a:endParaRPr lang="en-US" dirty="0"/>
          </a:p>
        </p:txBody>
      </p:sp>
    </p:spTree>
    <p:extLst>
      <p:ext uri="{BB962C8B-B14F-4D97-AF65-F5344CB8AC3E}">
        <p14:creationId xmlns:p14="http://schemas.microsoft.com/office/powerpoint/2010/main" val="253969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371</Words>
  <Application>Microsoft Office PowerPoint</Application>
  <PresentationFormat>Widescreen</PresentationFormat>
  <Paragraphs>19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Campaign</dc:title>
  <dc:creator>user</dc:creator>
  <cp:lastModifiedBy>user</cp:lastModifiedBy>
  <cp:revision>9</cp:revision>
  <dcterms:created xsi:type="dcterms:W3CDTF">2023-11-15T16:26:33Z</dcterms:created>
  <dcterms:modified xsi:type="dcterms:W3CDTF">2023-11-15T17:51:09Z</dcterms:modified>
</cp:coreProperties>
</file>