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0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59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24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2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1528" y="1518691"/>
            <a:ext cx="3485072" cy="102654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Insomnia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4" y="2545237"/>
            <a:ext cx="3309459" cy="883763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By : Majed , Cristiano , Micheal , Issa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What is Insomnia	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It is a sleeping illness where it is hard to fall asleep.</a:t>
            </a: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Also Insomnia makes it hard to stay asleep for long hours.</a:t>
            </a: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Insomnia can stay from 1 night to a few weeks.</a:t>
            </a: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It gets worse with age .</a:t>
            </a: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What are the main causes of Insomnia?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732449"/>
            <a:ext cx="4732183" cy="4819180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Sometimes Insomnia can come from stress or anxiety 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It may happen if you sleep in a noisy environment.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Insomnia can be from jet lag.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Drinking alcohol continually can cause Insomnia.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Mental health is a big cause of Insomnia.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26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How do I know I have Insomnia 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732449"/>
            <a:ext cx="4732183" cy="4819180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You feel tired  during the day.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You find it hard to sleep even though you don’t drink or have noise.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you find it hard to sleep for 3 weeks or more.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639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Ways to prevent getting Insomnia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732449"/>
            <a:ext cx="4732183" cy="4819180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Wake up at the same time every day.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Stop sleeping through the day.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Eat and drink less before going to sleep.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Exercise more 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Sleep in a quit environment.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097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How can I get rid of Insomnia?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732449"/>
            <a:ext cx="4732183" cy="4819180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Stop watching social media or any other thing in your phone 1 hour before you sleep.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Have a comfortable bed and pillow.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Get your room as dark as possible.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Take a warm bath before going to bed.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585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B91D-7B8E-CD48-4192-9BDECDFB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3181631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{73DC530B-585D-49B6-AA8D-FDA4EB97CBB5}tf55705232_win32</Template>
  <TotalTime>94</TotalTime>
  <Words>252</Words>
  <Application>Microsoft Office PowerPoint</Application>
  <PresentationFormat>Widescreen</PresentationFormat>
  <Paragraphs>35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Goudy Old Style</vt:lpstr>
      <vt:lpstr>Wingdings 2</vt:lpstr>
      <vt:lpstr>SlateVTI</vt:lpstr>
      <vt:lpstr>Insomnia</vt:lpstr>
      <vt:lpstr>What is Insomnia ?</vt:lpstr>
      <vt:lpstr>What are the main causes of Insomnia?</vt:lpstr>
      <vt:lpstr>How do I know I have Insomnia ?</vt:lpstr>
      <vt:lpstr>Ways to prevent getting Insomnia </vt:lpstr>
      <vt:lpstr>How can I get rid of Insomnia?</vt:lpstr>
      <vt:lpstr>     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Insomnia</dc:title>
  <dc:creator>Majed Kandah</dc:creator>
  <cp:lastModifiedBy>Majed Kandah</cp:lastModifiedBy>
  <cp:revision>7</cp:revision>
  <dcterms:created xsi:type="dcterms:W3CDTF">2023-11-14T17:35:39Z</dcterms:created>
  <dcterms:modified xsi:type="dcterms:W3CDTF">2023-11-14T19:10:21Z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