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6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1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574C30-6A58-484B-B6CB-3B4580792CE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1C6377-935A-421F-852D-B9ABFE55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1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direct.gov.au/personal-hygie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nimaker.com/editproject/tgNMuxsumiQgMoae?shareid=edit%7CtgNMuxsumiQgMoae" TargetMode="External"/><Relationship Id="rId2" Type="http://schemas.openxmlformats.org/officeDocument/2006/relationships/hyperlink" Target="https://create.kahoot.it/share/personal-hygiene/f956dca8-8483-4e9a-bf54-48b3c517b79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Hygiene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Yasmeen </a:t>
            </a:r>
            <a:r>
              <a:rPr lang="en-US" dirty="0" err="1" smtClean="0"/>
              <a:t>Ejjeh</a:t>
            </a:r>
            <a:r>
              <a:rPr lang="en-US" dirty="0" smtClean="0"/>
              <a:t>, Lana Al </a:t>
            </a:r>
            <a:r>
              <a:rPr lang="en-US" dirty="0" err="1" smtClean="0"/>
              <a:t>shafei</a:t>
            </a:r>
            <a:r>
              <a:rPr lang="en-US" dirty="0" smtClean="0"/>
              <a:t>, </a:t>
            </a:r>
            <a:r>
              <a:rPr lang="en-US" dirty="0" err="1" smtClean="0"/>
              <a:t>Yasmina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Tina </a:t>
            </a:r>
            <a:r>
              <a:rPr lang="en-US" dirty="0" err="1" smtClean="0"/>
              <a:t>Bqaeen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9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personal hygiene?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64" y="2084832"/>
            <a:ext cx="54227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Personal Hygiene is how you care for your body. Everyday you come into contact with millions of outside germs and viruses. To prevent that you should maintain personal hygiene.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72" y="1828800"/>
            <a:ext cx="5299318" cy="43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5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278" y="585468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different types of Personal Hygiene?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Hand Hygiene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Nail Hygiene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Hair Hygiene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Facial Hygiene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Oral Hygiene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94" y="1529412"/>
            <a:ext cx="6974428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best ways to maintain Personal Hygiene?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8" y="18513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Some of the best ways to maintain personal hygiene are:</a:t>
            </a:r>
          </a:p>
          <a:p>
            <a:r>
              <a:rPr lang="en-US" sz="2800" dirty="0" smtClean="0"/>
              <a:t>Washing your hands frequently </a:t>
            </a:r>
          </a:p>
          <a:p>
            <a:r>
              <a:rPr lang="en-US" sz="2800" dirty="0" smtClean="0"/>
              <a:t>Brushing your teeth twice a day </a:t>
            </a:r>
          </a:p>
          <a:p>
            <a:r>
              <a:rPr lang="en-US" sz="2800" dirty="0" smtClean="0"/>
              <a:t>Showering frequently </a:t>
            </a:r>
          </a:p>
          <a:p>
            <a:r>
              <a:rPr lang="en-US" sz="2800" dirty="0" smtClean="0"/>
              <a:t>Keeping your nails clean </a:t>
            </a:r>
          </a:p>
          <a:p>
            <a:r>
              <a:rPr lang="en-US" sz="2800" dirty="0" smtClean="0"/>
              <a:t>Washing your hair properly </a:t>
            </a:r>
          </a:p>
          <a:p>
            <a:r>
              <a:rPr lang="en-US" sz="2800" dirty="0" smtClean="0"/>
              <a:t>When coughing and sneezing, cover your mouth and nose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278966"/>
            <a:ext cx="4783015" cy="30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most important part of Personal Hygiene?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813964" cy="402336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The most crucial part of personal hygiene is washing your hands, it can prevent you from catching many diseases and viruses.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08" y="1721886"/>
            <a:ext cx="4529797" cy="3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effects of personal hygiene?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02191"/>
            <a:ext cx="4996843" cy="46071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Maintaining personal hygiene will help you live a better life because it will prevent you from catching infectious diseases such as Covid</a:t>
            </a:r>
            <a:r>
              <a:rPr lang="en-US" sz="4000" dirty="0"/>
              <a:t>-</a:t>
            </a:r>
            <a:r>
              <a:rPr lang="en-US" sz="4000" dirty="0" smtClean="0"/>
              <a:t>19, colds and the  flues. If you are healthy and clean you fell good.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79" y="2250830"/>
            <a:ext cx="5305425" cy="35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checking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https://www.cdc.gov/hygiene/personal-hygiene/hands.html</a:t>
            </a:r>
            <a:endParaRPr lang="en-US" dirty="0" smtClean="0"/>
          </a:p>
          <a:p>
            <a:r>
              <a:rPr lang="en-US" dirty="0" smtClean="0"/>
              <a:t>“Hand washing </a:t>
            </a:r>
            <a:r>
              <a:rPr lang="en-US" dirty="0"/>
              <a:t>is one of the best ways to protect yourself and your family from getting sick</a:t>
            </a:r>
            <a:r>
              <a:rPr lang="en-US" dirty="0" smtClean="0"/>
              <a:t>.”</a:t>
            </a:r>
          </a:p>
          <a:p>
            <a:r>
              <a:rPr lang="en-US" dirty="0"/>
              <a:t>2.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www.healthdirect.gov.au/personal-hygiene</a:t>
            </a:r>
            <a:endParaRPr lang="en-US" dirty="0" smtClean="0"/>
          </a:p>
          <a:p>
            <a:r>
              <a:rPr lang="en-US" dirty="0" smtClean="0"/>
              <a:t> “Washing </a:t>
            </a:r>
            <a:r>
              <a:rPr lang="en-US" dirty="0"/>
              <a:t>your hands often is a good way to stop the germs on your hands making you sick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3.https</a:t>
            </a:r>
            <a:r>
              <a:rPr lang="en-US" dirty="0"/>
              <a:t>://</a:t>
            </a:r>
            <a:r>
              <a:rPr lang="en-US" dirty="0" smtClean="0"/>
              <a:t>www.betterhealth.vic.gov.au/health/conditionsandtreatments/handwashing-why-its-important</a:t>
            </a:r>
          </a:p>
          <a:p>
            <a:r>
              <a:rPr lang="en-US" dirty="0" smtClean="0"/>
              <a:t> “Thorough hand washing </a:t>
            </a:r>
            <a:r>
              <a:rPr lang="en-US" dirty="0"/>
              <a:t>with soap and water can protect you and others from a range of infectious diseases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5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methodology was an interview with a pharmacist (medical professional) and based on his answers we made a game and a video</a:t>
            </a:r>
            <a:r>
              <a:rPr lang="en-US" dirty="0" smtClean="0"/>
              <a:t>:</a:t>
            </a:r>
          </a:p>
          <a:p>
            <a:r>
              <a:rPr lang="en-US" dirty="0"/>
              <a:t>Game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create.kahoot.it/share/personal-hygiene/f956dca8-8483-4e9a-bf54-48b3c517b791</a:t>
            </a:r>
            <a:endParaRPr lang="en-US" dirty="0" smtClean="0"/>
          </a:p>
          <a:p>
            <a:r>
              <a:rPr lang="en-US" dirty="0" smtClean="0"/>
              <a:t>Video:</a:t>
            </a:r>
          </a:p>
          <a:p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app.animaker.com/editproject/tgNMuxsumiQgMoae?shareid=edit%7CtgNMuxsumiQgMoae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1373</TotalTime>
  <Words>316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Batang</vt:lpstr>
      <vt:lpstr>Tw Cen MT</vt:lpstr>
      <vt:lpstr>Tw Cen MT Condensed</vt:lpstr>
      <vt:lpstr>Wingdings 3</vt:lpstr>
      <vt:lpstr>Integral</vt:lpstr>
      <vt:lpstr>Personal Hygiene </vt:lpstr>
      <vt:lpstr>What is personal hygiene?</vt:lpstr>
      <vt:lpstr>What are the different types of Personal Hygiene?</vt:lpstr>
      <vt:lpstr>What are the best ways to maintain Personal Hygiene?</vt:lpstr>
      <vt:lpstr>What is the most important part of Personal Hygiene?</vt:lpstr>
      <vt:lpstr>What are the effects of personal hygiene?</vt:lpstr>
      <vt:lpstr>Cross checking data:</vt:lpstr>
      <vt:lpstr>Methodology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Hygiene</dc:title>
  <dc:creator>DELL</dc:creator>
  <cp:lastModifiedBy>Microsoft account</cp:lastModifiedBy>
  <cp:revision>16</cp:revision>
  <dcterms:created xsi:type="dcterms:W3CDTF">2023-10-05T05:53:29Z</dcterms:created>
  <dcterms:modified xsi:type="dcterms:W3CDTF">2023-11-15T16:06:23Z</dcterms:modified>
</cp:coreProperties>
</file>