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B5FDC3-8FDE-4D7D-8AF7-FADA92CF298A}"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C043E-5414-41F3-A22D-5D4CB0FDEEED}" type="slidenum">
              <a:rPr lang="en-US" smtClean="0"/>
              <a:t>‹#›</a:t>
            </a:fld>
            <a:endParaRPr lang="en-US"/>
          </a:p>
        </p:txBody>
      </p:sp>
    </p:spTree>
    <p:extLst>
      <p:ext uri="{BB962C8B-B14F-4D97-AF65-F5344CB8AC3E}">
        <p14:creationId xmlns:p14="http://schemas.microsoft.com/office/powerpoint/2010/main" val="1205383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B5FDC3-8FDE-4D7D-8AF7-FADA92CF298A}"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C043E-5414-41F3-A22D-5D4CB0FDEEED}" type="slidenum">
              <a:rPr lang="en-US" smtClean="0"/>
              <a:t>‹#›</a:t>
            </a:fld>
            <a:endParaRPr lang="en-US"/>
          </a:p>
        </p:txBody>
      </p:sp>
    </p:spTree>
    <p:extLst>
      <p:ext uri="{BB962C8B-B14F-4D97-AF65-F5344CB8AC3E}">
        <p14:creationId xmlns:p14="http://schemas.microsoft.com/office/powerpoint/2010/main" val="1530375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B5FDC3-8FDE-4D7D-8AF7-FADA92CF298A}"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C043E-5414-41F3-A22D-5D4CB0FDEEED}" type="slidenum">
              <a:rPr lang="en-US" smtClean="0"/>
              <a:t>‹#›</a:t>
            </a:fld>
            <a:endParaRPr lang="en-US"/>
          </a:p>
        </p:txBody>
      </p:sp>
    </p:spTree>
    <p:extLst>
      <p:ext uri="{BB962C8B-B14F-4D97-AF65-F5344CB8AC3E}">
        <p14:creationId xmlns:p14="http://schemas.microsoft.com/office/powerpoint/2010/main" val="289591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B5FDC3-8FDE-4D7D-8AF7-FADA92CF298A}"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C043E-5414-41F3-A22D-5D4CB0FDEEED}" type="slidenum">
              <a:rPr lang="en-US" smtClean="0"/>
              <a:t>‹#›</a:t>
            </a:fld>
            <a:endParaRPr lang="en-US"/>
          </a:p>
        </p:txBody>
      </p:sp>
    </p:spTree>
    <p:extLst>
      <p:ext uri="{BB962C8B-B14F-4D97-AF65-F5344CB8AC3E}">
        <p14:creationId xmlns:p14="http://schemas.microsoft.com/office/powerpoint/2010/main" val="2067455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0B5FDC3-8FDE-4D7D-8AF7-FADA92CF298A}"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C043E-5414-41F3-A22D-5D4CB0FDEEED}" type="slidenum">
              <a:rPr lang="en-US" smtClean="0"/>
              <a:t>‹#›</a:t>
            </a:fld>
            <a:endParaRPr lang="en-US"/>
          </a:p>
        </p:txBody>
      </p:sp>
    </p:spTree>
    <p:extLst>
      <p:ext uri="{BB962C8B-B14F-4D97-AF65-F5344CB8AC3E}">
        <p14:creationId xmlns:p14="http://schemas.microsoft.com/office/powerpoint/2010/main" val="2483507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B5FDC3-8FDE-4D7D-8AF7-FADA92CF298A}"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C043E-5414-41F3-A22D-5D4CB0FDEEED}" type="slidenum">
              <a:rPr lang="en-US" smtClean="0"/>
              <a:t>‹#›</a:t>
            </a:fld>
            <a:endParaRPr lang="en-US"/>
          </a:p>
        </p:txBody>
      </p:sp>
    </p:spTree>
    <p:extLst>
      <p:ext uri="{BB962C8B-B14F-4D97-AF65-F5344CB8AC3E}">
        <p14:creationId xmlns:p14="http://schemas.microsoft.com/office/powerpoint/2010/main" val="3751354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B5FDC3-8FDE-4D7D-8AF7-FADA92CF298A}" type="datetimeFigureOut">
              <a:rPr lang="en-US" smtClean="0"/>
              <a:t>11/15/2023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4C043E-5414-41F3-A22D-5D4CB0FDEEED}" type="slidenum">
              <a:rPr lang="en-US" smtClean="0"/>
              <a:t>‹#›</a:t>
            </a:fld>
            <a:endParaRPr lang="en-US"/>
          </a:p>
        </p:txBody>
      </p:sp>
    </p:spTree>
    <p:extLst>
      <p:ext uri="{BB962C8B-B14F-4D97-AF65-F5344CB8AC3E}">
        <p14:creationId xmlns:p14="http://schemas.microsoft.com/office/powerpoint/2010/main" val="587058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B5FDC3-8FDE-4D7D-8AF7-FADA92CF298A}" type="datetimeFigureOut">
              <a:rPr lang="en-US" smtClean="0"/>
              <a:t>11/15/2023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4C043E-5414-41F3-A22D-5D4CB0FDEEED}" type="slidenum">
              <a:rPr lang="en-US" smtClean="0"/>
              <a:t>‹#›</a:t>
            </a:fld>
            <a:endParaRPr lang="en-US"/>
          </a:p>
        </p:txBody>
      </p:sp>
    </p:spTree>
    <p:extLst>
      <p:ext uri="{BB962C8B-B14F-4D97-AF65-F5344CB8AC3E}">
        <p14:creationId xmlns:p14="http://schemas.microsoft.com/office/powerpoint/2010/main" val="2744724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B5FDC3-8FDE-4D7D-8AF7-FADA92CF298A}" type="datetimeFigureOut">
              <a:rPr lang="en-US" smtClean="0"/>
              <a:t>11/15/2023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4C043E-5414-41F3-A22D-5D4CB0FDEEED}" type="slidenum">
              <a:rPr lang="en-US" smtClean="0"/>
              <a:t>‹#›</a:t>
            </a:fld>
            <a:endParaRPr lang="en-US"/>
          </a:p>
        </p:txBody>
      </p:sp>
    </p:spTree>
    <p:extLst>
      <p:ext uri="{BB962C8B-B14F-4D97-AF65-F5344CB8AC3E}">
        <p14:creationId xmlns:p14="http://schemas.microsoft.com/office/powerpoint/2010/main" val="2969399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B5FDC3-8FDE-4D7D-8AF7-FADA92CF298A}"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C043E-5414-41F3-A22D-5D4CB0FDEEED}" type="slidenum">
              <a:rPr lang="en-US" smtClean="0"/>
              <a:t>‹#›</a:t>
            </a:fld>
            <a:endParaRPr lang="en-US"/>
          </a:p>
        </p:txBody>
      </p:sp>
    </p:spTree>
    <p:extLst>
      <p:ext uri="{BB962C8B-B14F-4D97-AF65-F5344CB8AC3E}">
        <p14:creationId xmlns:p14="http://schemas.microsoft.com/office/powerpoint/2010/main" val="826499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B5FDC3-8FDE-4D7D-8AF7-FADA92CF298A}"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C043E-5414-41F3-A22D-5D4CB0FDEEED}" type="slidenum">
              <a:rPr lang="en-US" smtClean="0"/>
              <a:t>‹#›</a:t>
            </a:fld>
            <a:endParaRPr lang="en-US"/>
          </a:p>
        </p:txBody>
      </p:sp>
    </p:spTree>
    <p:extLst>
      <p:ext uri="{BB962C8B-B14F-4D97-AF65-F5344CB8AC3E}">
        <p14:creationId xmlns:p14="http://schemas.microsoft.com/office/powerpoint/2010/main" val="333497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B5FDC3-8FDE-4D7D-8AF7-FADA92CF298A}" type="datetimeFigureOut">
              <a:rPr lang="en-US" smtClean="0"/>
              <a:t>11/15/2023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4C043E-5414-41F3-A22D-5D4CB0FDEEED}" type="slidenum">
              <a:rPr lang="en-US" smtClean="0"/>
              <a:t>‹#›</a:t>
            </a:fld>
            <a:endParaRPr lang="en-US"/>
          </a:p>
        </p:txBody>
      </p:sp>
    </p:spTree>
    <p:extLst>
      <p:ext uri="{BB962C8B-B14F-4D97-AF65-F5344CB8AC3E}">
        <p14:creationId xmlns:p14="http://schemas.microsoft.com/office/powerpoint/2010/main" val="241161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47597"/>
            <a:ext cx="9144000" cy="2387600"/>
          </a:xfrm>
        </p:spPr>
        <p:txBody>
          <a:bodyPr>
            <a:normAutofit/>
          </a:bodyPr>
          <a:lstStyle/>
          <a:p>
            <a:r>
              <a:rPr lang="ar-JO" sz="7200" b="1" dirty="0" smtClean="0"/>
              <a:t>معدن الكوارتز</a:t>
            </a:r>
            <a:endParaRPr lang="en-US" sz="7200" b="1"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85406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b="1" dirty="0" smtClean="0"/>
              <a:t>ما هو معدن الكوارتز؟</a:t>
            </a:r>
            <a:endParaRPr lang="en-US" b="1" dirty="0"/>
          </a:p>
        </p:txBody>
      </p:sp>
      <p:sp>
        <p:nvSpPr>
          <p:cNvPr id="3" name="Content Placeholder 2"/>
          <p:cNvSpPr>
            <a:spLocks noGrp="1"/>
          </p:cNvSpPr>
          <p:nvPr>
            <p:ph idx="1"/>
          </p:nvPr>
        </p:nvSpPr>
        <p:spPr/>
        <p:txBody>
          <a:bodyPr>
            <a:normAutofit/>
          </a:bodyPr>
          <a:lstStyle/>
          <a:p>
            <a:pPr algn="r" rtl="1"/>
            <a:r>
              <a:rPr lang="ar-JO" sz="4000" dirty="0"/>
              <a:t>معدن مألوف يوجد في العديد من أنواع الصخور، والمرو الخالص شفاف ويتألف من ثاني أكسيد السليكون، وله الصيغة الكيميائية </a:t>
            </a:r>
            <a:r>
              <a:rPr lang="en-US" sz="4000" dirty="0"/>
              <a:t>SiO2، </a:t>
            </a:r>
            <a:r>
              <a:rPr lang="ar-JO" sz="4000" dirty="0"/>
              <a:t>وللمرو العديد من الاستخدامات المهمة في العلم والصناعة</a:t>
            </a:r>
            <a:endParaRPr lang="en-US" sz="4000" dirty="0"/>
          </a:p>
        </p:txBody>
      </p:sp>
      <p:sp>
        <p:nvSpPr>
          <p:cNvPr id="4" name="AutoShape 2" descr="مرو (معدن) - ويكيبيديا"/>
          <p:cNvSpPr>
            <a:spLocks noChangeAspect="1" noChangeArrowheads="1"/>
          </p:cNvSpPr>
          <p:nvPr/>
        </p:nvSpPr>
        <p:spPr bwMode="auto">
          <a:xfrm>
            <a:off x="155575" y="-144463"/>
            <a:ext cx="1869168" cy="186917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stretch>
            <a:fillRect/>
          </a:stretch>
        </p:blipFill>
        <p:spPr>
          <a:xfrm>
            <a:off x="2325189" y="3820477"/>
            <a:ext cx="4859382" cy="2657475"/>
          </a:xfrm>
          <a:prstGeom prst="rect">
            <a:avLst/>
          </a:prstGeom>
        </p:spPr>
      </p:pic>
    </p:spTree>
    <p:extLst>
      <p:ext uri="{BB962C8B-B14F-4D97-AF65-F5344CB8AC3E}">
        <p14:creationId xmlns:p14="http://schemas.microsoft.com/office/powerpoint/2010/main" val="486648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b="1" dirty="0" smtClean="0"/>
              <a:t>ما أهمية معدن الكوارتز؟</a:t>
            </a:r>
            <a:endParaRPr lang="en-US" b="1" dirty="0"/>
          </a:p>
        </p:txBody>
      </p:sp>
      <p:sp>
        <p:nvSpPr>
          <p:cNvPr id="3" name="Content Placeholder 2"/>
          <p:cNvSpPr>
            <a:spLocks noGrp="1"/>
          </p:cNvSpPr>
          <p:nvPr>
            <p:ph idx="1"/>
          </p:nvPr>
        </p:nvSpPr>
        <p:spPr/>
        <p:txBody>
          <a:bodyPr>
            <a:normAutofit/>
          </a:bodyPr>
          <a:lstStyle/>
          <a:p>
            <a:pPr algn="r" rtl="1"/>
            <a:r>
              <a:rPr lang="ar-JO" sz="3600"/>
              <a:t>ي</a:t>
            </a:r>
            <a:r>
              <a:rPr lang="ar-JO" sz="3600" smtClean="0"/>
              <a:t>تمّ </a:t>
            </a:r>
            <a:r>
              <a:rPr lang="ar-JO" sz="3600" dirty="0"/>
              <a:t>استخدام الكوارتز في إنتاج المجوهرات وكأحجار كريمة لعدة قرون مضت، إذ إنّ طبيعته الصلبة وقابليته للتلميع، وشكله البلوري، ومتانته تجعل منه مادة ممتازة لهذا الغرض، ومن الأمثلة على الكوارتز المُستخدَم بشكل شائع كمجوهرات وأحجار كريمة: السيترين، والجمشت، والكوارتز الوردي، والعقيق، والأوبال، واليشب</a:t>
            </a:r>
            <a:endParaRPr lang="en-US" sz="3600" dirty="0"/>
          </a:p>
        </p:txBody>
      </p:sp>
    </p:spTree>
    <p:extLst>
      <p:ext uri="{BB962C8B-B14F-4D97-AF65-F5344CB8AC3E}">
        <p14:creationId xmlns:p14="http://schemas.microsoft.com/office/powerpoint/2010/main" val="432329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47</Words>
  <Application>Microsoft Office PowerPoint</Application>
  <PresentationFormat>Widescreen</PresentationFormat>
  <Paragraphs>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معدن الكوارتز</vt:lpstr>
      <vt:lpstr>ما هو معدن الكوارتز؟</vt:lpstr>
      <vt:lpstr>ما أهمية معدن الكوارتز؟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معدن الكوارتز</dc:title>
  <dc:creator>O&amp;M</dc:creator>
  <cp:lastModifiedBy>O&amp;M</cp:lastModifiedBy>
  <cp:revision>3</cp:revision>
  <dcterms:created xsi:type="dcterms:W3CDTF">2023-11-15T15:35:13Z</dcterms:created>
  <dcterms:modified xsi:type="dcterms:W3CDTF">2023-11-15T15:38:05Z</dcterms:modified>
</cp:coreProperties>
</file>