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9C5D4-2158-4CFC-9868-2296156754FC}" v="65" dt="2023-11-14T17:25:30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6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3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6053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54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5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46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7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1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9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8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3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5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481BA3-08DF-41BB-B747-0818EF5274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7F76-1EAC-4189-B099-E4874D93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38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docs.google.com/forms/d/e/1FAIpQLSfvIfMMC9bNCX9eFKhBupe8rQ6j2mhe5hEGyCoUVbZ6LmuolA/viewform?usp=sf_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kidshealth.org/en/teens/e-cigarettes.html" TargetMode="External"/><Relationship Id="rId3" Type="http://schemas.openxmlformats.org/officeDocument/2006/relationships/hyperlink" Target="https://smokingaddiction.org/vaping-facts/" TargetMode="External"/><Relationship Id="rId7" Type="http://schemas.openxmlformats.org/officeDocument/2006/relationships/hyperlink" Target="https://www.samaritas.org/About-Samaritas/News-Updates/vaping-statistics#:~:text=That%20number%20may%20not%20seem,an%20estimated%2086.1%20people%20worldwide" TargetMode="External"/><Relationship Id="rId2" Type="http://schemas.openxmlformats.org/officeDocument/2006/relationships/hyperlink" Target="https://www.hopkinsmedicine.org/health/wellness-and-prevention/5-truths-you-need-to-know-about-vap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sumernotice.org/products/e-cigarettes/vaping-statistics/" TargetMode="External"/><Relationship Id="rId5" Type="http://schemas.openxmlformats.org/officeDocument/2006/relationships/hyperlink" Target="https://news.childrensmercy.org/vaping-myths-and-facts/" TargetMode="External"/><Relationship Id="rId4" Type="http://schemas.openxmlformats.org/officeDocument/2006/relationships/hyperlink" Target="https://www.tobaccofreeco.org/know-the-facts/vape-myths-vs-facts/" TargetMode="External"/><Relationship Id="rId9" Type="http://schemas.openxmlformats.org/officeDocument/2006/relationships/hyperlink" Target="https://my.clevelandclinic.org/health/treatments/21162-vap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Dangers of Vaping: Six Facts to Know | Holland Hospital">
            <a:extLst>
              <a:ext uri="{FF2B5EF4-FFF2-40B4-BE49-F238E27FC236}">
                <a16:creationId xmlns:a16="http://schemas.microsoft.com/office/drawing/2014/main" id="{0507F9B5-EAB1-B56C-FE73-710595FB5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r="8521" b="50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21DA6-95CC-55AA-544B-099712E1A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Vaping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1A332-AE5D-0E62-2C12-291DF917F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Made by: Faris Ghawi, Michael Elwerr, Laith Khoury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he dangers of vaping | Penn Today">
            <a:extLst>
              <a:ext uri="{FF2B5EF4-FFF2-40B4-BE49-F238E27FC236}">
                <a16:creationId xmlns:a16="http://schemas.microsoft.com/office/drawing/2014/main" id="{E0B8F3BF-1ACA-10DA-F3A8-E8794D194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 b="73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C84C2-3315-6146-4807-B0622316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87" y="1641860"/>
            <a:ext cx="4204298" cy="1034728"/>
          </a:xfrm>
        </p:spPr>
        <p:txBody>
          <a:bodyPr>
            <a:normAutofit/>
          </a:bodyPr>
          <a:lstStyle/>
          <a:p>
            <a:r>
              <a:rPr lang="en-US" sz="2800"/>
              <a:t>What is vaping?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97702-DD91-3F86-0469-F0F49D693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86" y="2809812"/>
            <a:ext cx="4169380" cy="2384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>
                <a:effectLst/>
              </a:rPr>
              <a:t>Vaping is the inhaling of a vapor created by an electronic cigarette or other vaping device.</a:t>
            </a: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0833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3099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797AC-93DB-59E9-9717-B57F8E5D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What are consequences of vaping?</a:t>
            </a:r>
          </a:p>
        </p:txBody>
      </p:sp>
      <p:sp>
        <p:nvSpPr>
          <p:cNvPr id="3102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104" name="Freeform: Shape 3103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4" descr="Why does smoking make your lungs go black? | Culture Online - UCL –  University College London">
            <a:extLst>
              <a:ext uri="{FF2B5EF4-FFF2-40B4-BE49-F238E27FC236}">
                <a16:creationId xmlns:a16="http://schemas.microsoft.com/office/drawing/2014/main" id="{E78BDBDA-9091-A298-E6F8-2809281DF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" b="5991"/>
          <a:stretch/>
        </p:blipFill>
        <p:spPr bwMode="auto">
          <a:xfrm>
            <a:off x="7563742" y="2309585"/>
            <a:ext cx="3980139" cy="22388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6" name="Rectangle 3105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9F069-B6BD-61B6-EACB-9E91CE84B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i="0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addiction: E-cigarettes contain nicotine which is addictive</a:t>
            </a:r>
          </a:p>
          <a:p>
            <a:pPr>
              <a:lnSpc>
                <a:spcPct val="90000"/>
              </a:lnSpc>
            </a:pPr>
            <a:r>
              <a:rPr lang="en-US" sz="1700" i="0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anxiety and depression: Nicotine makes anxiety and depression worse</a:t>
            </a:r>
          </a:p>
          <a:p>
            <a:pPr>
              <a:lnSpc>
                <a:spcPct val="90000"/>
              </a:lnSpc>
            </a:pPr>
            <a:r>
              <a:rPr lang="en-US" sz="1700" i="0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becoming a smoker: People who vape are more likely to start smoking regular (tobacco)</a:t>
            </a:r>
            <a:endParaRPr lang="en-US" sz="1700">
              <a:solidFill>
                <a:srgbClr val="FFFFFF"/>
              </a:solidFill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700" i="0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exposure to cancer-causing chemicals: vapes contain many cancer causing chemicals</a:t>
            </a:r>
          </a:p>
          <a:p>
            <a:pPr>
              <a:lnSpc>
                <a:spcPct val="90000"/>
              </a:lnSpc>
            </a:pPr>
            <a:r>
              <a:rPr lang="en-US" sz="1700" i="0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chronic bronchitis: Vaping causes bronchospasm and mucous production leading to the development of respiratory symptoms including chronic bronchitis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i="0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And more</a:t>
            </a:r>
          </a:p>
          <a:p>
            <a:pPr>
              <a:lnSpc>
                <a:spcPct val="90000"/>
              </a:lnSpc>
            </a:pPr>
            <a:endParaRPr 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74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94146-CFF9-5FF4-490D-796A2EC5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What are the causes of vaping?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C40CF-A366-BA9D-C25B-C005ECF9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dirty="0"/>
              <a:t>To quit smoking</a:t>
            </a:r>
          </a:p>
          <a:p>
            <a:r>
              <a:rPr lang="en-US" b="0" i="0" dirty="0">
                <a:effectLst/>
                <a:latin typeface="-apple-system"/>
              </a:rPr>
              <a:t>To fit in with others</a:t>
            </a:r>
          </a:p>
          <a:p>
            <a:r>
              <a:rPr lang="en-US" b="0" i="0" dirty="0">
                <a:effectLst/>
                <a:latin typeface="-apple-system"/>
              </a:rPr>
              <a:t>The belief that e-cigarettes are less harmful than other forms of tobacco, such as cigarettes</a:t>
            </a:r>
          </a:p>
          <a:p>
            <a:r>
              <a:rPr lang="en-US" dirty="0"/>
              <a:t>Because family or friends use them</a:t>
            </a:r>
          </a:p>
        </p:txBody>
      </p:sp>
    </p:spTree>
    <p:extLst>
      <p:ext uri="{BB962C8B-B14F-4D97-AF65-F5344CB8AC3E}">
        <p14:creationId xmlns:p14="http://schemas.microsoft.com/office/powerpoint/2010/main" val="86090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08194-1B32-E445-DFC4-40B9F182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How to quit vaping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7286C5F-B931-AA89-E167-CFB7E89B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i="0">
                <a:effectLst/>
              </a:rPr>
              <a:t>Exercise:</a:t>
            </a:r>
          </a:p>
          <a:p>
            <a:pPr marL="0" indent="0">
              <a:buNone/>
            </a:pPr>
            <a:r>
              <a:rPr lang="en-US" b="0" i="0">
                <a:effectLst/>
              </a:rPr>
              <a:t>Physical activity is a reliable way to crush a craving</a:t>
            </a:r>
          </a:p>
          <a:p>
            <a:pPr marL="0" indent="0">
              <a:buNone/>
            </a:pPr>
            <a:r>
              <a:rPr lang="en-US" b="1"/>
              <a:t>Use a distraction:</a:t>
            </a:r>
          </a:p>
          <a:p>
            <a:pPr marL="0" indent="0">
              <a:buNone/>
            </a:pPr>
            <a:r>
              <a:rPr lang="en-US" b="0" i="0">
                <a:effectLst/>
              </a:rPr>
              <a:t>Cravings will pass if you can give them a minute or two</a:t>
            </a:r>
          </a:p>
          <a:p>
            <a:pPr marL="0" indent="0">
              <a:buNone/>
            </a:pPr>
            <a:r>
              <a:rPr lang="en-US" b="1" i="0">
                <a:effectLst/>
              </a:rPr>
              <a:t>Celebrate your accomplishments:</a:t>
            </a:r>
          </a:p>
          <a:p>
            <a:pPr marL="0" indent="0">
              <a:buNone/>
            </a:pPr>
            <a:r>
              <a:rPr lang="en-US" b="0" i="0">
                <a:effectLst/>
              </a:rPr>
              <a:t>Experts say that recognizing and celebrating accomplishments when you’re quitting can boost resistance to stress and cravings</a:t>
            </a:r>
          </a:p>
          <a:p>
            <a:pPr marL="0" indent="0">
              <a:buNone/>
            </a:pPr>
            <a:endParaRPr lang="en-US" b="0" i="0">
              <a:effectLst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5B8C7-01CE-F178-2B69-0A9F62DF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530"/>
            <a:ext cx="10515600" cy="4047213"/>
          </a:xfrm>
        </p:spPr>
        <p:txBody>
          <a:bodyPr>
            <a:normAutofit/>
          </a:bodyPr>
          <a:lstStyle/>
          <a:p>
            <a:r>
              <a:rPr lang="en-US" dirty="0"/>
              <a:t>Survey for answering: </a:t>
            </a:r>
            <a:r>
              <a:rPr lang="en-US" dirty="0">
                <a:hlinkClick r:id="rId2"/>
              </a:rPr>
              <a:t>https://docs.google.com/forms/d/e/1FAIpQLSfvIfMMC9bNCX9eFKhBupe8rQ6j2mhe5hEGyCoUVbZ6LmuolA/viewform?usp=sf_link</a:t>
            </a:r>
            <a:endParaRPr lang="en-US" dirty="0"/>
          </a:p>
          <a:p>
            <a:endParaRPr lang="en-US" dirty="0"/>
          </a:p>
          <a:p>
            <a:r>
              <a:rPr lang="en-US" dirty="0"/>
              <a:t>Survey responses: </a:t>
            </a:r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6FA301-1A1C-623E-88E2-954A53E93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643807"/>
              </p:ext>
            </p:extLst>
          </p:nvPr>
        </p:nvGraphicFramePr>
        <p:xfrm>
          <a:off x="1085317" y="3733136"/>
          <a:ext cx="1470991" cy="707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201320" imgH="543600" progId="Package">
                  <p:embed/>
                </p:oleObj>
              </mc:Choice>
              <mc:Fallback>
                <p:oleObj name="Packager Shell Object" showAsIcon="1" r:id="rId3" imgW="1201320" imgH="543600" progId="Packag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86FA301-1A1C-623E-88E2-954A53E93A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317" y="3733136"/>
                        <a:ext cx="1470991" cy="707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33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ED4D-050E-78B5-81F3-10F105598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Citations and cross checking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https://www.hopkinsmedicine.org/health/wellness-and-prevention/5-truths-you-need-to-know-about-vaping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This can also be found in: </a:t>
            </a:r>
            <a:r>
              <a:rPr lang="en-US" dirty="0">
                <a:hlinkClick r:id="rId3"/>
              </a:rPr>
              <a:t>Vaping Facts: 10 Vital Facts Vapers and Healthcare Professionals Must Know (smokingaddiction.org)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https://www.tobaccofreeco.org/know-the-facts/vape-myths-vs-facts/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This can also be found in: </a:t>
            </a:r>
            <a:r>
              <a:rPr lang="en-US" dirty="0">
                <a:hlinkClick r:id="rId5"/>
              </a:rPr>
              <a:t>Vaping Myths and Facts (childrensmercy.org)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https://www.consumernotice.org/products/e-cigarettes/vaping-statistics/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This can also be found in: </a:t>
            </a:r>
            <a:r>
              <a:rPr lang="en-US" dirty="0">
                <a:hlinkClick r:id="rId7"/>
              </a:rPr>
              <a:t>https://www.samaritas.org/About-Samaritas/News-Updates/vaping-statistics#:~:text=That%20number%20may%20not%20seem,an%20estimated%2086.1%20people%20worldwide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8"/>
              </a:rPr>
              <a:t>https://kidshealth.org/en/teens/e-cigarettes.html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This can also be found in: </a:t>
            </a:r>
            <a:r>
              <a:rPr lang="en-US" dirty="0">
                <a:hlinkClick r:id="rId9"/>
              </a:rPr>
              <a:t>https://my.clevelandclinic.org/health/treatments/21162-vaping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2158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</TotalTime>
  <Words>385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Abadi</vt:lpstr>
      <vt:lpstr>-apple-system</vt:lpstr>
      <vt:lpstr>Arial</vt:lpstr>
      <vt:lpstr>Century Gothic</vt:lpstr>
      <vt:lpstr>Wingdings 3</vt:lpstr>
      <vt:lpstr>Ion</vt:lpstr>
      <vt:lpstr>Packager Shell Object</vt:lpstr>
      <vt:lpstr>Vaping survey</vt:lpstr>
      <vt:lpstr>What is vaping?</vt:lpstr>
      <vt:lpstr>What are consequences of vaping?</vt:lpstr>
      <vt:lpstr>What are the causes of vaping?</vt:lpstr>
      <vt:lpstr>How to quit vaping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Vaping survey</dc:title>
  <dc:creator>Michael Elwerr</dc:creator>
  <cp:lastModifiedBy>MICHAEL ELWERR</cp:lastModifiedBy>
  <cp:revision>5</cp:revision>
  <dcterms:created xsi:type="dcterms:W3CDTF">2023-11-14T15:19:36Z</dcterms:created>
  <dcterms:modified xsi:type="dcterms:W3CDTF">2023-11-14T17:43:26Z</dcterms:modified>
</cp:coreProperties>
</file>