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4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0AF068-4CA4-4A9C-8D06-4E7D3D52708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8FD03F-9ADA-43E4-A58A-AA0479A2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F9FC-308A-4DF9-BEC3-BA03F2C4E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Grader’s </a:t>
            </a:r>
            <a:br>
              <a:rPr lang="en-US" dirty="0"/>
            </a:br>
            <a:r>
              <a:rPr lang="en-US" dirty="0"/>
              <a:t>Personal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9FD1B-8CAB-4059-B65D-D30B958C0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Raed, Awn, Omar and </a:t>
            </a:r>
            <a:r>
              <a:rPr lang="en-US" dirty="0" err="1"/>
              <a:t>Sery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3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D48D-30D2-46DA-B3A2-48D5D510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8:</a:t>
            </a:r>
          </a:p>
        </p:txBody>
      </p:sp>
      <p:pic>
        <p:nvPicPr>
          <p:cNvPr id="7170" name="Picture 2" descr="Forms response chart. Question title: Do you know how to swim ? Or have you ever taken swimming lessons?. Number of responses: 5 responses.">
            <a:extLst>
              <a:ext uri="{FF2B5EF4-FFF2-40B4-BE49-F238E27FC236}">
                <a16:creationId xmlns:a16="http://schemas.microsoft.com/office/drawing/2014/main" id="{E1D380FA-24C7-44FF-AF4D-66C9E6F4D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87E93-67AF-47BA-B912-1A60C2020111}"/>
              </a:ext>
            </a:extLst>
          </p:cNvPr>
          <p:cNvSpPr txBox="1"/>
          <p:nvPr/>
        </p:nvSpPr>
        <p:spPr>
          <a:xfrm>
            <a:off x="5223934" y="44042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890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1863-FAF3-45BB-9165-2F9B6205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9:</a:t>
            </a:r>
          </a:p>
        </p:txBody>
      </p:sp>
      <p:pic>
        <p:nvPicPr>
          <p:cNvPr id="8194" name="Picture 2" descr="Forms response chart. Question title: Have you been taught how to use sharp items like knives or scissors?. Number of responses: 5 responses.">
            <a:extLst>
              <a:ext uri="{FF2B5EF4-FFF2-40B4-BE49-F238E27FC236}">
                <a16:creationId xmlns:a16="http://schemas.microsoft.com/office/drawing/2014/main" id="{2920D8EA-1243-4638-98FE-C3984D5B2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5D7BA-E09D-450D-842A-03190A803B4F}"/>
              </a:ext>
            </a:extLst>
          </p:cNvPr>
          <p:cNvSpPr txBox="1"/>
          <p:nvPr/>
        </p:nvSpPr>
        <p:spPr>
          <a:xfrm>
            <a:off x="5215466" y="4446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660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1E7A-AE8A-4E25-B584-443CF66D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10:</a:t>
            </a:r>
          </a:p>
        </p:txBody>
      </p:sp>
      <p:pic>
        <p:nvPicPr>
          <p:cNvPr id="9218" name="Picture 2" descr="Forms response chart. Question title: Do you know about the dangers of e-cigarettes, tobacco, smoking and harmful drugs?. Number of responses: 5 responses.">
            <a:extLst>
              <a:ext uri="{FF2B5EF4-FFF2-40B4-BE49-F238E27FC236}">
                <a16:creationId xmlns:a16="http://schemas.microsoft.com/office/drawing/2014/main" id="{8B7E519D-0391-46E0-8387-39BF393DC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878A5-192E-40E9-9CF5-1F2EE2551AF0}"/>
              </a:ext>
            </a:extLst>
          </p:cNvPr>
          <p:cNvSpPr txBox="1"/>
          <p:nvPr/>
        </p:nvSpPr>
        <p:spPr>
          <a:xfrm>
            <a:off x="5164667" y="4429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14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6E8F-78A5-4BCB-AB89-B0F88A92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11:</a:t>
            </a:r>
          </a:p>
        </p:txBody>
      </p:sp>
      <p:pic>
        <p:nvPicPr>
          <p:cNvPr id="10242" name="Picture 2" descr="Forms response chart. Question title: Do you regularly use fire?. Number of responses: 5 responses.">
            <a:extLst>
              <a:ext uri="{FF2B5EF4-FFF2-40B4-BE49-F238E27FC236}">
                <a16:creationId xmlns:a16="http://schemas.microsoft.com/office/drawing/2014/main" id="{1450CD00-173C-4D70-B97A-80B4EB41A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A1F227-93A2-4ACC-8626-B7043539571B}"/>
              </a:ext>
            </a:extLst>
          </p:cNvPr>
          <p:cNvSpPr txBox="1"/>
          <p:nvPr/>
        </p:nvSpPr>
        <p:spPr>
          <a:xfrm>
            <a:off x="3378200" y="5650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0CCB7-D572-401E-A236-54F37DCB44EF}"/>
              </a:ext>
            </a:extLst>
          </p:cNvPr>
          <p:cNvSpPr txBox="1"/>
          <p:nvPr/>
        </p:nvSpPr>
        <p:spPr>
          <a:xfrm>
            <a:off x="4461933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610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5D10-37CC-4FBF-88CC-EA5F739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2EE4-DA3C-455C-B051-24521061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graders are mostly aware of their own safety. With only a few faults.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324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B7E3-13B1-463C-9807-2707E447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435A-E925-4709-A15F-11EC3430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sent a survey to five 6</a:t>
            </a:r>
            <a:r>
              <a:rPr lang="en-US" baseline="30000" dirty="0"/>
              <a:t>th</a:t>
            </a:r>
            <a:r>
              <a:rPr lang="en-US" dirty="0"/>
              <a:t> graders about their own personal safety, the following slides showcase the questions and responses of the survey.</a:t>
            </a:r>
          </a:p>
          <a:p>
            <a:r>
              <a:rPr lang="en-US" dirty="0"/>
              <a:t>The black numbers placed above each section of the pie-charts represent the number of people who voted on that particular side.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Survey: </a:t>
            </a:r>
            <a:r>
              <a:rPr lang="en-US" dirty="0">
                <a:solidFill>
                  <a:srgbClr val="00B0F0"/>
                </a:solidFill>
              </a:rPr>
              <a:t>https://docs.google.com/forms/d/e/1FAIpQLSddZPEnaUbyHYVVlgkZ5CfzErV2pGWXf4aqkvvP04GNil2jig/viewform?usp=sf_link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255C-4FE2-4E56-ACC3-5A8FCBD3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217055-9A62-458A-B149-BD0BD967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151" y="2773148"/>
            <a:ext cx="7240010" cy="3077004"/>
          </a:xfrm>
        </p:spPr>
      </p:pic>
    </p:spTree>
    <p:extLst>
      <p:ext uri="{BB962C8B-B14F-4D97-AF65-F5344CB8AC3E}">
        <p14:creationId xmlns:p14="http://schemas.microsoft.com/office/powerpoint/2010/main" val="178468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25F1-CBE4-4C8D-B0A3-6C2FE08C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</p:txBody>
      </p:sp>
      <p:pic>
        <p:nvPicPr>
          <p:cNvPr id="1028" name="Picture 4" descr="Forms response chart. Question title: How old are you?. Number of responses: 5 responses.">
            <a:extLst>
              <a:ext uri="{FF2B5EF4-FFF2-40B4-BE49-F238E27FC236}">
                <a16:creationId xmlns:a16="http://schemas.microsoft.com/office/drawing/2014/main" id="{AD4ECFED-E53B-4EB3-8078-F2E423EF2A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CA190-51C1-4818-A877-0D65CF8211A5}"/>
              </a:ext>
            </a:extLst>
          </p:cNvPr>
          <p:cNvSpPr txBox="1"/>
          <p:nvPr/>
        </p:nvSpPr>
        <p:spPr>
          <a:xfrm>
            <a:off x="3073400" y="363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E6EBD-7178-47BD-AF75-007E3D23BBF7}"/>
              </a:ext>
            </a:extLst>
          </p:cNvPr>
          <p:cNvSpPr txBox="1"/>
          <p:nvPr/>
        </p:nvSpPr>
        <p:spPr>
          <a:xfrm>
            <a:off x="5113867" y="51392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427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EFD4-0044-4F0E-9899-2AF8D317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</a:t>
            </a:r>
          </a:p>
        </p:txBody>
      </p:sp>
      <p:pic>
        <p:nvPicPr>
          <p:cNvPr id="2050" name="Picture 2" descr="Forms response chart. Question title: What is your gender?. Number of responses: 5 responses.">
            <a:extLst>
              <a:ext uri="{FF2B5EF4-FFF2-40B4-BE49-F238E27FC236}">
                <a16:creationId xmlns:a16="http://schemas.microsoft.com/office/drawing/2014/main" id="{10659926-091B-478A-A245-001C9F9048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C7DEE-0862-4257-A9D9-3E6BC028D83D}"/>
              </a:ext>
            </a:extLst>
          </p:cNvPr>
          <p:cNvSpPr txBox="1"/>
          <p:nvPr/>
        </p:nvSpPr>
        <p:spPr>
          <a:xfrm>
            <a:off x="2844799" y="505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18A7-9758-45C2-8589-773EDE05B391}"/>
              </a:ext>
            </a:extLst>
          </p:cNvPr>
          <p:cNvSpPr txBox="1"/>
          <p:nvPr/>
        </p:nvSpPr>
        <p:spPr>
          <a:xfrm>
            <a:off x="4995334" y="36745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849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A8F2-D7D8-4480-AB75-4D70DDDA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4:</a:t>
            </a:r>
          </a:p>
        </p:txBody>
      </p:sp>
      <p:pic>
        <p:nvPicPr>
          <p:cNvPr id="3074" name="Picture 2" descr="Forms response chart. Question title: Have you memorized your parent&amp;apos;s phone number?. Number of responses: 5 responses.">
            <a:extLst>
              <a:ext uri="{FF2B5EF4-FFF2-40B4-BE49-F238E27FC236}">
                <a16:creationId xmlns:a16="http://schemas.microsoft.com/office/drawing/2014/main" id="{E80BA242-5EDE-46DC-9527-435CF2593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175BB-EF6B-46E6-8239-D89D7E895029}"/>
              </a:ext>
            </a:extLst>
          </p:cNvPr>
          <p:cNvSpPr txBox="1"/>
          <p:nvPr/>
        </p:nvSpPr>
        <p:spPr>
          <a:xfrm>
            <a:off x="2844800" y="51154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E34E-0111-4C34-9386-1EFD88C9DB44}"/>
              </a:ext>
            </a:extLst>
          </p:cNvPr>
          <p:cNvSpPr txBox="1"/>
          <p:nvPr/>
        </p:nvSpPr>
        <p:spPr>
          <a:xfrm>
            <a:off x="5029200" y="38232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356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EB3D-75C3-43E3-A653-4AE54DED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5:</a:t>
            </a:r>
          </a:p>
        </p:txBody>
      </p:sp>
      <p:pic>
        <p:nvPicPr>
          <p:cNvPr id="4098" name="Picture 2" descr="Forms response chart. Question title: Have you memorized your way home?. Number of responses: 5 responses.">
            <a:extLst>
              <a:ext uri="{FF2B5EF4-FFF2-40B4-BE49-F238E27FC236}">
                <a16:creationId xmlns:a16="http://schemas.microsoft.com/office/drawing/2014/main" id="{05A2DFEC-630E-456F-9CC6-E50D1CEAA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BE2BF-E4B2-414F-B357-F47F1DE58A4F}"/>
              </a:ext>
            </a:extLst>
          </p:cNvPr>
          <p:cNvSpPr txBox="1"/>
          <p:nvPr/>
        </p:nvSpPr>
        <p:spPr>
          <a:xfrm>
            <a:off x="3293533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AFE2E-B72C-423D-BFAD-E7DE1342BAA1}"/>
              </a:ext>
            </a:extLst>
          </p:cNvPr>
          <p:cNvSpPr txBox="1"/>
          <p:nvPr/>
        </p:nvSpPr>
        <p:spPr>
          <a:xfrm>
            <a:off x="5054600" y="5257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471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0790-B4F1-4136-962B-58DE216F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6:</a:t>
            </a:r>
          </a:p>
        </p:txBody>
      </p:sp>
      <p:pic>
        <p:nvPicPr>
          <p:cNvPr id="5122" name="Picture 2" descr="Forms response chart. Question title: Do you know how to safely cross the street?. Number of responses: 5 responses.">
            <a:extLst>
              <a:ext uri="{FF2B5EF4-FFF2-40B4-BE49-F238E27FC236}">
                <a16:creationId xmlns:a16="http://schemas.microsoft.com/office/drawing/2014/main" id="{1470DCBF-939F-4F38-8D66-DC9E397C3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FC7A6-1F44-4B9A-8B2F-DB24BEBBFBD0}"/>
              </a:ext>
            </a:extLst>
          </p:cNvPr>
          <p:cNvSpPr txBox="1"/>
          <p:nvPr/>
        </p:nvSpPr>
        <p:spPr>
          <a:xfrm>
            <a:off x="5222754" y="4402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414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2DA2-AAC2-4C80-AE39-5C581E51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7:</a:t>
            </a:r>
          </a:p>
        </p:txBody>
      </p:sp>
      <p:pic>
        <p:nvPicPr>
          <p:cNvPr id="6146" name="Picture 2" descr="Forms response chart. Question title: Do you share information online to strangers?. Number of responses: 5 responses.">
            <a:extLst>
              <a:ext uri="{FF2B5EF4-FFF2-40B4-BE49-F238E27FC236}">
                <a16:creationId xmlns:a16="http://schemas.microsoft.com/office/drawing/2014/main" id="{921A3687-CF38-4635-89AE-CB228E29A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7" y="2603500"/>
            <a:ext cx="81192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240BF-2C63-4675-93BD-2D5C1D3D875B}"/>
              </a:ext>
            </a:extLst>
          </p:cNvPr>
          <p:cNvSpPr txBox="1"/>
          <p:nvPr/>
        </p:nvSpPr>
        <p:spPr>
          <a:xfrm>
            <a:off x="5283200" y="44889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945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</TotalTime>
  <Words>162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6TH Grader’s  Personal Safety</vt:lpstr>
      <vt:lpstr>Introduction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Grader’s  Personal Safety</dc:title>
  <dc:creator>Raed Asali</dc:creator>
  <cp:lastModifiedBy>Raed Asali</cp:lastModifiedBy>
  <cp:revision>2</cp:revision>
  <dcterms:created xsi:type="dcterms:W3CDTF">2023-11-15T13:11:34Z</dcterms:created>
  <dcterms:modified xsi:type="dcterms:W3CDTF">2023-11-15T13:50:23Z</dcterms:modified>
</cp:coreProperties>
</file>