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1" r:id="rId6"/>
    <p:sldId id="259" r:id="rId7"/>
    <p:sldId id="263" r:id="rId8"/>
    <p:sldId id="264" r:id="rId9"/>
    <p:sldId id="265" r:id="rId10"/>
    <p:sldId id="266" r:id="rId11"/>
    <p:sldId id="267" r:id="rId12"/>
    <p:sldId id="268" r:id="rId13"/>
    <p:sldId id="269" r:id="rId14"/>
    <p:sldId id="270" r:id="rId15"/>
    <p:sldId id="271" r:id="rId16"/>
    <p:sldId id="272"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190304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363312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360757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789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102536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219640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2165851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413561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6244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246347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311116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142334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202352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38734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403535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133007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D6CF9-0D9A-4F96-9E7B-40EB3A4C028E}"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EDEA0-5D2D-4F4A-AE97-8F40F337ACF7}" type="slidenum">
              <a:rPr lang="en-US" smtClean="0"/>
              <a:t>‹#›</a:t>
            </a:fld>
            <a:endParaRPr lang="en-US" dirty="0"/>
          </a:p>
        </p:txBody>
      </p:sp>
    </p:spTree>
    <p:extLst>
      <p:ext uri="{BB962C8B-B14F-4D97-AF65-F5344CB8AC3E}">
        <p14:creationId xmlns:p14="http://schemas.microsoft.com/office/powerpoint/2010/main" val="349208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17D6CF9-0D9A-4F96-9E7B-40EB3A4C028E}" type="datetimeFigureOut">
              <a:rPr lang="en-US" smtClean="0"/>
              <a:t>11/15/2023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89EDEA0-5D2D-4F4A-AE97-8F40F337ACF7}" type="slidenum">
              <a:rPr lang="en-US" smtClean="0"/>
              <a:t>‹#›</a:t>
            </a:fld>
            <a:endParaRPr lang="en-US" dirty="0"/>
          </a:p>
        </p:txBody>
      </p:sp>
    </p:spTree>
    <p:extLst>
      <p:ext uri="{BB962C8B-B14F-4D97-AF65-F5344CB8AC3E}">
        <p14:creationId xmlns:p14="http://schemas.microsoft.com/office/powerpoint/2010/main" val="24584522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direct.gov.au/personal-hygiene#:~:text=Personal%20hygiene%20includes%3A,sleeve)%20when%20sneezing%20or%20cough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Hygiene</a:t>
            </a:r>
            <a:endParaRPr lang="en-US" dirty="0"/>
          </a:p>
        </p:txBody>
      </p:sp>
      <p:sp>
        <p:nvSpPr>
          <p:cNvPr id="3" name="Subtitle 2"/>
          <p:cNvSpPr>
            <a:spLocks noGrp="1"/>
          </p:cNvSpPr>
          <p:nvPr>
            <p:ph type="subTitle" idx="1"/>
          </p:nvPr>
        </p:nvSpPr>
        <p:spPr/>
        <p:txBody>
          <a:bodyPr/>
          <a:lstStyle/>
          <a:p>
            <a:r>
              <a:rPr lang="en-US" dirty="0" smtClean="0"/>
              <a:t>Made By: Taleen, Elizabeth, Layan</a:t>
            </a:r>
            <a:endParaRPr lang="en-US" dirty="0"/>
          </a:p>
        </p:txBody>
      </p:sp>
    </p:spTree>
    <p:extLst>
      <p:ext uri="{BB962C8B-B14F-4D97-AF65-F5344CB8AC3E}">
        <p14:creationId xmlns:p14="http://schemas.microsoft.com/office/powerpoint/2010/main" val="155072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38401" y="1542472"/>
            <a:ext cx="6973027" cy="3663592"/>
          </a:xfrm>
        </p:spPr>
      </p:pic>
    </p:spTree>
    <p:extLst>
      <p:ext uri="{BB962C8B-B14F-4D97-AF65-F5344CB8AC3E}">
        <p14:creationId xmlns:p14="http://schemas.microsoft.com/office/powerpoint/2010/main" val="137375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25965" y="1560946"/>
            <a:ext cx="7335564" cy="3415287"/>
          </a:xfrm>
        </p:spPr>
      </p:pic>
    </p:spTree>
    <p:extLst>
      <p:ext uri="{BB962C8B-B14F-4D97-AF65-F5344CB8AC3E}">
        <p14:creationId xmlns:p14="http://schemas.microsoft.com/office/powerpoint/2010/main" val="24258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36800" y="1366982"/>
            <a:ext cx="6930315" cy="3749097"/>
          </a:xfrm>
        </p:spPr>
      </p:pic>
    </p:spTree>
    <p:extLst>
      <p:ext uri="{BB962C8B-B14F-4D97-AF65-F5344CB8AC3E}">
        <p14:creationId xmlns:p14="http://schemas.microsoft.com/office/powerpoint/2010/main" val="176153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2292" y="1847272"/>
            <a:ext cx="6680066" cy="3319101"/>
          </a:xfrm>
        </p:spPr>
      </p:pic>
    </p:spTree>
    <p:extLst>
      <p:ext uri="{BB962C8B-B14F-4D97-AF65-F5344CB8AC3E}">
        <p14:creationId xmlns:p14="http://schemas.microsoft.com/office/powerpoint/2010/main" val="15390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53672" y="1856509"/>
            <a:ext cx="6804971" cy="3285475"/>
          </a:xfrm>
        </p:spPr>
      </p:pic>
    </p:spTree>
    <p:extLst>
      <p:ext uri="{BB962C8B-B14F-4D97-AF65-F5344CB8AC3E}">
        <p14:creationId xmlns:p14="http://schemas.microsoft.com/office/powerpoint/2010/main" val="361040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86183" y="1551709"/>
            <a:ext cx="6974762" cy="3630831"/>
          </a:xfrm>
        </p:spPr>
      </p:pic>
    </p:spTree>
    <p:extLst>
      <p:ext uri="{BB962C8B-B14F-4D97-AF65-F5344CB8AC3E}">
        <p14:creationId xmlns:p14="http://schemas.microsoft.com/office/powerpoint/2010/main" val="354520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40000" y="1644072"/>
            <a:ext cx="7160357" cy="3403023"/>
          </a:xfrm>
        </p:spPr>
      </p:pic>
    </p:spTree>
    <p:extLst>
      <p:ext uri="{BB962C8B-B14F-4D97-AF65-F5344CB8AC3E}">
        <p14:creationId xmlns:p14="http://schemas.microsoft.com/office/powerpoint/2010/main" val="257851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7" y="337416"/>
            <a:ext cx="10515600" cy="1001857"/>
          </a:xfrm>
        </p:spPr>
        <p:txBody>
          <a:bodyPr/>
          <a:lstStyle/>
          <a:p>
            <a:r>
              <a:rPr lang="en-US" dirty="0" smtClean="0"/>
              <a:t>Citations</a:t>
            </a:r>
            <a:endParaRPr lang="en-US" dirty="0"/>
          </a:p>
        </p:txBody>
      </p:sp>
      <p:sp>
        <p:nvSpPr>
          <p:cNvPr id="3" name="Content Placeholder 2"/>
          <p:cNvSpPr>
            <a:spLocks noGrp="1"/>
          </p:cNvSpPr>
          <p:nvPr>
            <p:ph sz="quarter" idx="13"/>
          </p:nvPr>
        </p:nvSpPr>
        <p:spPr>
          <a:xfrm>
            <a:off x="413326" y="1579418"/>
            <a:ext cx="10820401" cy="4867564"/>
          </a:xfrm>
        </p:spPr>
        <p:txBody>
          <a:bodyPr>
            <a:normAutofit fontScale="92500" lnSpcReduction="20000"/>
          </a:bodyPr>
          <a:lstStyle/>
          <a:p>
            <a:r>
              <a:rPr lang="en-US" sz="2000" dirty="0"/>
              <a:t>Healthdirect Australia. (n.d.). </a:t>
            </a:r>
            <a:r>
              <a:rPr lang="en-US" sz="2000" i="1" dirty="0"/>
              <a:t>Personal hygiene</a:t>
            </a:r>
            <a:r>
              <a:rPr lang="en-US" sz="2000" dirty="0"/>
              <a:t>. Healthdirect. </a:t>
            </a:r>
            <a:r>
              <a:rPr lang="en-US" sz="2000" dirty="0">
                <a:hlinkClick r:id="rId2"/>
              </a:rPr>
              <a:t>https://www.healthdirect.gov.au/personal-hygiene#:~:text=Personal%20hygiene%20includes%3A,sleeve)%</a:t>
            </a:r>
            <a:r>
              <a:rPr lang="en-US" sz="2000" dirty="0" smtClean="0">
                <a:hlinkClick r:id="rId2"/>
              </a:rPr>
              <a:t>20when%20sneezing%20or%20coughing</a:t>
            </a:r>
            <a:endParaRPr lang="en-US" sz="2000" dirty="0" smtClean="0"/>
          </a:p>
          <a:p>
            <a:r>
              <a:rPr lang="en-US" sz="2000" dirty="0"/>
              <a:t>Aabcx. (2022). Basic Personal Hygiene Habits To Practice In Daily Life. </a:t>
            </a:r>
            <a:r>
              <a:rPr lang="en-US" sz="2000" i="1" dirty="0"/>
              <a:t>Training Express</a:t>
            </a:r>
            <a:r>
              <a:rPr lang="en-US" sz="2000" dirty="0"/>
              <a:t>. https://trainingexpress.org.uk/basic-personal-hygiene-habits-to-practice-in-daily-life/</a:t>
            </a:r>
          </a:p>
          <a:p>
            <a:r>
              <a:rPr lang="en-US" sz="2000" i="1" dirty="0"/>
              <a:t>Skin care for children and teens</a:t>
            </a:r>
            <a:r>
              <a:rPr lang="en-US" sz="2000" dirty="0"/>
              <a:t>. (n.d.). https://</a:t>
            </a:r>
            <a:r>
              <a:rPr lang="en-US" sz="2000" dirty="0" smtClean="0"/>
              <a:t>www.boystownpediatrics.org/knowledge-center/skin-care-children-teens</a:t>
            </a:r>
          </a:p>
          <a:p>
            <a:r>
              <a:rPr lang="en-US" sz="2000" dirty="0"/>
              <a:t>Department of Health &amp; Human Services. (n.d.). </a:t>
            </a:r>
            <a:r>
              <a:rPr lang="en-US" sz="2000" i="1" dirty="0"/>
              <a:t>Handwashing - Why it’s important</a:t>
            </a:r>
            <a:r>
              <a:rPr lang="en-US" sz="2000" dirty="0"/>
              <a:t>. Better Health Channel. https://www.betterhealth.vic.gov.au/health/conditionsandtreatments/handwashing-why-its-important#handwashing-helps-prevent-spread-of-infectious-diseases</a:t>
            </a:r>
          </a:p>
          <a:p>
            <a:r>
              <a:rPr lang="en-US" sz="2000" dirty="0"/>
              <a:t>Professional, C. C. M. (n.d.). </a:t>
            </a:r>
            <a:r>
              <a:rPr lang="en-US" sz="2000" i="1" dirty="0"/>
              <a:t>Body odor</a:t>
            </a:r>
            <a:r>
              <a:rPr lang="en-US" sz="2000" dirty="0"/>
              <a:t>. Cleveland Clinic. https://my.clevelandclinic.org/health/symptoms/17865-body-odor</a:t>
            </a:r>
          </a:p>
          <a:p>
            <a:endParaRPr lang="en-US" dirty="0"/>
          </a:p>
        </p:txBody>
      </p:sp>
    </p:spTree>
    <p:extLst>
      <p:ext uri="{BB962C8B-B14F-4D97-AF65-F5344CB8AC3E}">
        <p14:creationId xmlns:p14="http://schemas.microsoft.com/office/powerpoint/2010/main" val="411498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Personal Hygiene and Why is it IMPORTANT?</a:t>
            </a:r>
            <a:endParaRPr lang="en-US" dirty="0"/>
          </a:p>
        </p:txBody>
      </p:sp>
      <p:sp>
        <p:nvSpPr>
          <p:cNvPr id="3" name="Content Placeholder 2"/>
          <p:cNvSpPr>
            <a:spLocks noGrp="1"/>
          </p:cNvSpPr>
          <p:nvPr>
            <p:ph sz="quarter" idx="13"/>
          </p:nvPr>
        </p:nvSpPr>
        <p:spPr/>
        <p:txBody>
          <a:bodyPr/>
          <a:lstStyle/>
          <a:p>
            <a:r>
              <a:rPr lang="en-US" dirty="0" smtClean="0"/>
              <a:t>Personal Hygiene is cleansing your body. Showering, brushing your teeth, washing your hands, and washing your face are the basics of good personal hygiene. It’s really important to maintain good hygiene because if you don’t you might get diseases, bad-smelling body odors, etc. Generally, we suggest you have a routine that will allow you to develop great habits</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74" y="4445215"/>
            <a:ext cx="4285672" cy="2304833"/>
          </a:xfrm>
          <a:prstGeom prst="rect">
            <a:avLst/>
          </a:prstGeom>
        </p:spPr>
      </p:pic>
    </p:spTree>
    <p:extLst>
      <p:ext uri="{BB962C8B-B14F-4D97-AF65-F5344CB8AC3E}">
        <p14:creationId xmlns:p14="http://schemas.microsoft.com/office/powerpoint/2010/main" val="341095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have a Routine?</a:t>
            </a:r>
            <a:endParaRPr lang="en-US" dirty="0"/>
          </a:p>
        </p:txBody>
      </p:sp>
      <p:sp>
        <p:nvSpPr>
          <p:cNvPr id="3" name="Content Placeholder 2"/>
          <p:cNvSpPr>
            <a:spLocks noGrp="1"/>
          </p:cNvSpPr>
          <p:nvPr>
            <p:ph sz="quarter" idx="13"/>
          </p:nvPr>
        </p:nvSpPr>
        <p:spPr/>
        <p:txBody>
          <a:bodyPr/>
          <a:lstStyle/>
          <a:p>
            <a:r>
              <a:rPr lang="en-US" dirty="0" smtClean="0"/>
              <a:t>Honestly, there is no way to force yourself to start doing something and sticking with it, but we advise taking baby steps and not overthink it. Start by bathing yourself regularly, sanitizing your hand, and most importantly maintaining good oral hygiene by brushing at least 2-3 times a day and don’t forget to floss.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9591" y="4079145"/>
            <a:ext cx="2971800" cy="1977390"/>
          </a:xfrm>
          <a:prstGeom prst="rect">
            <a:avLst/>
          </a:prstGeom>
        </p:spPr>
      </p:pic>
    </p:spTree>
    <p:extLst>
      <p:ext uri="{BB962C8B-B14F-4D97-AF65-F5344CB8AC3E}">
        <p14:creationId xmlns:p14="http://schemas.microsoft.com/office/powerpoint/2010/main" val="244603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not washing your hands regularly lead to some diseases?</a:t>
            </a:r>
            <a:endParaRPr lang="en-US" dirty="0"/>
          </a:p>
        </p:txBody>
      </p:sp>
      <p:sp>
        <p:nvSpPr>
          <p:cNvPr id="3" name="Content Placeholder 2"/>
          <p:cNvSpPr>
            <a:spLocks noGrp="1"/>
          </p:cNvSpPr>
          <p:nvPr>
            <p:ph sz="quarter" idx="13"/>
          </p:nvPr>
        </p:nvSpPr>
        <p:spPr/>
        <p:txBody>
          <a:bodyPr/>
          <a:lstStyle/>
          <a:p>
            <a:r>
              <a:rPr lang="en-US" dirty="0" smtClean="0"/>
              <a:t>The answer is yes, some diseases can infect you by spreading to your hands when you touch a surface. This why it is key to sanitize your hand frequently.</a:t>
            </a:r>
          </a:p>
          <a:p>
            <a:endParaRPr lang="en-US" dirty="0"/>
          </a:p>
        </p:txBody>
      </p:sp>
      <p:pic>
        <p:nvPicPr>
          <p:cNvPr id="4" name="Picture 3"/>
          <p:cNvPicPr>
            <a:picLocks noChangeAspect="1"/>
          </p:cNvPicPr>
          <p:nvPr/>
        </p:nvPicPr>
        <p:blipFill>
          <a:blip r:embed="rId2"/>
          <a:stretch>
            <a:fillRect/>
          </a:stretch>
        </p:blipFill>
        <p:spPr>
          <a:xfrm>
            <a:off x="1730234" y="3620655"/>
            <a:ext cx="2450804" cy="2640875"/>
          </a:xfrm>
          <a:prstGeom prst="rect">
            <a:avLst/>
          </a:prstGeom>
        </p:spPr>
      </p:pic>
    </p:spTree>
    <p:extLst>
      <p:ext uri="{BB962C8B-B14F-4D97-AF65-F5344CB8AC3E}">
        <p14:creationId xmlns:p14="http://schemas.microsoft.com/office/powerpoint/2010/main" val="258988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body odor and how can I prevent it?</a:t>
            </a:r>
            <a:endParaRPr lang="en-US" dirty="0"/>
          </a:p>
        </p:txBody>
      </p:sp>
      <p:sp>
        <p:nvSpPr>
          <p:cNvPr id="3" name="Content Placeholder 2"/>
          <p:cNvSpPr>
            <a:spLocks noGrp="1"/>
          </p:cNvSpPr>
          <p:nvPr>
            <p:ph sz="quarter" idx="13"/>
          </p:nvPr>
        </p:nvSpPr>
        <p:spPr/>
        <p:txBody>
          <a:bodyPr/>
          <a:lstStyle/>
          <a:p>
            <a:r>
              <a:rPr lang="en-US" dirty="0"/>
              <a:t>Body odor is what you smell when your sweat comes in contact with the bacteria on your </a:t>
            </a:r>
            <a:r>
              <a:rPr lang="en-US" dirty="0" smtClean="0"/>
              <a:t>skin. </a:t>
            </a:r>
            <a:r>
              <a:rPr lang="en-US" dirty="0"/>
              <a:t>Sweat itself doesn’t smell, but when the bacteria on your skin mix with your sweat, it causes an odor</a:t>
            </a:r>
            <a:r>
              <a:rPr lang="en-US" dirty="0" smtClean="0"/>
              <a:t>. You can prevent it by bathing regularly as we have said before, wearing clean clothes, etc. If you want to approach a more natural way, some examples are using baking soda, apple cider vinegar, and lemon juice. We know it sounds but trust us it works. And please wash yourself before applying deodorant, with out it, it would smell way worse and you would spread more bacteria.</a:t>
            </a:r>
            <a:endParaRPr lang="en-US" dirty="0"/>
          </a:p>
        </p:txBody>
      </p:sp>
    </p:spTree>
    <p:extLst>
      <p:ext uri="{BB962C8B-B14F-4D97-AF65-F5344CB8AC3E}">
        <p14:creationId xmlns:p14="http://schemas.microsoft.com/office/powerpoint/2010/main" val="91681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focus on skincare?</a:t>
            </a:r>
            <a:endParaRPr lang="en-US" dirty="0"/>
          </a:p>
        </p:txBody>
      </p:sp>
      <p:sp>
        <p:nvSpPr>
          <p:cNvPr id="3" name="Content Placeholder 2"/>
          <p:cNvSpPr>
            <a:spLocks noGrp="1"/>
          </p:cNvSpPr>
          <p:nvPr>
            <p:ph sz="quarter" idx="13"/>
          </p:nvPr>
        </p:nvSpPr>
        <p:spPr/>
        <p:txBody>
          <a:bodyPr/>
          <a:lstStyle/>
          <a:p>
            <a:r>
              <a:rPr lang="en-US" dirty="0" smtClean="0"/>
              <a:t>As we are still young, we shouldn’t really focus on extensive product that aren’t for our age. Dermatologists suggest we use only use minimalistic products such as facial cleansers that will remove the dirt on our face, moisturizer as well as sunscreen.</a:t>
            </a:r>
            <a:endParaRPr lang="en-US" dirty="0"/>
          </a:p>
        </p:txBody>
      </p:sp>
    </p:spTree>
    <p:extLst>
      <p:ext uri="{BB962C8B-B14F-4D97-AF65-F5344CB8AC3E}">
        <p14:creationId xmlns:p14="http://schemas.microsoft.com/office/powerpoint/2010/main" val="161749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sz="quarter" idx="13"/>
          </p:nvPr>
        </p:nvSpPr>
        <p:spPr/>
        <p:txBody>
          <a:bodyPr/>
          <a:lstStyle/>
          <a:p>
            <a:r>
              <a:rPr lang="en-US" dirty="0" smtClean="0"/>
              <a:t>We designed a survey to get information; to help us understand if people are aware about personal hygiene.</a:t>
            </a:r>
          </a:p>
          <a:p>
            <a:r>
              <a:rPr lang="en-US" dirty="0" smtClean="0"/>
              <a:t>We sent the survey to 17 people ages 12-14.</a:t>
            </a:r>
            <a:endParaRPr lang="en-US" dirty="0"/>
          </a:p>
        </p:txBody>
      </p:sp>
    </p:spTree>
    <p:extLst>
      <p:ext uri="{BB962C8B-B14F-4D97-AF65-F5344CB8AC3E}">
        <p14:creationId xmlns:p14="http://schemas.microsoft.com/office/powerpoint/2010/main" val="87947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588655" y="1219200"/>
            <a:ext cx="8118763" cy="447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72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46036" y="1376218"/>
            <a:ext cx="7518400" cy="4054763"/>
          </a:xfrm>
        </p:spPr>
      </p:pic>
    </p:spTree>
    <p:extLst>
      <p:ext uri="{BB962C8B-B14F-4D97-AF65-F5344CB8AC3E}">
        <p14:creationId xmlns:p14="http://schemas.microsoft.com/office/powerpoint/2010/main" val="352583165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183</TotalTime>
  <Words>360</Words>
  <Application>Microsoft Office PowerPoint</Application>
  <PresentationFormat>Widescreen</PresentationFormat>
  <Paragraphs>21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Droplet</vt:lpstr>
      <vt:lpstr>Personal Hygiene</vt:lpstr>
      <vt:lpstr>What is Personal Hygiene and Why is it IMPORTANT?</vt:lpstr>
      <vt:lpstr>How can you have a Routine?</vt:lpstr>
      <vt:lpstr>Can not washing your hands regularly lead to some diseases?</vt:lpstr>
      <vt:lpstr>What is body odor and how can I prevent it?</vt:lpstr>
      <vt:lpstr>Should I focus on skincare?</vt:lpstr>
      <vt:lpstr>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Hygiene</dc:title>
  <dc:creator>Microsoft account</dc:creator>
  <cp:lastModifiedBy>Microsoft account</cp:lastModifiedBy>
  <cp:revision>16</cp:revision>
  <dcterms:created xsi:type="dcterms:W3CDTF">2023-10-13T14:30:14Z</dcterms:created>
  <dcterms:modified xsi:type="dcterms:W3CDTF">2023-11-15T13:29:21Z</dcterms:modified>
</cp:coreProperties>
</file>