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803E2BC-EB78-46E8-A017-2CEE11788D7C}">
          <p14:sldIdLst>
            <p14:sldId id="256"/>
          </p14:sldIdLst>
        </p14:section>
        <p14:section name="Untitled Section" id="{34B6F3A8-7D02-44B7-B735-E22A0B2CB770}">
          <p14:sldIdLst>
            <p14:sldId id="257"/>
            <p14:sldId id="258"/>
            <p14:sldId id="25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8A0932-7C09-49D8-B801-97ADE062C6DB}"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E0E1F6-E5E7-4707-BFC3-8A6FD95323D1}" type="slidenum">
              <a:rPr lang="en-US" smtClean="0"/>
              <a:t>‹#›</a:t>
            </a:fld>
            <a:endParaRPr lang="en-US"/>
          </a:p>
        </p:txBody>
      </p:sp>
    </p:spTree>
    <p:extLst>
      <p:ext uri="{BB962C8B-B14F-4D97-AF65-F5344CB8AC3E}">
        <p14:creationId xmlns:p14="http://schemas.microsoft.com/office/powerpoint/2010/main" val="1063036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8A0932-7C09-49D8-B801-97ADE062C6DB}"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E0E1F6-E5E7-4707-BFC3-8A6FD95323D1}" type="slidenum">
              <a:rPr lang="en-US" smtClean="0"/>
              <a:t>‹#›</a:t>
            </a:fld>
            <a:endParaRPr lang="en-US"/>
          </a:p>
        </p:txBody>
      </p:sp>
    </p:spTree>
    <p:extLst>
      <p:ext uri="{BB962C8B-B14F-4D97-AF65-F5344CB8AC3E}">
        <p14:creationId xmlns:p14="http://schemas.microsoft.com/office/powerpoint/2010/main" val="1482034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8A0932-7C09-49D8-B801-97ADE062C6DB}"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E0E1F6-E5E7-4707-BFC3-8A6FD95323D1}" type="slidenum">
              <a:rPr lang="en-US" smtClean="0"/>
              <a:t>‹#›</a:t>
            </a:fld>
            <a:endParaRPr lang="en-US"/>
          </a:p>
        </p:txBody>
      </p:sp>
    </p:spTree>
    <p:extLst>
      <p:ext uri="{BB962C8B-B14F-4D97-AF65-F5344CB8AC3E}">
        <p14:creationId xmlns:p14="http://schemas.microsoft.com/office/powerpoint/2010/main" val="3312617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8A0932-7C09-49D8-B801-97ADE062C6DB}"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E0E1F6-E5E7-4707-BFC3-8A6FD95323D1}" type="slidenum">
              <a:rPr lang="en-US" smtClean="0"/>
              <a:t>‹#›</a:t>
            </a:fld>
            <a:endParaRPr lang="en-US"/>
          </a:p>
        </p:txBody>
      </p:sp>
    </p:spTree>
    <p:extLst>
      <p:ext uri="{BB962C8B-B14F-4D97-AF65-F5344CB8AC3E}">
        <p14:creationId xmlns:p14="http://schemas.microsoft.com/office/powerpoint/2010/main" val="2985588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8A0932-7C09-49D8-B801-97ADE062C6DB}"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E0E1F6-E5E7-4707-BFC3-8A6FD95323D1}" type="slidenum">
              <a:rPr lang="en-US" smtClean="0"/>
              <a:t>‹#›</a:t>
            </a:fld>
            <a:endParaRPr lang="en-US"/>
          </a:p>
        </p:txBody>
      </p:sp>
    </p:spTree>
    <p:extLst>
      <p:ext uri="{BB962C8B-B14F-4D97-AF65-F5344CB8AC3E}">
        <p14:creationId xmlns:p14="http://schemas.microsoft.com/office/powerpoint/2010/main" val="418725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8A0932-7C09-49D8-B801-97ADE062C6DB}"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E0E1F6-E5E7-4707-BFC3-8A6FD95323D1}" type="slidenum">
              <a:rPr lang="en-US" smtClean="0"/>
              <a:t>‹#›</a:t>
            </a:fld>
            <a:endParaRPr lang="en-US"/>
          </a:p>
        </p:txBody>
      </p:sp>
    </p:spTree>
    <p:extLst>
      <p:ext uri="{BB962C8B-B14F-4D97-AF65-F5344CB8AC3E}">
        <p14:creationId xmlns:p14="http://schemas.microsoft.com/office/powerpoint/2010/main" val="100779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8A0932-7C09-49D8-B801-97ADE062C6DB}" type="datetimeFigureOut">
              <a:rPr lang="en-US" smtClean="0"/>
              <a:t>11/15/2023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E0E1F6-E5E7-4707-BFC3-8A6FD95323D1}" type="slidenum">
              <a:rPr lang="en-US" smtClean="0"/>
              <a:t>‹#›</a:t>
            </a:fld>
            <a:endParaRPr lang="en-US"/>
          </a:p>
        </p:txBody>
      </p:sp>
    </p:spTree>
    <p:extLst>
      <p:ext uri="{BB962C8B-B14F-4D97-AF65-F5344CB8AC3E}">
        <p14:creationId xmlns:p14="http://schemas.microsoft.com/office/powerpoint/2010/main" val="1037679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8A0932-7C09-49D8-B801-97ADE062C6DB}" type="datetimeFigureOut">
              <a:rPr lang="en-US" smtClean="0"/>
              <a:t>11/15/2023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E0E1F6-E5E7-4707-BFC3-8A6FD95323D1}" type="slidenum">
              <a:rPr lang="en-US" smtClean="0"/>
              <a:t>‹#›</a:t>
            </a:fld>
            <a:endParaRPr lang="en-US"/>
          </a:p>
        </p:txBody>
      </p:sp>
    </p:spTree>
    <p:extLst>
      <p:ext uri="{BB962C8B-B14F-4D97-AF65-F5344CB8AC3E}">
        <p14:creationId xmlns:p14="http://schemas.microsoft.com/office/powerpoint/2010/main" val="3765541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8A0932-7C09-49D8-B801-97ADE062C6DB}" type="datetimeFigureOut">
              <a:rPr lang="en-US" smtClean="0"/>
              <a:t>11/15/2023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E0E1F6-E5E7-4707-BFC3-8A6FD95323D1}" type="slidenum">
              <a:rPr lang="en-US" smtClean="0"/>
              <a:t>‹#›</a:t>
            </a:fld>
            <a:endParaRPr lang="en-US"/>
          </a:p>
        </p:txBody>
      </p:sp>
    </p:spTree>
    <p:extLst>
      <p:ext uri="{BB962C8B-B14F-4D97-AF65-F5344CB8AC3E}">
        <p14:creationId xmlns:p14="http://schemas.microsoft.com/office/powerpoint/2010/main" val="667812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F8A0932-7C09-49D8-B801-97ADE062C6DB}"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E0E1F6-E5E7-4707-BFC3-8A6FD95323D1}" type="slidenum">
              <a:rPr lang="en-US" smtClean="0"/>
              <a:t>‹#›</a:t>
            </a:fld>
            <a:endParaRPr lang="en-US"/>
          </a:p>
        </p:txBody>
      </p:sp>
    </p:spTree>
    <p:extLst>
      <p:ext uri="{BB962C8B-B14F-4D97-AF65-F5344CB8AC3E}">
        <p14:creationId xmlns:p14="http://schemas.microsoft.com/office/powerpoint/2010/main" val="2207372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F8A0932-7C09-49D8-B801-97ADE062C6DB}"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E0E1F6-E5E7-4707-BFC3-8A6FD95323D1}" type="slidenum">
              <a:rPr lang="en-US" smtClean="0"/>
              <a:t>‹#›</a:t>
            </a:fld>
            <a:endParaRPr lang="en-US"/>
          </a:p>
        </p:txBody>
      </p:sp>
    </p:spTree>
    <p:extLst>
      <p:ext uri="{BB962C8B-B14F-4D97-AF65-F5344CB8AC3E}">
        <p14:creationId xmlns:p14="http://schemas.microsoft.com/office/powerpoint/2010/main" val="2877762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8A0932-7C09-49D8-B801-97ADE062C6DB}" type="datetimeFigureOut">
              <a:rPr lang="en-US" smtClean="0"/>
              <a:t>11/15/2023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E0E1F6-E5E7-4707-BFC3-8A6FD95323D1}" type="slidenum">
              <a:rPr lang="en-US" smtClean="0"/>
              <a:t>‹#›</a:t>
            </a:fld>
            <a:endParaRPr lang="en-US"/>
          </a:p>
        </p:txBody>
      </p:sp>
    </p:spTree>
    <p:extLst>
      <p:ext uri="{BB962C8B-B14F-4D97-AF65-F5344CB8AC3E}">
        <p14:creationId xmlns:p14="http://schemas.microsoft.com/office/powerpoint/2010/main" val="1353182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50574"/>
            <a:ext cx="9144000" cy="1338469"/>
          </a:xfrm>
        </p:spPr>
        <p:txBody>
          <a:bodyPr/>
          <a:lstStyle/>
          <a:p>
            <a:r>
              <a:rPr lang="en-US" dirty="0" smtClean="0"/>
              <a:t>Clothing traditions</a:t>
            </a:r>
            <a:endParaRPr lang="en-US" dirty="0"/>
          </a:p>
        </p:txBody>
      </p:sp>
      <p:sp>
        <p:nvSpPr>
          <p:cNvPr id="3" name="Subtitle 2"/>
          <p:cNvSpPr>
            <a:spLocks noGrp="1"/>
          </p:cNvSpPr>
          <p:nvPr>
            <p:ph type="subTitle" idx="1"/>
          </p:nvPr>
        </p:nvSpPr>
        <p:spPr>
          <a:xfrm>
            <a:off x="1524000" y="1789043"/>
            <a:ext cx="9144000" cy="1431235"/>
          </a:xfrm>
        </p:spPr>
        <p:txBody>
          <a:bodyPr/>
          <a:lstStyle/>
          <a:p>
            <a:r>
              <a:rPr lang="en-US" dirty="0" smtClean="0"/>
              <a:t>By: </a:t>
            </a:r>
            <a:r>
              <a:rPr lang="en-US" dirty="0" err="1" smtClean="0"/>
              <a:t>karam</a:t>
            </a:r>
            <a:r>
              <a:rPr lang="en-US" dirty="0" smtClean="0"/>
              <a:t>, </a:t>
            </a:r>
            <a:r>
              <a:rPr lang="en-US" dirty="0" err="1" smtClean="0"/>
              <a:t>maya</a:t>
            </a:r>
            <a:r>
              <a:rPr lang="en-US" dirty="0" smtClean="0"/>
              <a:t>, </a:t>
            </a:r>
            <a:r>
              <a:rPr lang="en-US" dirty="0" err="1" smtClean="0"/>
              <a:t>darah</a:t>
            </a:r>
            <a:r>
              <a:rPr lang="en-US" dirty="0" smtClean="0"/>
              <a:t>, fouad</a:t>
            </a:r>
          </a:p>
        </p:txBody>
      </p:sp>
      <p:pic>
        <p:nvPicPr>
          <p:cNvPr id="4" name="Picture 3" descr="Free Images : woman, flower, child, &lt;strong&gt;clothing&lt;/strong&gt;, lady, bride, dress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6243" y="2390705"/>
            <a:ext cx="7699513" cy="4336084"/>
          </a:xfrm>
          <a:prstGeom prst="rect">
            <a:avLst/>
          </a:prstGeom>
        </p:spPr>
      </p:pic>
    </p:spTree>
    <p:extLst>
      <p:ext uri="{BB962C8B-B14F-4D97-AF65-F5344CB8AC3E}">
        <p14:creationId xmlns:p14="http://schemas.microsoft.com/office/powerpoint/2010/main" val="30406053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8783"/>
            <a:ext cx="9144000" cy="954156"/>
          </a:xfrm>
        </p:spPr>
        <p:txBody>
          <a:bodyPr>
            <a:normAutofit/>
          </a:bodyPr>
          <a:lstStyle/>
          <a:p>
            <a:r>
              <a:rPr lang="en-US" dirty="0" err="1" smtClean="0"/>
              <a:t>Ma’an</a:t>
            </a:r>
            <a:r>
              <a:rPr lang="en-US" dirty="0" smtClean="0"/>
              <a:t> </a:t>
            </a:r>
            <a:endParaRPr lang="en-US" dirty="0"/>
          </a:p>
        </p:txBody>
      </p:sp>
      <p:sp>
        <p:nvSpPr>
          <p:cNvPr id="3" name="Subtitle 2"/>
          <p:cNvSpPr>
            <a:spLocks noGrp="1"/>
          </p:cNvSpPr>
          <p:nvPr>
            <p:ph type="subTitle" idx="1"/>
          </p:nvPr>
        </p:nvSpPr>
        <p:spPr>
          <a:xfrm>
            <a:off x="1524000" y="1152939"/>
            <a:ext cx="9144000" cy="4691269"/>
          </a:xfrm>
        </p:spPr>
        <p:txBody>
          <a:bodyPr>
            <a:normAutofit/>
          </a:bodyPr>
          <a:lstStyle/>
          <a:p>
            <a:pPr marL="342900" indent="-342900">
              <a:buFont typeface="Arial" panose="020B0604020202020204" pitchFamily="34" charset="0"/>
              <a:buChar char="•"/>
            </a:pPr>
            <a:r>
              <a:rPr lang="en-US" dirty="0" smtClean="0"/>
              <a:t>In </a:t>
            </a:r>
            <a:r>
              <a:rPr lang="en-US" dirty="0" err="1" smtClean="0"/>
              <a:t>ma’an</a:t>
            </a:r>
            <a:r>
              <a:rPr lang="en-US" dirty="0" smtClean="0"/>
              <a:t> however the dress style is different significantly interns of fabric </a:t>
            </a:r>
            <a:r>
              <a:rPr lang="en-US" dirty="0" err="1" smtClean="0"/>
              <a:t>colours</a:t>
            </a:r>
            <a:r>
              <a:rPr lang="en-US" dirty="0" smtClean="0"/>
              <a:t> and designs.</a:t>
            </a:r>
          </a:p>
          <a:p>
            <a:pPr marL="342900" indent="-342900">
              <a:buFont typeface="Arial" panose="020B0604020202020204" pitchFamily="34" charset="0"/>
              <a:buChar char="•"/>
            </a:pPr>
            <a:r>
              <a:rPr lang="en-US" dirty="0" smtClean="0"/>
              <a:t>The </a:t>
            </a:r>
            <a:r>
              <a:rPr lang="en-US" dirty="0" err="1" smtClean="0"/>
              <a:t>hormozidress</a:t>
            </a:r>
            <a:r>
              <a:rPr lang="en-US" dirty="0" smtClean="0"/>
              <a:t> was worn by women all economic strata.</a:t>
            </a:r>
          </a:p>
          <a:p>
            <a:r>
              <a:rPr lang="en-US" dirty="0" smtClean="0"/>
              <a:t>Jordanian traditional attire in </a:t>
            </a:r>
            <a:r>
              <a:rPr lang="en-US" dirty="0" err="1" smtClean="0"/>
              <a:t>ma’an</a:t>
            </a:r>
            <a:r>
              <a:rPr lang="en-US" dirty="0" smtClean="0"/>
              <a:t> they where in </a:t>
            </a:r>
            <a:r>
              <a:rPr lang="en-US" dirty="0" err="1" smtClean="0"/>
              <a:t>womens</a:t>
            </a:r>
            <a:r>
              <a:rPr lang="en-US" dirty="0" smtClean="0"/>
              <a:t> age, a red band for a young women a black band for an older women. </a:t>
            </a:r>
          </a:p>
          <a:p>
            <a:pPr marL="342900" indent="-342900" algn="l">
              <a:buFont typeface="Arial" panose="020B0604020202020204" pitchFamily="34" charset="0"/>
              <a:buChar char="•"/>
            </a:pPr>
            <a:r>
              <a:rPr lang="en-US" dirty="0" smtClean="0"/>
              <a:t>A married women would wear a differently </a:t>
            </a:r>
            <a:r>
              <a:rPr lang="en-US" dirty="0" err="1" smtClean="0"/>
              <a:t>cloured</a:t>
            </a:r>
            <a:r>
              <a:rPr lang="en-US" dirty="0" smtClean="0"/>
              <a:t> dress compared to a single women.</a:t>
            </a:r>
          </a:p>
          <a:p>
            <a:pPr algn="l"/>
            <a:endParaRPr lang="en-US" dirty="0"/>
          </a:p>
        </p:txBody>
      </p:sp>
      <p:pic>
        <p:nvPicPr>
          <p:cNvPr id="4" name="Picture 3" descr="Dresse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32671" y="3828575"/>
            <a:ext cx="2228302" cy="2969789"/>
          </a:xfrm>
          <a:prstGeom prst="rect">
            <a:avLst/>
          </a:prstGeom>
        </p:spPr>
      </p:pic>
    </p:spTree>
    <p:extLst>
      <p:ext uri="{BB962C8B-B14F-4D97-AF65-F5344CB8AC3E}">
        <p14:creationId xmlns:p14="http://schemas.microsoft.com/office/powerpoint/2010/main" val="38691284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Salt </a:t>
            </a:r>
            <a:endParaRPr lang="en-US" dirty="0"/>
          </a:p>
        </p:txBody>
      </p:sp>
      <p:sp>
        <p:nvSpPr>
          <p:cNvPr id="3" name="Content Placeholder 2"/>
          <p:cNvSpPr>
            <a:spLocks noGrp="1"/>
          </p:cNvSpPr>
          <p:nvPr>
            <p:ph idx="1"/>
          </p:nvPr>
        </p:nvSpPr>
        <p:spPr>
          <a:xfrm>
            <a:off x="838200" y="1325217"/>
            <a:ext cx="10515600" cy="4851746"/>
          </a:xfrm>
        </p:spPr>
        <p:txBody>
          <a:bodyPr/>
          <a:lstStyle/>
          <a:p>
            <a:pPr algn="ctr"/>
            <a:r>
              <a:rPr lang="en-US" dirty="0" smtClean="0"/>
              <a:t>The salt women's costume has a high Aesthetic Features and in </a:t>
            </a:r>
            <a:r>
              <a:rPr lang="en-US" dirty="0" err="1" smtClean="0"/>
              <a:t>signifintly</a:t>
            </a:r>
            <a:r>
              <a:rPr lang="en-US" dirty="0" smtClean="0"/>
              <a:t> different from the rest of the traditional costumes known in Jordan. According to Aljazeera they </a:t>
            </a:r>
            <a:r>
              <a:rPr lang="en-US" dirty="0"/>
              <a:t>Monitored</a:t>
            </a:r>
            <a:r>
              <a:rPr lang="en-US" dirty="0" smtClean="0"/>
              <a:t> different models of it to learn about its patterns and historical features and to add light in particular on the </a:t>
            </a:r>
            <a:r>
              <a:rPr lang="en-US" dirty="0"/>
              <a:t>S</a:t>
            </a:r>
            <a:r>
              <a:rPr lang="en-US" dirty="0" smtClean="0"/>
              <a:t>alt brides dress known as the </a:t>
            </a:r>
            <a:r>
              <a:rPr lang="en-US" dirty="0" err="1" smtClean="0"/>
              <a:t>khalqa</a:t>
            </a:r>
            <a:r>
              <a:rPr lang="en-US" dirty="0" smtClean="0"/>
              <a:t>, which with its amazing and ingrowing constitutes a creative work.</a:t>
            </a:r>
          </a:p>
          <a:p>
            <a:pPr marL="0" indent="0" algn="ctr">
              <a:buNone/>
            </a:pPr>
            <a:r>
              <a:rPr lang="en-US" dirty="0" smtClean="0"/>
              <a:t>In conclusion </a:t>
            </a:r>
          </a:p>
          <a:p>
            <a:pPr marL="0" indent="0" algn="ctr">
              <a:buNone/>
            </a:pPr>
            <a:r>
              <a:rPr lang="en-US" dirty="0" smtClean="0"/>
              <a:t>the women of authority excelled in making it and </a:t>
            </a:r>
            <a:r>
              <a:rPr lang="en-US" dirty="0" err="1" smtClean="0"/>
              <a:t>exelled</a:t>
            </a:r>
            <a:r>
              <a:rPr lang="en-US" dirty="0" smtClean="0"/>
              <a:t> in the ways of wearing it.</a:t>
            </a:r>
          </a:p>
          <a:p>
            <a:pPr marL="0" indent="0" algn="ctr">
              <a:buNone/>
            </a:pPr>
            <a:endParaRPr lang="en-US" dirty="0" smtClean="0"/>
          </a:p>
          <a:p>
            <a:pPr marL="0" indent="0" algn="ctr">
              <a:buNone/>
            </a:pPr>
            <a:endParaRPr lang="en-US" dirty="0" smtClean="0"/>
          </a:p>
        </p:txBody>
      </p:sp>
      <p:pic>
        <p:nvPicPr>
          <p:cNvPr id="5" name="Picture 4" descr="food identification - What is the name of this Ukrainian bread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2697" y="5037276"/>
            <a:ext cx="2429703" cy="1742661"/>
          </a:xfrm>
          <a:prstGeom prst="rect">
            <a:avLst/>
          </a:prstGeom>
        </p:spPr>
      </p:pic>
    </p:spTree>
    <p:extLst>
      <p:ext uri="{BB962C8B-B14F-4D97-AF65-F5344CB8AC3E}">
        <p14:creationId xmlns:p14="http://schemas.microsoft.com/office/powerpoint/2010/main" val="5676450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Al </a:t>
            </a:r>
            <a:r>
              <a:rPr lang="en-US" dirty="0" err="1" smtClean="0"/>
              <a:t>ramtha</a:t>
            </a:r>
            <a:r>
              <a:rPr lang="en-US" dirty="0" smtClean="0"/>
              <a:t> </a:t>
            </a:r>
            <a:endParaRPr lang="en-US" dirty="0"/>
          </a:p>
        </p:txBody>
      </p:sp>
      <p:sp>
        <p:nvSpPr>
          <p:cNvPr id="3" name="Content Placeholder 2"/>
          <p:cNvSpPr>
            <a:spLocks noGrp="1"/>
          </p:cNvSpPr>
          <p:nvPr>
            <p:ph idx="1"/>
          </p:nvPr>
        </p:nvSpPr>
        <p:spPr/>
        <p:txBody>
          <a:bodyPr/>
          <a:lstStyle/>
          <a:p>
            <a:r>
              <a:rPr lang="en-US" dirty="0" smtClean="0"/>
              <a:t>The </a:t>
            </a:r>
            <a:r>
              <a:rPr lang="en-US" dirty="0" err="1" smtClean="0"/>
              <a:t>german</a:t>
            </a:r>
            <a:r>
              <a:rPr lang="en-US" dirty="0" smtClean="0"/>
              <a:t> Bashkir is also considered a kind of luxury for those who wear </a:t>
            </a:r>
            <a:r>
              <a:rPr lang="en-US" dirty="0" err="1" smtClean="0"/>
              <a:t>it,especially</a:t>
            </a:r>
            <a:r>
              <a:rPr lang="en-US" dirty="0" smtClean="0"/>
              <a:t> since its price is many times higher than the price is many times higher than the price of traditional head coverings, and its price reaches 50 Jordanian dinars (70 us dollars).</a:t>
            </a:r>
          </a:p>
          <a:p>
            <a:r>
              <a:rPr lang="en-US" dirty="0" smtClean="0"/>
              <a:t>The </a:t>
            </a:r>
            <a:r>
              <a:rPr lang="en-US" dirty="0" err="1" smtClean="0"/>
              <a:t>german</a:t>
            </a:r>
            <a:r>
              <a:rPr lang="en-US" dirty="0" smtClean="0"/>
              <a:t> Bashkir is a distinctive mark for the women of  </a:t>
            </a:r>
            <a:r>
              <a:rPr lang="en-US" dirty="0" err="1" smtClean="0"/>
              <a:t>ramtha</a:t>
            </a:r>
            <a:r>
              <a:rPr lang="en-US" dirty="0" smtClean="0"/>
              <a:t> and the surrounding villages. When any women is seen wearing it on her head, she is “immediately known as” </a:t>
            </a:r>
            <a:r>
              <a:rPr lang="en-US" dirty="0" err="1" smtClean="0"/>
              <a:t>Ramthawi</a:t>
            </a:r>
            <a:endParaRPr lang="en-US" dirty="0"/>
          </a:p>
        </p:txBody>
      </p:sp>
      <p:pic>
        <p:nvPicPr>
          <p:cNvPr id="1026" name="Picture 2" descr="https://alsaa.net/image/pic_45735.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38453" y="4445919"/>
            <a:ext cx="1809061" cy="24120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8319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254</Words>
  <Application>Microsoft Office PowerPoint</Application>
  <PresentationFormat>Widescreen</PresentationFormat>
  <Paragraphs>14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Clothing traditions</vt:lpstr>
      <vt:lpstr>Ma’an </vt:lpstr>
      <vt:lpstr>Salt </vt:lpstr>
      <vt:lpstr>Al ramtha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11</cp:revision>
  <dcterms:created xsi:type="dcterms:W3CDTF">2023-11-07T11:45:50Z</dcterms:created>
  <dcterms:modified xsi:type="dcterms:W3CDTF">2023-11-15T10:22:40Z</dcterms:modified>
</cp:coreProperties>
</file>