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58" r:id="rId5"/>
    <p:sldId id="260" r:id="rId6"/>
    <p:sldId id="259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E80"/>
    <a:srgbClr val="660033"/>
    <a:srgbClr val="990033"/>
    <a:srgbClr val="F7818C"/>
    <a:srgbClr val="DB19BF"/>
    <a:srgbClr val="ED5DD8"/>
    <a:srgbClr val="632B8D"/>
    <a:srgbClr val="DA9ECF"/>
    <a:srgbClr val="F484DF"/>
    <a:srgbClr val="F39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58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1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34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80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40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19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18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7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5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54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01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1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0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1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2057DDC-6272-408B-86CB-844F585CF9A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6E4FDF7-B663-41A4-AED4-8EC15284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nursing.duq.edu/when-flu-season/" TargetMode="External"/><Relationship Id="rId7" Type="http://schemas.openxmlformats.org/officeDocument/2006/relationships/hyperlink" Target="https://www.sandiegocounty.gov/content/sdc/hhsa/programs/phs/immunization_branch/Vaccine_Preventable_Diseases/Seasonal_Influenza/" TargetMode="External"/><Relationship Id="rId2" Type="http://schemas.openxmlformats.org/officeDocument/2006/relationships/hyperlink" Target="https://www.cdc.gov/flu/about/season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yoclinic.org/diseases-conditions/flu/symptoms-causes/syc-20351719" TargetMode="External"/><Relationship Id="rId5" Type="http://schemas.openxmlformats.org/officeDocument/2006/relationships/hyperlink" Target="https://intermountainhealthcare.org/health-information/germwatch/germ-school/influenza/" TargetMode="External"/><Relationship Id="rId4" Type="http://schemas.openxmlformats.org/officeDocument/2006/relationships/hyperlink" Target="https://www.healthdirect.gov.au/fl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05D6D-6965-EF02-482B-42A8861882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Flu Season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49C99-0527-3C37-C90C-1B9972AEEB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Made By</a:t>
            </a:r>
            <a:r>
              <a:rPr lang="en-US" dirty="0"/>
              <a:t>: </a:t>
            </a:r>
            <a:r>
              <a:rPr lang="en-US" i="1" u="sng" dirty="0"/>
              <a:t>Bandar Al Omari, Faris </a:t>
            </a:r>
            <a:r>
              <a:rPr lang="en-US" i="1" u="sng" dirty="0" err="1"/>
              <a:t>Dabit</a:t>
            </a:r>
            <a:r>
              <a:rPr lang="en-US" i="1" u="sng" dirty="0"/>
              <a:t>, Omar </a:t>
            </a:r>
            <a:r>
              <a:rPr lang="en-US" i="1" u="sng" dirty="0" err="1"/>
              <a:t>Jumaian</a:t>
            </a:r>
            <a:r>
              <a:rPr lang="en-US" i="1" u="sng" dirty="0"/>
              <a:t>, Sanad Darwish, Sanad Qussous</a:t>
            </a:r>
          </a:p>
          <a:p>
            <a:r>
              <a:rPr lang="en-US" b="1" dirty="0"/>
              <a:t>Class</a:t>
            </a:r>
            <a:r>
              <a:rPr lang="en-US" dirty="0"/>
              <a:t>: </a:t>
            </a:r>
            <a:r>
              <a:rPr lang="en-US" u="sng" dirty="0"/>
              <a:t>8E</a:t>
            </a:r>
          </a:p>
        </p:txBody>
      </p:sp>
    </p:spTree>
    <p:extLst>
      <p:ext uri="{BB962C8B-B14F-4D97-AF65-F5344CB8AC3E}">
        <p14:creationId xmlns:p14="http://schemas.microsoft.com/office/powerpoint/2010/main" val="88980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What We </a:t>
            </a:r>
            <a:r>
              <a:rPr lang="en-US" b="1" dirty="0"/>
              <a:t>W</a:t>
            </a:r>
            <a:r>
              <a:rPr lang="en-US" b="1" dirty="0" smtClean="0"/>
              <a:t>ill </a:t>
            </a:r>
            <a:r>
              <a:rPr lang="en-US" b="1" dirty="0"/>
              <a:t>B</a:t>
            </a:r>
            <a:r>
              <a:rPr lang="en-US" b="1" dirty="0" smtClean="0"/>
              <a:t>e </a:t>
            </a:r>
            <a:r>
              <a:rPr lang="en-US" b="1" dirty="0"/>
              <a:t>C</a:t>
            </a:r>
            <a:r>
              <a:rPr lang="en-US" b="1" dirty="0" smtClean="0"/>
              <a:t>overing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82498" y="2944858"/>
            <a:ext cx="1744911" cy="3439487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592197" y="2928344"/>
            <a:ext cx="1744911" cy="34394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950903" y="2966720"/>
            <a:ext cx="1744911" cy="3439487"/>
          </a:xfrm>
          <a:prstGeom prst="roundRect">
            <a:avLst/>
          </a:prstGeom>
          <a:solidFill>
            <a:srgbClr val="F391E5"/>
          </a:solidFill>
          <a:ln>
            <a:solidFill>
              <a:srgbClr val="DB19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0195428" y="2944858"/>
            <a:ext cx="1744911" cy="3439487"/>
          </a:xfrm>
          <a:prstGeom prst="round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lbow Connector 8"/>
          <p:cNvCxnSpPr/>
          <p:nvPr/>
        </p:nvCxnSpPr>
        <p:spPr>
          <a:xfrm rot="10800000" flipV="1">
            <a:off x="787867" y="1887528"/>
            <a:ext cx="4270695" cy="883395"/>
          </a:xfrm>
          <a:prstGeom prst="bentConnector3">
            <a:avLst>
              <a:gd name="adj1" fmla="val 59036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0800000" flipV="1">
            <a:off x="3633198" y="1887530"/>
            <a:ext cx="2148984" cy="883391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6927849" y="1887530"/>
            <a:ext cx="4290269" cy="828569"/>
          </a:xfrm>
          <a:prstGeom prst="bentConnector3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282498" y="4169918"/>
            <a:ext cx="1744911" cy="21979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2589403" y="4186432"/>
            <a:ext cx="1744911" cy="2197913"/>
          </a:xfrm>
          <a:prstGeom prst="roundRect">
            <a:avLst/>
          </a:prstGeom>
          <a:solidFill>
            <a:srgbClr val="0097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950903" y="4228636"/>
            <a:ext cx="1744911" cy="2197913"/>
          </a:xfrm>
          <a:prstGeom prst="roundRect">
            <a:avLst/>
          </a:prstGeom>
          <a:solidFill>
            <a:srgbClr val="DA9ECF"/>
          </a:solidFill>
          <a:ln>
            <a:solidFill>
              <a:srgbClr val="ED5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0188441" y="4169917"/>
            <a:ext cx="1744911" cy="2197913"/>
          </a:xfrm>
          <a:prstGeom prst="roundRect">
            <a:avLst/>
          </a:prstGeom>
          <a:solidFill>
            <a:srgbClr val="632B8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hlinkClick r:id="rId2" action="ppaction://hlinksldjump"/>
          </p:cNvPr>
          <p:cNvSpPr txBox="1"/>
          <p:nvPr/>
        </p:nvSpPr>
        <p:spPr>
          <a:xfrm>
            <a:off x="285293" y="4824964"/>
            <a:ext cx="1743514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What is the flu</a:t>
            </a:r>
            <a:endParaRPr lang="en-US" b="1" i="1" dirty="0"/>
          </a:p>
        </p:txBody>
      </p:sp>
      <p:sp>
        <p:nvSpPr>
          <p:cNvPr id="38" name="TextBox 37">
            <a:hlinkClick r:id="rId3" action="ppaction://hlinksldjump"/>
          </p:cNvPr>
          <p:cNvSpPr txBox="1"/>
          <p:nvPr/>
        </p:nvSpPr>
        <p:spPr>
          <a:xfrm>
            <a:off x="2593595" y="4686464"/>
            <a:ext cx="1744911" cy="646331"/>
          </a:xfrm>
          <a:prstGeom prst="rect">
            <a:avLst/>
          </a:prstGeom>
          <a:solidFill>
            <a:srgbClr val="2E3E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How does it  </a:t>
            </a:r>
          </a:p>
          <a:p>
            <a:pPr algn="ctr"/>
            <a:r>
              <a:rPr lang="en-US" b="1" i="1" dirty="0" smtClean="0"/>
              <a:t> spread</a:t>
            </a:r>
            <a:endParaRPr lang="en-US" b="1" i="1" dirty="0"/>
          </a:p>
        </p:txBody>
      </p:sp>
      <p:sp>
        <p:nvSpPr>
          <p:cNvPr id="39" name="TextBox 38">
            <a:hlinkClick r:id="rId4" action="ppaction://hlinksldjump"/>
          </p:cNvPr>
          <p:cNvSpPr txBox="1"/>
          <p:nvPr/>
        </p:nvSpPr>
        <p:spPr>
          <a:xfrm>
            <a:off x="4946711" y="4701852"/>
            <a:ext cx="1742117" cy="1200329"/>
          </a:xfrm>
          <a:prstGeom prst="rect">
            <a:avLst/>
          </a:prstGeom>
          <a:solidFill>
            <a:srgbClr val="ED5D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How to prevent it &amp; Places to avoid</a:t>
            </a:r>
            <a:endParaRPr lang="en-US" b="1" i="1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5817769" y="1867816"/>
            <a:ext cx="0" cy="998512"/>
          </a:xfrm>
          <a:prstGeom prst="line">
            <a:avLst/>
          </a:prstGeom>
          <a:ln>
            <a:solidFill>
              <a:srgbClr val="DB19B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>
            <a:off x="5817769" y="1887530"/>
            <a:ext cx="2406242" cy="883396"/>
          </a:xfrm>
          <a:prstGeom prst="bentConnector3">
            <a:avLst/>
          </a:prstGeom>
          <a:ln>
            <a:solidFill>
              <a:srgbClr val="66003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7543814" y="2966720"/>
            <a:ext cx="1744911" cy="3439487"/>
          </a:xfrm>
          <a:prstGeom prst="roundRect">
            <a:avLst/>
          </a:prstGeom>
          <a:solidFill>
            <a:srgbClr val="6600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7536828" y="4208294"/>
            <a:ext cx="1744911" cy="2197913"/>
          </a:xfrm>
          <a:prstGeom prst="roundRect">
            <a:avLst/>
          </a:prstGeom>
          <a:solidFill>
            <a:srgbClr val="99003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hlinkClick r:id="rId5" action="ppaction://hlinksldjump"/>
          </p:cNvPr>
          <p:cNvSpPr txBox="1"/>
          <p:nvPr/>
        </p:nvSpPr>
        <p:spPr>
          <a:xfrm>
            <a:off x="7536828" y="4686463"/>
            <a:ext cx="1744910" cy="923330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How to know if you got the</a:t>
            </a:r>
          </a:p>
          <a:p>
            <a:pPr algn="ctr"/>
            <a:r>
              <a:rPr lang="en-US" b="1" i="1" dirty="0" smtClean="0"/>
              <a:t> flu</a:t>
            </a:r>
            <a:endParaRPr lang="en-US" b="1" i="1" dirty="0"/>
          </a:p>
        </p:txBody>
      </p:sp>
      <p:sp>
        <p:nvSpPr>
          <p:cNvPr id="57" name="TextBox 56">
            <a:hlinkClick r:id="rId6" action="ppaction://hlinksldjump"/>
          </p:cNvPr>
          <p:cNvSpPr txBox="1"/>
          <p:nvPr/>
        </p:nvSpPr>
        <p:spPr>
          <a:xfrm>
            <a:off x="10202416" y="4824962"/>
            <a:ext cx="1744910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How to </a:t>
            </a:r>
          </a:p>
          <a:p>
            <a:pPr algn="ctr"/>
            <a:r>
              <a:rPr lang="en-US" b="1" i="1" dirty="0" smtClean="0"/>
              <a:t>recover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76538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C -3.33333E-6 0.0331 0.02696 0.05995 0.06003 0.05995 C 0.09896 0.05995 0.11302 0.03009 0.11901 0.01204 L 0.125 -0.01204 C 0.13099 -0.03009 0.14597 -0.05996 0.18998 -0.05996 C 0.21797 -0.05996 0.25 -0.0331 0.25 1.85185E-6 C 0.25 0.0331 0.21797 0.05995 0.18998 0.05995 C 0.14597 0.05995 0.13099 0.03009 0.125 0.01204 L 0.11901 -0.01204 C 0.11302 -0.03009 0.09896 -0.05996 0.06003 -0.05996 C 0.02696 -0.05996 -3.33333E-6 -0.0331 -3.33333E-6 1.85185E-6 Z " pathEditMode="relative" rAng="0" ptsTypes="AAAAAAAAA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C -3.54167E-6 0.03311 0.02696 0.05996 0.06003 0.05996 C 0.09896 0.05996 0.11302 0.0301 0.11901 0.01204 L 0.125 -0.01203 C 0.13099 -0.03009 0.14597 -0.05995 0.18998 -0.05995 C 0.21797 -0.05995 0.25 -0.0331 0.25 -4.44444E-6 C 0.25 0.03311 0.21797 0.05996 0.18998 0.05996 C 0.14597 0.05996 0.13099 0.0301 0.125 0.01204 L 0.11901 -0.01203 C 0.11302 -0.03009 0.09896 -0.05995 0.06003 -0.05995 C 0.02696 -0.05995 -3.54167E-6 -0.0331 -3.54167E-6 -4.44444E-6 Z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3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4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30" grpId="0" animBg="1"/>
      <p:bldP spid="31" grpId="0" animBg="1"/>
      <p:bldP spid="33" grpId="0" animBg="1"/>
      <p:bldP spid="36" grpId="0" animBg="1"/>
      <p:bldP spid="37" grpId="0" animBg="1"/>
      <p:bldP spid="38" grpId="0" animBg="1"/>
      <p:bldP spid="39" grpId="0" animBg="1"/>
      <p:bldP spid="52" grpId="0" animBg="1"/>
      <p:bldP spid="55" grpId="0" animBg="1"/>
      <p:bldP spid="56" grpId="0" animBg="1"/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E387C-8614-93B3-0114-8556E5BF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flu?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3F1D9-7162-6308-E9AA-598768FF9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flu, commonly known as influenza, is an infection which occurs in our respiratory system (Our breathing system) that affects the lungs, nose, and </a:t>
            </a:r>
            <a:r>
              <a:rPr lang="en-US" sz="2000" dirty="0" smtClean="0"/>
              <a:t>throat and it mainly lasts from autumn season </a:t>
            </a:r>
            <a:r>
              <a:rPr lang="en-US" sz="2000" smtClean="0"/>
              <a:t>till spring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052" name="Picture 4" descr="Sick Health GIF by Tutimon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444" y="3678368"/>
            <a:ext cx="2655320" cy="265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neumonia: “What haunts me is knowing how different it can be for each  child, depending on where he or she lives” | Médecins Sans Frontières  Access Campaig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69" y="3678368"/>
            <a:ext cx="4054750" cy="264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26422" y="5746459"/>
            <a:ext cx="1417739" cy="696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Germs</a:t>
            </a:r>
          </a:p>
          <a:p>
            <a:pPr algn="ctr"/>
            <a:r>
              <a:rPr lang="en-US" dirty="0" smtClean="0"/>
              <a:t>In Lungs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06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84AEC-6875-3811-1336-A98B5064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flu spread?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6B957-2880-5AA1-5A06-74A8EB18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38" y="2233839"/>
            <a:ext cx="882565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People who have the flu can spread it to others. Doctors have said that flu viruses are mostly transferred when a sick person:</a:t>
            </a:r>
          </a:p>
          <a:p>
            <a:pPr marL="0" indent="0">
              <a:buNone/>
            </a:pP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endParaRPr lang="en-US" sz="3400" b="1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719CFA-80AF-05B7-C01C-5FFC54986578}"/>
              </a:ext>
            </a:extLst>
          </p:cNvPr>
          <p:cNvSpPr txBox="1"/>
          <p:nvPr/>
        </p:nvSpPr>
        <p:spPr>
          <a:xfrm>
            <a:off x="4846146" y="3269796"/>
            <a:ext cx="2108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Sneezes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E8BDCD-7DF1-AACE-05D5-A54C58D4CAC5}"/>
              </a:ext>
            </a:extLst>
          </p:cNvPr>
          <p:cNvSpPr/>
          <p:nvPr/>
        </p:nvSpPr>
        <p:spPr>
          <a:xfrm>
            <a:off x="7489998" y="3356480"/>
            <a:ext cx="46577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Exhales</a:t>
            </a:r>
          </a:p>
        </p:txBody>
      </p:sp>
      <p:pic>
        <p:nvPicPr>
          <p:cNvPr id="4098" name="Picture 2" descr="flu | Trending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67" y="4093500"/>
            <a:ext cx="2446419" cy="243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ugh-cough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685" y="4219165"/>
            <a:ext cx="2153364" cy="215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7624" y="3356479"/>
            <a:ext cx="19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Coughs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 descr="Sarcastic-cough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82" y="4118995"/>
            <a:ext cx="2297506" cy="239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59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How to Prevent The Flu!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4983" y="2435720"/>
            <a:ext cx="3814705" cy="362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NOTE</a:t>
            </a:r>
            <a:r>
              <a:rPr lang="en-US" dirty="0" smtClean="0">
                <a:solidFill>
                  <a:schemeClr val="tx1"/>
                </a:solidFill>
              </a:rPr>
              <a:t>	Some areas are highly contaminated with bacteria and bad germs for you , therefor you should avoid going to them to stay strong and healthy! Places like these include: restrooms , dirty playgrounds and work places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Virus Staw Away From Me Sticker - Virus Staw Away From Me No - Discover &amp; 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229" y="4828010"/>
            <a:ext cx="1925128" cy="192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03302" y="5251855"/>
            <a:ext cx="1635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TRY </a:t>
            </a:r>
            <a:endParaRPr lang="en-US" b="1" dirty="0"/>
          </a:p>
          <a:p>
            <a:r>
              <a:rPr lang="en-US" b="1" dirty="0"/>
              <a:t>T</a:t>
            </a:r>
            <a:r>
              <a:rPr lang="en-US" b="1" dirty="0" smtClean="0"/>
              <a:t>O</a:t>
            </a:r>
          </a:p>
          <a:p>
            <a:r>
              <a:rPr lang="en-US" b="1" dirty="0" smtClean="0"/>
              <a:t>AVOID</a:t>
            </a:r>
          </a:p>
          <a:p>
            <a:r>
              <a:rPr lang="en-US" b="1" dirty="0" smtClean="0"/>
              <a:t>THEM</a:t>
            </a:r>
          </a:p>
        </p:txBody>
      </p:sp>
      <p:sp>
        <p:nvSpPr>
          <p:cNvPr id="6" name="Vertical Scroll 5"/>
          <p:cNvSpPr/>
          <p:nvPr/>
        </p:nvSpPr>
        <p:spPr>
          <a:xfrm>
            <a:off x="3100676" y="4547648"/>
            <a:ext cx="1515542" cy="2081751"/>
          </a:xfrm>
          <a:prstGeom prst="verticalScroll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Keep </a:t>
            </a:r>
            <a:r>
              <a:rPr lang="en-US" b="1" dirty="0" smtClean="0"/>
              <a:t>your own space</a:t>
            </a:r>
            <a:endParaRPr lang="en-US" b="1" dirty="0"/>
          </a:p>
        </p:txBody>
      </p:sp>
      <p:sp>
        <p:nvSpPr>
          <p:cNvPr id="8" name="Vertical Scroll 7"/>
          <p:cNvSpPr/>
          <p:nvPr/>
        </p:nvSpPr>
        <p:spPr>
          <a:xfrm>
            <a:off x="1550115" y="4517471"/>
            <a:ext cx="1550561" cy="2097248"/>
          </a:xfrm>
          <a:prstGeom prst="verticalScroll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Stay away from sick people's close spaces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267144" y="2173798"/>
            <a:ext cx="1457786" cy="2213644"/>
          </a:xfrm>
          <a:prstGeom prst="verticalScroll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Avoid being around </a:t>
            </a:r>
            <a:r>
              <a:rPr lang="en-US" b="1" dirty="0" smtClean="0"/>
              <a:t>a</a:t>
            </a:r>
          </a:p>
          <a:p>
            <a:r>
              <a:rPr lang="en-US" b="1" dirty="0"/>
              <a:t>s</a:t>
            </a:r>
            <a:r>
              <a:rPr lang="en-US" b="1" dirty="0" smtClean="0"/>
              <a:t>ick</a:t>
            </a:r>
          </a:p>
          <a:p>
            <a:r>
              <a:rPr lang="en-US" b="1" dirty="0" smtClean="0"/>
              <a:t>person</a:t>
            </a:r>
            <a:endParaRPr lang="en-US" b="1" dirty="0"/>
          </a:p>
        </p:txBody>
      </p:sp>
      <p:sp>
        <p:nvSpPr>
          <p:cNvPr id="11" name="Vertical Scroll 10"/>
          <p:cNvSpPr/>
          <p:nvPr/>
        </p:nvSpPr>
        <p:spPr>
          <a:xfrm>
            <a:off x="1724930" y="2216840"/>
            <a:ext cx="1516606" cy="2170602"/>
          </a:xfrm>
          <a:prstGeom prst="verticalScroll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Tidy up your hands and clean them</a:t>
            </a:r>
          </a:p>
        </p:txBody>
      </p:sp>
      <p:sp>
        <p:nvSpPr>
          <p:cNvPr id="12" name="Vertical Scroll 11"/>
          <p:cNvSpPr/>
          <p:nvPr/>
        </p:nvSpPr>
        <p:spPr>
          <a:xfrm>
            <a:off x="167780" y="4502790"/>
            <a:ext cx="1481021" cy="2126609"/>
          </a:xfrm>
          <a:prstGeom prst="verticalScroll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Don’t touch your face if your hands are dirty</a:t>
            </a:r>
            <a:endParaRPr lang="en-US" b="1" dirty="0"/>
          </a:p>
        </p:txBody>
      </p:sp>
      <p:sp>
        <p:nvSpPr>
          <p:cNvPr id="13" name="Vertical Scroll 12"/>
          <p:cNvSpPr/>
          <p:nvPr/>
        </p:nvSpPr>
        <p:spPr>
          <a:xfrm>
            <a:off x="3182716" y="2216840"/>
            <a:ext cx="1457786" cy="2170602"/>
          </a:xfrm>
          <a:prstGeom prst="verticalScroll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Engage in more </a:t>
            </a:r>
            <a:r>
              <a:rPr lang="en-US" b="1" dirty="0" smtClean="0"/>
              <a:t>healthy acts!</a:t>
            </a:r>
            <a:endParaRPr lang="en-US" b="1" dirty="0"/>
          </a:p>
        </p:txBody>
      </p:sp>
      <p:pic>
        <p:nvPicPr>
          <p:cNvPr id="3076" name="Picture 4" descr="Hand Thumbs Up Sticker by ABB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48" y="2763627"/>
            <a:ext cx="2802467" cy="28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206143" y="2216841"/>
            <a:ext cx="167780" cy="4641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4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know if you caught the flu?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are experiencing body pains, headaches, chills, fever, coughing, sore throats, runny or stuffy noses, and/or </a:t>
            </a:r>
            <a:r>
              <a:rPr lang="en-US" dirty="0" smtClean="0"/>
              <a:t>exhaustion , then this means you have caught the flu. Vomiting can happen </a:t>
            </a:r>
            <a:r>
              <a:rPr lang="en-US" dirty="0"/>
              <a:t>in certain people, but more </a:t>
            </a:r>
            <a:r>
              <a:rPr lang="en-US" dirty="0" smtClean="0"/>
              <a:t>often with kids. People </a:t>
            </a:r>
            <a:r>
              <a:rPr lang="en-US" dirty="0"/>
              <a:t>may be experiencing breathing issues from the </a:t>
            </a:r>
            <a:r>
              <a:rPr lang="en-US" dirty="0" smtClean="0"/>
              <a:t>flu without</a:t>
            </a:r>
            <a:r>
              <a:rPr lang="en-US" dirty="0"/>
              <a:t> </a:t>
            </a:r>
            <a:r>
              <a:rPr lang="en-US" dirty="0" smtClean="0"/>
              <a:t>having high </a:t>
            </a:r>
            <a:r>
              <a:rPr lang="en-US" dirty="0"/>
              <a:t>temperature</a:t>
            </a:r>
          </a:p>
        </p:txBody>
      </p:sp>
      <p:pic>
        <p:nvPicPr>
          <p:cNvPr id="1028" name="Picture 4" descr="Sick Ill Illness - Free GIF on Pixabay - Pixa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74" y="3898827"/>
            <a:ext cx="2959172" cy="295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52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recover from the flu!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best thing you can do to recover from the flu is allow yourself to sleep, rest, and drink lots of </a:t>
            </a:r>
            <a:r>
              <a:rPr lang="en-US" sz="2000" dirty="0" smtClean="0"/>
              <a:t>fluids , aside from that , you should be easy on yourself and be at peace with yourself so you can get the best recovery</a:t>
            </a:r>
            <a:endParaRPr lang="en-US" sz="2000" dirty="0"/>
          </a:p>
        </p:txBody>
      </p:sp>
      <p:pic>
        <p:nvPicPr>
          <p:cNvPr id="5122" name="Picture 2" descr="Children GIFs - Get the best gif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60" y="3704890"/>
            <a:ext cx="38100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950" y="2944752"/>
            <a:ext cx="4655890" cy="363221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www.cdc.gov/flu/about/season/index.html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https://onlinenursing.duq.edu/when-flu-season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www.healthdirect.gov.au/flu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4370" y="2323750"/>
            <a:ext cx="341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Links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8580" y="2399305"/>
            <a:ext cx="3749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 Checking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9857" y="2990891"/>
            <a:ext cx="45468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hlinkClick r:id="rId5"/>
              </a:rPr>
              <a:t>https://intermountainhealthcare.org/health-information/germwatch/germ-school/influenza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www.mayoclinic.org/diseases-conditions/flu/symptoms-causes/syc-20351719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hlinkClick r:id="rId7"/>
              </a:rPr>
              <a:t>https://www.sandiegocounty.gov/content/sdc/hhsa/programs/phs/immunization_branch/Vaccine_Preventable_Diseases/Seasonal_Influenza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0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10313</TotalTime>
  <Words>329</Words>
  <Application>Microsoft Office PowerPoint</Application>
  <PresentationFormat>Widescreen</PresentationFormat>
  <Paragraphs>54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Wingdings</vt:lpstr>
      <vt:lpstr>Wingdings 3</vt:lpstr>
      <vt:lpstr>Ion Boardroom</vt:lpstr>
      <vt:lpstr>Flu Season</vt:lpstr>
      <vt:lpstr>What We Will Be Covering</vt:lpstr>
      <vt:lpstr>What is the flu?</vt:lpstr>
      <vt:lpstr>How does the flu spread?</vt:lpstr>
      <vt:lpstr> How to Prevent The Flu!</vt:lpstr>
      <vt:lpstr>How do you know if you caught the flu?</vt:lpstr>
      <vt:lpstr>How to recover from the flu!</vt:lpstr>
      <vt:lpstr>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 Season</dc:title>
  <dc:creator>sanad qussous</dc:creator>
  <cp:lastModifiedBy>user</cp:lastModifiedBy>
  <cp:revision>17</cp:revision>
  <dcterms:created xsi:type="dcterms:W3CDTF">2023-10-25T11:24:55Z</dcterms:created>
  <dcterms:modified xsi:type="dcterms:W3CDTF">2023-11-14T17:02:31Z</dcterms:modified>
</cp:coreProperties>
</file>