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88" d="100"/>
          <a:sy n="88" d="100"/>
        </p:scale>
        <p:origin x="36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F74C00-1F82-4212-9D35-529620B8E614}"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536361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F74C00-1F82-4212-9D35-529620B8E614}"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439922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F74C00-1F82-4212-9D35-529620B8E614}"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61496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F74C00-1F82-4212-9D35-529620B8E614}"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287426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F74C00-1F82-4212-9D35-529620B8E614}"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281823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F74C00-1F82-4212-9D35-529620B8E614}"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770014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F74C00-1F82-4212-9D35-529620B8E614}"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88838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F74C00-1F82-4212-9D35-529620B8E614}"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001347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74C00-1F82-4212-9D35-529620B8E614}"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2436299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F74C00-1F82-4212-9D35-529620B8E614}"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3786045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F74C00-1F82-4212-9D35-529620B8E614}"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3963E-6B61-4376-97CD-18BE1142A2D2}" type="slidenum">
              <a:rPr lang="en-US" smtClean="0"/>
              <a:t>‹#›</a:t>
            </a:fld>
            <a:endParaRPr lang="en-US"/>
          </a:p>
        </p:txBody>
      </p:sp>
    </p:spTree>
    <p:extLst>
      <p:ext uri="{BB962C8B-B14F-4D97-AF65-F5344CB8AC3E}">
        <p14:creationId xmlns:p14="http://schemas.microsoft.com/office/powerpoint/2010/main" val="125057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74C00-1F82-4212-9D35-529620B8E614}" type="datetimeFigureOut">
              <a:rPr lang="en-US" smtClean="0"/>
              <a:t>11/14/2023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3963E-6B61-4376-97CD-18BE1142A2D2}" type="slidenum">
              <a:rPr lang="en-US" smtClean="0"/>
              <a:t>‹#›</a:t>
            </a:fld>
            <a:endParaRPr lang="en-US"/>
          </a:p>
        </p:txBody>
      </p:sp>
    </p:spTree>
    <p:extLst>
      <p:ext uri="{BB962C8B-B14F-4D97-AF65-F5344CB8AC3E}">
        <p14:creationId xmlns:p14="http://schemas.microsoft.com/office/powerpoint/2010/main" val="6020285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latin typeface="Bodoni MT Black" panose="02070A03080606020203" pitchFamily="18" charset="0"/>
              </a:rPr>
              <a:t>Mental Health</a:t>
            </a:r>
            <a:endParaRPr lang="en-US" sz="7200" dirty="0">
              <a:latin typeface="Bodoni MT Black" panose="02070A03080606020203" pitchFamily="18" charset="0"/>
            </a:endParaRPr>
          </a:p>
        </p:txBody>
      </p:sp>
      <p:sp>
        <p:nvSpPr>
          <p:cNvPr id="3" name="Subtitle 2"/>
          <p:cNvSpPr>
            <a:spLocks noGrp="1"/>
          </p:cNvSpPr>
          <p:nvPr>
            <p:ph type="subTitle" idx="1"/>
          </p:nvPr>
        </p:nvSpPr>
        <p:spPr/>
        <p:txBody>
          <a:bodyPr/>
          <a:lstStyle/>
          <a:p>
            <a:r>
              <a:rPr lang="en-US" dirty="0" smtClean="0">
                <a:latin typeface="Bodoni MT Black" panose="02070A03080606020203" pitchFamily="18" charset="0"/>
              </a:rPr>
              <a:t>Made By: </a:t>
            </a:r>
            <a:r>
              <a:rPr lang="en-US" dirty="0" err="1" smtClean="0">
                <a:latin typeface="Bodoni MT Black" panose="02070A03080606020203" pitchFamily="18" charset="0"/>
              </a:rPr>
              <a:t>Rakan,Joury,Malath</a:t>
            </a:r>
            <a:endParaRPr lang="en-US" dirty="0" smtClean="0">
              <a:latin typeface="Bodoni MT Black" panose="02070A03080606020203" pitchFamily="18" charset="0"/>
            </a:endParaRPr>
          </a:p>
          <a:p>
            <a:r>
              <a:rPr lang="en-US" dirty="0" smtClean="0">
                <a:latin typeface="Bodoni MT Black" panose="02070A03080606020203" pitchFamily="18" charset="0"/>
              </a:rPr>
              <a:t>Grade</a:t>
            </a:r>
            <a:r>
              <a:rPr lang="en-US" dirty="0" smtClean="0"/>
              <a:t> </a:t>
            </a:r>
            <a:r>
              <a:rPr lang="en-US" dirty="0" smtClean="0">
                <a:latin typeface="Bodoni MT Black" panose="02070A03080606020203" pitchFamily="18" charset="0"/>
              </a:rPr>
              <a:t>8F</a:t>
            </a:r>
            <a:endParaRPr lang="en-US" dirty="0">
              <a:latin typeface="Bodoni MT Black" panose="02070A03080606020203" pitchFamily="18" charset="0"/>
            </a:endParaRPr>
          </a:p>
        </p:txBody>
      </p:sp>
    </p:spTree>
    <p:extLst>
      <p:ext uri="{BB962C8B-B14F-4D97-AF65-F5344CB8AC3E}">
        <p14:creationId xmlns:p14="http://schemas.microsoft.com/office/powerpoint/2010/main" val="293818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ndalus" panose="02020603050405020304" pitchFamily="18" charset="-78"/>
                <a:cs typeface="Andalus" panose="02020603050405020304" pitchFamily="18" charset="-78"/>
              </a:rPr>
              <a:t>What Is Mental health</a:t>
            </a:r>
            <a:endParaRPr lang="en-US" sz="48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pPr marL="0" indent="0">
              <a:buNone/>
            </a:pPr>
            <a:r>
              <a:rPr lang="en-US" dirty="0" smtClean="0">
                <a:latin typeface="Andalus" panose="02020603050405020304" pitchFamily="18" charset="-78"/>
                <a:cs typeface="Andalus" panose="02020603050405020304" pitchFamily="18" charset="-78"/>
              </a:rPr>
              <a:t>Mental health is known to be the emotions ,</a:t>
            </a:r>
            <a:r>
              <a:rPr lang="en-US" dirty="0" err="1" smtClean="0">
                <a:latin typeface="Andalus" panose="02020603050405020304" pitchFamily="18" charset="-78"/>
                <a:cs typeface="Andalus" panose="02020603050405020304" pitchFamily="18" charset="-78"/>
              </a:rPr>
              <a:t>psychological,social</a:t>
            </a:r>
            <a:r>
              <a:rPr lang="en-US" dirty="0" smtClean="0">
                <a:latin typeface="Andalus" panose="02020603050405020304" pitchFamily="18" charset="-78"/>
                <a:cs typeface="Andalus" panose="02020603050405020304" pitchFamily="18" charset="-78"/>
              </a:rPr>
              <a:t> being It can affect the way our thinking is our moods and other stuff our heal can also good or bad but these days most people suffer from their heal especially teenager </a:t>
            </a:r>
            <a:r>
              <a:rPr lang="en-US" dirty="0">
                <a:latin typeface="Andalus" panose="02020603050405020304" pitchFamily="18" charset="-78"/>
                <a:cs typeface="Andalus" panose="02020603050405020304" pitchFamily="18" charset="-78"/>
              </a:rPr>
              <a:t>(</a:t>
            </a:r>
            <a:r>
              <a:rPr lang="en-US" dirty="0" smtClean="0">
                <a:latin typeface="Andalus" panose="02020603050405020304" pitchFamily="18" charset="-78"/>
                <a:cs typeface="Andalus" panose="02020603050405020304" pitchFamily="18" charset="-78"/>
              </a:rPr>
              <a:t>Stages 6-8) and many young people suffer from different kinds of them but mostly:</a:t>
            </a:r>
          </a:p>
          <a:p>
            <a:pPr marL="0" indent="0">
              <a:buNone/>
            </a:pPr>
            <a:r>
              <a:rPr lang="en-US" dirty="0" smtClean="0">
                <a:latin typeface="Andalus" panose="02020603050405020304" pitchFamily="18" charset="-78"/>
                <a:cs typeface="Andalus" panose="02020603050405020304" pitchFamily="18" charset="-78"/>
              </a:rPr>
              <a:t>1.Depression</a:t>
            </a:r>
          </a:p>
          <a:p>
            <a:pPr marL="0" indent="0">
              <a:buNone/>
            </a:pPr>
            <a:r>
              <a:rPr lang="en-US" dirty="0" smtClean="0">
                <a:latin typeface="Andalus" panose="02020603050405020304" pitchFamily="18" charset="-78"/>
                <a:cs typeface="Andalus" panose="02020603050405020304" pitchFamily="18" charset="-78"/>
              </a:rPr>
              <a:t>2.Anxiety</a:t>
            </a:r>
          </a:p>
          <a:p>
            <a:pPr marL="0" indent="0">
              <a:buNone/>
            </a:pPr>
            <a:r>
              <a:rPr lang="en-US" dirty="0" smtClean="0">
                <a:latin typeface="Andalus" panose="02020603050405020304" pitchFamily="18" charset="-78"/>
                <a:cs typeface="Andalus" panose="02020603050405020304" pitchFamily="18" charset="-78"/>
              </a:rPr>
              <a:t>3.Panic Attacks</a:t>
            </a:r>
          </a:p>
        </p:txBody>
      </p:sp>
    </p:spTree>
    <p:extLst>
      <p:ext uri="{BB962C8B-B14F-4D97-AF65-F5344CB8AC3E}">
        <p14:creationId xmlns:p14="http://schemas.microsoft.com/office/powerpoint/2010/main" val="1400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latin typeface="Andalus" panose="02020603050405020304" pitchFamily="18" charset="-78"/>
                <a:cs typeface="Andalus" panose="02020603050405020304" pitchFamily="18" charset="-78"/>
              </a:rPr>
              <a:t>Depression</a:t>
            </a:r>
            <a:endParaRPr lang="en-US" sz="6000" dirty="0">
              <a:latin typeface="Andalus" panose="02020603050405020304" pitchFamily="18" charset="-78"/>
              <a:cs typeface="Andalus" panose="02020603050405020304" pitchFamily="18" charset="-78"/>
            </a:endParaRPr>
          </a:p>
        </p:txBody>
      </p:sp>
      <p:sp>
        <p:nvSpPr>
          <p:cNvPr id="3" name="Text Placeholder 2"/>
          <p:cNvSpPr>
            <a:spLocks noGrp="1"/>
          </p:cNvSpPr>
          <p:nvPr>
            <p:ph type="body" idx="1"/>
          </p:nvPr>
        </p:nvSpPr>
        <p:spPr/>
        <p:txBody>
          <a:bodyPr>
            <a:noAutofit/>
          </a:bodyPr>
          <a:lstStyle/>
          <a:p>
            <a:r>
              <a:rPr lang="en-US" sz="2800" dirty="0" smtClean="0">
                <a:latin typeface="Andalus" panose="02020603050405020304" pitchFamily="18" charset="-78"/>
                <a:cs typeface="Andalus" panose="02020603050405020304" pitchFamily="18" charset="-78"/>
              </a:rPr>
              <a:t>Most asked questions about the topic</a:t>
            </a:r>
            <a:endParaRPr lang="en-US" sz="2800" dirty="0">
              <a:latin typeface="Andalus" panose="02020603050405020304" pitchFamily="18" charset="-78"/>
              <a:cs typeface="Andalus" panose="02020603050405020304" pitchFamily="18" charset="-78"/>
            </a:endParaRPr>
          </a:p>
        </p:txBody>
      </p:sp>
      <p:sp>
        <p:nvSpPr>
          <p:cNvPr id="4" name="Content Placeholder 3"/>
          <p:cNvSpPr>
            <a:spLocks noGrp="1"/>
          </p:cNvSpPr>
          <p:nvPr>
            <p:ph sz="half" idx="2"/>
          </p:nvPr>
        </p:nvSpPr>
        <p:spPr/>
        <p:txBody>
          <a:bodyPr/>
          <a:lstStyle/>
          <a:p>
            <a:r>
              <a:rPr lang="en-US" dirty="0" smtClean="0">
                <a:latin typeface="Andalus" panose="02020603050405020304" pitchFamily="18" charset="-78"/>
                <a:cs typeface="Andalus" panose="02020603050405020304" pitchFamily="18" charset="-78"/>
              </a:rPr>
              <a:t>What is depression</a:t>
            </a:r>
          </a:p>
          <a:p>
            <a:r>
              <a:rPr lang="en-US" dirty="0" smtClean="0">
                <a:latin typeface="Andalus" panose="02020603050405020304" pitchFamily="18" charset="-78"/>
                <a:cs typeface="Andalus" panose="02020603050405020304" pitchFamily="18" charset="-78"/>
              </a:rPr>
              <a:t>What is the most common kind of Depression</a:t>
            </a:r>
          </a:p>
          <a:p>
            <a:r>
              <a:rPr lang="en-US" dirty="0" smtClean="0">
                <a:latin typeface="Andalus" panose="02020603050405020304" pitchFamily="18" charset="-78"/>
                <a:cs typeface="Andalus" panose="02020603050405020304" pitchFamily="18" charset="-78"/>
              </a:rPr>
              <a:t>How to know if an illness is causing depression or depression is causing an illness</a:t>
            </a:r>
            <a:endParaRPr lang="en-US" dirty="0">
              <a:latin typeface="Andalus" panose="02020603050405020304" pitchFamily="18" charset="-78"/>
              <a:cs typeface="Andalus" panose="02020603050405020304" pitchFamily="18" charset="-78"/>
            </a:endParaRPr>
          </a:p>
        </p:txBody>
      </p:sp>
      <p:sp>
        <p:nvSpPr>
          <p:cNvPr id="5" name="Text Placeholder 4"/>
          <p:cNvSpPr>
            <a:spLocks noGrp="1"/>
          </p:cNvSpPr>
          <p:nvPr>
            <p:ph type="body" sz="quarter" idx="3"/>
          </p:nvPr>
        </p:nvSpPr>
        <p:spPr/>
        <p:txBody>
          <a:bodyPr>
            <a:normAutofit/>
          </a:bodyPr>
          <a:lstStyle/>
          <a:p>
            <a:r>
              <a:rPr lang="en-US" sz="3200" dirty="0" smtClean="0">
                <a:latin typeface="Andalus" panose="02020603050405020304" pitchFamily="18" charset="-78"/>
                <a:cs typeface="Andalus" panose="02020603050405020304" pitchFamily="18" charset="-78"/>
              </a:rPr>
              <a:t>Information about depression</a:t>
            </a:r>
            <a:endParaRPr lang="en-US" sz="3200" dirty="0">
              <a:latin typeface="Andalus" panose="02020603050405020304" pitchFamily="18" charset="-78"/>
              <a:cs typeface="Andalus" panose="02020603050405020304" pitchFamily="18" charset="-78"/>
            </a:endParaRPr>
          </a:p>
        </p:txBody>
      </p:sp>
      <p:sp>
        <p:nvSpPr>
          <p:cNvPr id="6" name="Content Placeholder 5"/>
          <p:cNvSpPr>
            <a:spLocks noGrp="1"/>
          </p:cNvSpPr>
          <p:nvPr>
            <p:ph sz="quarter" idx="4"/>
          </p:nvPr>
        </p:nvSpPr>
        <p:spPr/>
        <p:txBody>
          <a:bodyPr>
            <a:normAutofit/>
          </a:bodyPr>
          <a:lstStyle/>
          <a:p>
            <a:pPr marL="0" indent="0">
              <a:buNone/>
            </a:pPr>
            <a:r>
              <a:rPr lang="en-US" sz="2000" dirty="0" smtClean="0">
                <a:latin typeface="Andalus" panose="02020603050405020304" pitchFamily="18" charset="-78"/>
                <a:cs typeface="Andalus" panose="02020603050405020304" pitchFamily="18" charset="-78"/>
              </a:rPr>
              <a:t>To be more clear u should know what depression </a:t>
            </a:r>
            <a:r>
              <a:rPr lang="en-US" sz="2000" dirty="0" err="1" smtClean="0">
                <a:latin typeface="Andalus" panose="02020603050405020304" pitchFamily="18" charset="-78"/>
                <a:cs typeface="Andalus" panose="02020603050405020304" pitchFamily="18" charset="-78"/>
              </a:rPr>
              <a:t>is,Depression</a:t>
            </a:r>
            <a:r>
              <a:rPr lang="en-US" sz="2000" dirty="0" smtClean="0">
                <a:latin typeface="Andalus" panose="02020603050405020304" pitchFamily="18" charset="-78"/>
                <a:cs typeface="Andalus" panose="02020603050405020304" pitchFamily="18" charset="-78"/>
              </a:rPr>
              <a:t> is a common mental health problem that most people have especially teens is make someone feel low of themselves and think they have low worth and guilt and is stops them from enjoying their life ,There is many kinds of it but the most common one is Major Depressive Disorder which almost most of the people have, men or woman or teens or elderly ,Some people think that depression can cause illness or the illness causes depression and their right is can sometimes be affected when sick or the opposite </a:t>
            </a:r>
            <a:endParaRPr lang="en-US" sz="2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14235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Anxiety</a:t>
            </a:r>
            <a:endParaRPr lang="en-US" dirty="0">
              <a:latin typeface="Andalus" panose="02020603050405020304" pitchFamily="18" charset="-78"/>
              <a:cs typeface="Andalus" panose="02020603050405020304" pitchFamily="18" charset="-78"/>
            </a:endParaRPr>
          </a:p>
        </p:txBody>
      </p:sp>
      <p:sp>
        <p:nvSpPr>
          <p:cNvPr id="3" name="Text Placeholder 2"/>
          <p:cNvSpPr>
            <a:spLocks noGrp="1"/>
          </p:cNvSpPr>
          <p:nvPr>
            <p:ph type="body" idx="1"/>
          </p:nvPr>
        </p:nvSpPr>
        <p:spPr/>
        <p:txBody>
          <a:bodyPr>
            <a:noAutofit/>
          </a:bodyPr>
          <a:lstStyle/>
          <a:p>
            <a:r>
              <a:rPr lang="en-US" sz="2800" dirty="0" smtClean="0">
                <a:latin typeface="Andalus" panose="02020603050405020304" pitchFamily="18" charset="-78"/>
                <a:cs typeface="Andalus" panose="02020603050405020304" pitchFamily="18" charset="-78"/>
              </a:rPr>
              <a:t>Most asked questions about the topi</a:t>
            </a:r>
            <a:r>
              <a:rPr lang="en-US" sz="2800" dirty="0">
                <a:latin typeface="Andalus" panose="02020603050405020304" pitchFamily="18" charset="-78"/>
                <a:cs typeface="Andalus" panose="02020603050405020304" pitchFamily="18" charset="-78"/>
              </a:rPr>
              <a:t>c</a:t>
            </a:r>
          </a:p>
        </p:txBody>
      </p:sp>
      <p:sp>
        <p:nvSpPr>
          <p:cNvPr id="4" name="Content Placeholder 3"/>
          <p:cNvSpPr>
            <a:spLocks noGrp="1"/>
          </p:cNvSpPr>
          <p:nvPr>
            <p:ph sz="half" idx="2"/>
          </p:nvPr>
        </p:nvSpPr>
        <p:spPr/>
        <p:txBody>
          <a:bodyPr/>
          <a:lstStyle/>
          <a:p>
            <a:r>
              <a:rPr lang="en-US" dirty="0" smtClean="0">
                <a:latin typeface="Andalus" panose="02020603050405020304" pitchFamily="18" charset="-78"/>
                <a:cs typeface="Andalus" panose="02020603050405020304" pitchFamily="18" charset="-78"/>
              </a:rPr>
              <a:t>How is anxiety caused</a:t>
            </a:r>
          </a:p>
          <a:p>
            <a:r>
              <a:rPr lang="en-US" dirty="0" smtClean="0">
                <a:latin typeface="Andalus" panose="02020603050405020304" pitchFamily="18" charset="-78"/>
                <a:cs typeface="Andalus" panose="02020603050405020304" pitchFamily="18" charset="-78"/>
              </a:rPr>
              <a:t>What is anxiety </a:t>
            </a:r>
          </a:p>
          <a:p>
            <a:r>
              <a:rPr lang="en-US" dirty="0" smtClean="0">
                <a:latin typeface="Andalus" panose="02020603050405020304" pitchFamily="18" charset="-78"/>
                <a:cs typeface="Andalus" panose="02020603050405020304" pitchFamily="18" charset="-78"/>
              </a:rPr>
              <a:t>How can we treat anxiety </a:t>
            </a:r>
            <a:endParaRPr lang="en-US" dirty="0">
              <a:latin typeface="Andalus" panose="02020603050405020304" pitchFamily="18" charset="-78"/>
              <a:cs typeface="Andalus" panose="02020603050405020304" pitchFamily="18" charset="-78"/>
            </a:endParaRPr>
          </a:p>
        </p:txBody>
      </p:sp>
      <p:sp>
        <p:nvSpPr>
          <p:cNvPr id="5" name="Text Placeholder 4"/>
          <p:cNvSpPr>
            <a:spLocks noGrp="1"/>
          </p:cNvSpPr>
          <p:nvPr>
            <p:ph type="body" sz="quarter" idx="3"/>
          </p:nvPr>
        </p:nvSpPr>
        <p:spPr/>
        <p:txBody>
          <a:bodyPr>
            <a:normAutofit/>
          </a:bodyPr>
          <a:lstStyle/>
          <a:p>
            <a:r>
              <a:rPr lang="en-US" sz="3200" dirty="0" smtClean="0">
                <a:latin typeface="Andalus" panose="02020603050405020304" pitchFamily="18" charset="-78"/>
                <a:cs typeface="Andalus" panose="02020603050405020304" pitchFamily="18" charset="-78"/>
              </a:rPr>
              <a:t>Information about anxiety</a:t>
            </a:r>
            <a:endParaRPr lang="en-US" sz="3200" dirty="0">
              <a:latin typeface="Andalus" panose="02020603050405020304" pitchFamily="18" charset="-78"/>
              <a:cs typeface="Andalus" panose="02020603050405020304" pitchFamily="18" charset="-78"/>
            </a:endParaRPr>
          </a:p>
        </p:txBody>
      </p:sp>
      <p:sp>
        <p:nvSpPr>
          <p:cNvPr id="6" name="Content Placeholder 5"/>
          <p:cNvSpPr>
            <a:spLocks noGrp="1"/>
          </p:cNvSpPr>
          <p:nvPr>
            <p:ph sz="quarter" idx="4"/>
          </p:nvPr>
        </p:nvSpPr>
        <p:spPr/>
        <p:txBody>
          <a:bodyPr>
            <a:normAutofit/>
          </a:bodyPr>
          <a:lstStyle/>
          <a:p>
            <a:r>
              <a:rPr lang="en-US" sz="2200" dirty="0" smtClean="0">
                <a:latin typeface="Andalus" panose="02020603050405020304" pitchFamily="18" charset="-78"/>
                <a:cs typeface="Andalus" panose="02020603050405020304" pitchFamily="18" charset="-78"/>
              </a:rPr>
              <a:t>Anxiety is also a common mental health disorder it’s a similar feeling of fear but its most close to feeling uneasy like fear or nervous , Many stuff can cause anxiety but mostly because of past events like problems or the death of a close ones its kind of similar to PTSD, To treat  anxiety problems there are many methods like the 333 method or visit a doctor or vent to close ones to let go of everything and worry to feel better</a:t>
            </a:r>
            <a:endParaRPr lang="en-US" sz="2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3063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Panic Attacks</a:t>
            </a:r>
            <a:endParaRPr lang="en-US" dirty="0">
              <a:latin typeface="Andalus" panose="02020603050405020304" pitchFamily="18" charset="-78"/>
              <a:cs typeface="Andalus" panose="02020603050405020304" pitchFamily="18" charset="-78"/>
            </a:endParaRPr>
          </a:p>
        </p:txBody>
      </p:sp>
      <p:sp>
        <p:nvSpPr>
          <p:cNvPr id="3" name="Text Placeholder 2"/>
          <p:cNvSpPr>
            <a:spLocks noGrp="1"/>
          </p:cNvSpPr>
          <p:nvPr>
            <p:ph type="body" idx="1"/>
          </p:nvPr>
        </p:nvSpPr>
        <p:spPr/>
        <p:txBody>
          <a:bodyPr>
            <a:noAutofit/>
          </a:bodyPr>
          <a:lstStyle/>
          <a:p>
            <a:r>
              <a:rPr lang="en-US" sz="2800" dirty="0" smtClean="0">
                <a:latin typeface="Andalus" panose="02020603050405020304" pitchFamily="18" charset="-78"/>
                <a:cs typeface="Andalus" panose="02020603050405020304" pitchFamily="18" charset="-78"/>
              </a:rPr>
              <a:t>Most asked </a:t>
            </a:r>
            <a:r>
              <a:rPr lang="en-US" sz="2800" dirty="0">
                <a:latin typeface="Andalus" panose="02020603050405020304" pitchFamily="18" charset="-78"/>
                <a:cs typeface="Andalus" panose="02020603050405020304" pitchFamily="18" charset="-78"/>
              </a:rPr>
              <a:t>q</a:t>
            </a:r>
            <a:r>
              <a:rPr lang="en-US" sz="2800" dirty="0" smtClean="0">
                <a:latin typeface="Andalus" panose="02020603050405020304" pitchFamily="18" charset="-78"/>
                <a:cs typeface="Andalus" panose="02020603050405020304" pitchFamily="18" charset="-78"/>
              </a:rPr>
              <a:t>uestions about panic attacks</a:t>
            </a:r>
            <a:endParaRPr lang="en-US" sz="2800" dirty="0">
              <a:latin typeface="Andalus" panose="02020603050405020304" pitchFamily="18" charset="-78"/>
              <a:cs typeface="Andalus" panose="02020603050405020304" pitchFamily="18" charset="-78"/>
            </a:endParaRPr>
          </a:p>
        </p:txBody>
      </p:sp>
      <p:sp>
        <p:nvSpPr>
          <p:cNvPr id="4" name="Content Placeholder 3"/>
          <p:cNvSpPr>
            <a:spLocks noGrp="1"/>
          </p:cNvSpPr>
          <p:nvPr>
            <p:ph sz="half" idx="2"/>
          </p:nvPr>
        </p:nvSpPr>
        <p:spPr/>
        <p:txBody>
          <a:bodyPr/>
          <a:lstStyle/>
          <a:p>
            <a:r>
              <a:rPr lang="en-US" dirty="0" smtClean="0">
                <a:latin typeface="Andalus" panose="02020603050405020304" pitchFamily="18" charset="-78"/>
                <a:cs typeface="Andalus" panose="02020603050405020304" pitchFamily="18" charset="-78"/>
              </a:rPr>
              <a:t>What are panic attacks</a:t>
            </a:r>
          </a:p>
          <a:p>
            <a:r>
              <a:rPr lang="en-US" dirty="0" smtClean="0">
                <a:latin typeface="Andalus" panose="02020603050405020304" pitchFamily="18" charset="-78"/>
                <a:cs typeface="Andalus" panose="02020603050405020304" pitchFamily="18" charset="-78"/>
              </a:rPr>
              <a:t>What trigger panic attacks</a:t>
            </a:r>
          </a:p>
          <a:p>
            <a:r>
              <a:rPr lang="en-US" dirty="0" smtClean="0">
                <a:latin typeface="Andalus" panose="02020603050405020304" pitchFamily="18" charset="-78"/>
                <a:cs typeface="Andalus" panose="02020603050405020304" pitchFamily="18" charset="-78"/>
              </a:rPr>
              <a:t>How long do panic attack last </a:t>
            </a:r>
            <a:endParaRPr lang="en-US" dirty="0">
              <a:latin typeface="Andalus" panose="02020603050405020304" pitchFamily="18" charset="-78"/>
              <a:cs typeface="Andalus" panose="02020603050405020304" pitchFamily="18" charset="-78"/>
            </a:endParaRPr>
          </a:p>
        </p:txBody>
      </p:sp>
      <p:sp>
        <p:nvSpPr>
          <p:cNvPr id="5" name="Text Placeholder 4"/>
          <p:cNvSpPr>
            <a:spLocks noGrp="1"/>
          </p:cNvSpPr>
          <p:nvPr>
            <p:ph type="body" sz="quarter" idx="3"/>
          </p:nvPr>
        </p:nvSpPr>
        <p:spPr/>
        <p:txBody>
          <a:bodyPr>
            <a:normAutofit/>
          </a:bodyPr>
          <a:lstStyle/>
          <a:p>
            <a:r>
              <a:rPr lang="en-US" sz="2800" dirty="0" smtClean="0">
                <a:latin typeface="Andalus" panose="02020603050405020304" pitchFamily="18" charset="-78"/>
                <a:cs typeface="Andalus" panose="02020603050405020304" pitchFamily="18" charset="-78"/>
              </a:rPr>
              <a:t>Information about the topic</a:t>
            </a:r>
            <a:endParaRPr lang="en-US" sz="2800" dirty="0">
              <a:latin typeface="Andalus" panose="02020603050405020304" pitchFamily="18" charset="-78"/>
              <a:cs typeface="Andalus" panose="02020603050405020304" pitchFamily="18" charset="-78"/>
            </a:endParaRPr>
          </a:p>
        </p:txBody>
      </p:sp>
      <p:sp>
        <p:nvSpPr>
          <p:cNvPr id="6" name="Content Placeholder 5"/>
          <p:cNvSpPr>
            <a:spLocks noGrp="1"/>
          </p:cNvSpPr>
          <p:nvPr>
            <p:ph sz="quarter" idx="4"/>
          </p:nvPr>
        </p:nvSpPr>
        <p:spPr/>
        <p:txBody>
          <a:bodyPr>
            <a:normAutofit/>
          </a:bodyPr>
          <a:lstStyle/>
          <a:p>
            <a:r>
              <a:rPr lang="en-US" sz="2200" dirty="0" smtClean="0">
                <a:latin typeface="Andalus" panose="02020603050405020304" pitchFamily="18" charset="-78"/>
                <a:cs typeface="Andalus" panose="02020603050405020304" pitchFamily="18" charset="-78"/>
              </a:rPr>
              <a:t>Panic attacks is a mental health disorder close to anxiety but more intense it’s a brief episode of intense anxiety which causes the physical sensation of fear which makes someone feel dizzy breath heavily or sweat a lot or shaking it last for a few min or maximum half an hour if it’s a very intense one and its always gets triggered when a invent is happened and the person remember past even to or trauma</a:t>
            </a:r>
            <a:endParaRPr lang="en-US" sz="2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85690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ndalus" panose="02020603050405020304" pitchFamily="18" charset="-78"/>
                <a:cs typeface="Andalus" panose="02020603050405020304" pitchFamily="18" charset="-78"/>
              </a:rPr>
              <a:t>O</a:t>
            </a:r>
            <a:r>
              <a:rPr lang="en-US" sz="4000" dirty="0" smtClean="0">
                <a:latin typeface="Andalus" panose="02020603050405020304" pitchFamily="18" charset="-78"/>
                <a:cs typeface="Andalus" panose="02020603050405020304" pitchFamily="18" charset="-78"/>
              </a:rPr>
              <a:t>ther clear ways about mental heal (</a:t>
            </a:r>
            <a:r>
              <a:rPr lang="en-US" sz="4000" dirty="0" err="1">
                <a:latin typeface="Andalus" panose="02020603050405020304" pitchFamily="18" charset="-78"/>
                <a:cs typeface="Andalus" panose="02020603050405020304" pitchFamily="18" charset="-78"/>
              </a:rPr>
              <a:t>M</a:t>
            </a:r>
            <a:r>
              <a:rPr lang="en-US" sz="4000" dirty="0" err="1" smtClean="0">
                <a:latin typeface="Andalus" panose="02020603050405020304" pitchFamily="18" charset="-78"/>
                <a:cs typeface="Andalus" panose="02020603050405020304" pitchFamily="18" charset="-78"/>
              </a:rPr>
              <a:t>ythodology</a:t>
            </a:r>
            <a:r>
              <a:rPr lang="en-US" sz="4000" dirty="0" smtClean="0">
                <a:latin typeface="Andalus" panose="02020603050405020304" pitchFamily="18" charset="-78"/>
                <a:cs typeface="Andalus" panose="02020603050405020304" pitchFamily="18" charset="-78"/>
              </a:rPr>
              <a:t>)</a:t>
            </a:r>
            <a:endParaRPr lang="en-US" sz="4000"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dirty="0" smtClean="0">
                <a:latin typeface="Andalus" panose="02020603050405020304" pitchFamily="18" charset="-78"/>
                <a:cs typeface="Andalus" panose="02020603050405020304" pitchFamily="18" charset="-78"/>
              </a:rPr>
              <a:t>Survey:</a:t>
            </a:r>
          </a:p>
          <a:p>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03862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433</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Andalus</vt:lpstr>
      <vt:lpstr>Arial</vt:lpstr>
      <vt:lpstr>Bodoni MT Black</vt:lpstr>
      <vt:lpstr>Calibri</vt:lpstr>
      <vt:lpstr>Calibri Light</vt:lpstr>
      <vt:lpstr>Office Theme</vt:lpstr>
      <vt:lpstr>Mental Health</vt:lpstr>
      <vt:lpstr>What Is Mental health</vt:lpstr>
      <vt:lpstr>Depression</vt:lpstr>
      <vt:lpstr>Anxiety</vt:lpstr>
      <vt:lpstr>Panic Attacks</vt:lpstr>
      <vt:lpstr>Other clear ways about mental heal (Mythodology)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dc:title>
  <dc:creator>Lenovo</dc:creator>
  <cp:lastModifiedBy>Lenovo</cp:lastModifiedBy>
  <cp:revision>11</cp:revision>
  <dcterms:created xsi:type="dcterms:W3CDTF">2023-11-14T12:50:25Z</dcterms:created>
  <dcterms:modified xsi:type="dcterms:W3CDTF">2023-11-14T14:28:43Z</dcterms:modified>
</cp:coreProperties>
</file>