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03C6DD-AA76-43D8-ACF2-6F6E1E62E6F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828492-39B4-42B3-9D92-6C0F8121BA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9761"/>
          </a:xfrm>
        </p:spPr>
        <p:txBody>
          <a:bodyPr/>
          <a:lstStyle/>
          <a:p>
            <a:pPr algn="l"/>
            <a:r>
              <a:rPr lang="en-US" dirty="0"/>
              <a:t>Diabetes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7772400" cy="1199704"/>
          </a:xfrm>
        </p:spPr>
        <p:txBody>
          <a:bodyPr/>
          <a:lstStyle/>
          <a:p>
            <a:pPr algn="l"/>
            <a:r>
              <a:rPr lang="en-US" dirty="0" err="1"/>
              <a:t>by:yasir</a:t>
            </a:r>
            <a:r>
              <a:rPr lang="en-US" dirty="0"/>
              <a:t>, </a:t>
            </a:r>
            <a:r>
              <a:rPr lang="en-US" dirty="0" err="1"/>
              <a:t>william</a:t>
            </a:r>
            <a:r>
              <a:rPr lang="en-US" dirty="0"/>
              <a:t>, </a:t>
            </a:r>
            <a:r>
              <a:rPr lang="en-US" dirty="0" err="1"/>
              <a:t>kareem.a</a:t>
            </a:r>
            <a:r>
              <a:rPr lang="en-US" dirty="0"/>
              <a:t>, </a:t>
            </a:r>
            <a:r>
              <a:rPr lang="en-US" dirty="0" err="1"/>
              <a:t>laith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34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Diabetes a non-contagious chronic illness that effects how we turn food into energy that we use, it has multiple stages from 1-4, and 2 types.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Your body breaks down food into glucose and releases it into your blood. When your blood sugar goes up, it tells your pancreas to release insulin. Insulin acts like a key to let the blood sugar into your cells for energy.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diabetes?</a:t>
            </a:r>
          </a:p>
        </p:txBody>
      </p:sp>
    </p:spTree>
    <p:extLst>
      <p:ext uri="{BB962C8B-B14F-4D97-AF65-F5344CB8AC3E}">
        <p14:creationId xmlns:p14="http://schemas.microsoft.com/office/powerpoint/2010/main" val="10487984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US" dirty="0"/>
              <a:t>Obesity</a:t>
            </a:r>
          </a:p>
          <a:p>
            <a:r>
              <a:rPr lang="en-US" dirty="0"/>
              <a:t>Lack of insulin </a:t>
            </a:r>
          </a:p>
          <a:p>
            <a:r>
              <a:rPr lang="en-US" dirty="0"/>
              <a:t>Not being physically active </a:t>
            </a:r>
          </a:p>
          <a:p>
            <a:r>
              <a:rPr lang="en-US" dirty="0"/>
              <a:t>Genetics</a:t>
            </a:r>
          </a:p>
          <a:p>
            <a:r>
              <a:rPr lang="en-US" dirty="0"/>
              <a:t>Insulin resistance</a:t>
            </a:r>
          </a:p>
          <a:p>
            <a:r>
              <a:rPr lang="en-US" dirty="0"/>
              <a:t>Eating unhealthily </a:t>
            </a:r>
          </a:p>
          <a:p>
            <a:r>
              <a:rPr lang="en-US" dirty="0"/>
              <a:t>High blood sugar</a:t>
            </a:r>
          </a:p>
          <a:p>
            <a:r>
              <a:rPr lang="en-US" dirty="0"/>
              <a:t>High amounts of Screen time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Diabetes</a:t>
            </a:r>
          </a:p>
        </p:txBody>
      </p:sp>
    </p:spTree>
    <p:extLst>
      <p:ext uri="{BB962C8B-B14F-4D97-AF65-F5344CB8AC3E}">
        <p14:creationId xmlns:p14="http://schemas.microsoft.com/office/powerpoint/2010/main" val="190810834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US" dirty="0"/>
              <a:t>Increased thirst and urination</a:t>
            </a:r>
          </a:p>
          <a:p>
            <a:r>
              <a:rPr lang="en-US" dirty="0"/>
              <a:t>Increased hunger</a:t>
            </a:r>
          </a:p>
          <a:p>
            <a:r>
              <a:rPr lang="en-US" dirty="0"/>
              <a:t>Blurry vision</a:t>
            </a:r>
          </a:p>
          <a:p>
            <a:r>
              <a:rPr lang="en-US" dirty="0"/>
              <a:t>Sores and pains that cant be healed </a:t>
            </a:r>
          </a:p>
          <a:p>
            <a:r>
              <a:rPr lang="en-US" dirty="0"/>
              <a:t>Fatigue</a:t>
            </a:r>
          </a:p>
          <a:p>
            <a:r>
              <a:rPr lang="en-US" dirty="0"/>
              <a:t>Random weight loss</a:t>
            </a:r>
          </a:p>
          <a:p>
            <a:r>
              <a:rPr lang="en-US" dirty="0"/>
              <a:t>Feeling numb in the hands or feet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Diabetes </a:t>
            </a:r>
          </a:p>
        </p:txBody>
      </p:sp>
    </p:spTree>
    <p:extLst>
      <p:ext uri="{BB962C8B-B14F-4D97-AF65-F5344CB8AC3E}">
        <p14:creationId xmlns:p14="http://schemas.microsoft.com/office/powerpoint/2010/main" val="327327866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people diabetes is unavoidable due to genetics but for those who don’t have it genetically you can avoid it by: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Eating healthily </a:t>
            </a:r>
          </a:p>
          <a:p>
            <a:r>
              <a:rPr lang="en-US" dirty="0"/>
              <a:t>Exercising daily</a:t>
            </a:r>
          </a:p>
          <a:p>
            <a:r>
              <a:rPr lang="en-US" dirty="0"/>
              <a:t>Drinking good amounts water </a:t>
            </a:r>
          </a:p>
          <a:p>
            <a:r>
              <a:rPr lang="en-US" dirty="0"/>
              <a:t>Taking special medicines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Diabetes ?</a:t>
            </a:r>
          </a:p>
        </p:txBody>
      </p:sp>
    </p:spTree>
    <p:extLst>
      <p:ext uri="{BB962C8B-B14F-4D97-AF65-F5344CB8AC3E}">
        <p14:creationId xmlns:p14="http://schemas.microsoft.com/office/powerpoint/2010/main" val="40849613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U.S. Department of Health and Human Services.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Symptoms &amp; causes of diabetes - NIDDK</a:t>
            </a:r>
            <a:r>
              <a:rPr lang="en-US" dirty="0"/>
              <a:t>. National Institute of Diabetes and Digestive and Kidney Diseases. https://www.niddk.nih.gov/health-information/diabetes/overview/symptoms-causes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Centers for Disease Control and Prevention. (2023, September 5). </a:t>
            </a:r>
            <a:r>
              <a:rPr lang="en-US" i="1" dirty="0"/>
              <a:t>What is diabetes?</a:t>
            </a:r>
            <a:r>
              <a:rPr lang="en-US" dirty="0"/>
              <a:t>. Centers for Disease Control and Prevention. https://www.cdc.gov/diabetes/basics/diabetes.html#:~:text=With%20diabetes%2C%20your%20body%20doesn,vision%20loss%2C%20and%20kidney%20disease. </a:t>
            </a:r>
          </a:p>
          <a:p>
            <a:pPr marL="109728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</a:t>
            </a:r>
          </a:p>
        </p:txBody>
      </p:sp>
    </p:spTree>
    <p:extLst>
      <p:ext uri="{BB962C8B-B14F-4D97-AF65-F5344CB8AC3E}">
        <p14:creationId xmlns:p14="http://schemas.microsoft.com/office/powerpoint/2010/main" val="427069193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2924944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27486123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302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Diabetes</vt:lpstr>
      <vt:lpstr>What is diabetes?</vt:lpstr>
      <vt:lpstr>Causes of Diabetes</vt:lpstr>
      <vt:lpstr>Symptoms of Diabetes </vt:lpstr>
      <vt:lpstr>How to Avoid Diabetes ?</vt:lpstr>
      <vt:lpstr>Citation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Q4C</dc:creator>
  <cp:lastModifiedBy>Yasir Sultan</cp:lastModifiedBy>
  <cp:revision>11</cp:revision>
  <dcterms:created xsi:type="dcterms:W3CDTF">2023-11-13T08:15:05Z</dcterms:created>
  <dcterms:modified xsi:type="dcterms:W3CDTF">2023-11-13T17:53:13Z</dcterms:modified>
</cp:coreProperties>
</file>