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9761"/>
          </a:xfrm>
        </p:spPr>
        <p:txBody>
          <a:bodyPr/>
          <a:lstStyle/>
          <a:p>
            <a:pPr algn="l"/>
            <a:r>
              <a:rPr lang="en-US" dirty="0"/>
              <a:t>Diabetes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7772400" cy="1199704"/>
          </a:xfrm>
        </p:spPr>
        <p:txBody>
          <a:bodyPr/>
          <a:lstStyle/>
          <a:p>
            <a:pPr algn="l"/>
            <a:r>
              <a:rPr lang="en-US" dirty="0"/>
              <a:t>by: </a:t>
            </a:r>
            <a:r>
              <a:rPr lang="en-US" u="sng" dirty="0" err="1"/>
              <a:t>yasir,william,kareem.a,laith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0262345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Diabetes is a chronic illness that effects how we turn food into energy that we use, it has multiple stages from 1-4, and 2 types.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Your body breaks down food into glucose and releases it into your blood. When your blood sugar goes up, it tells your pancreas to release insulin,</a:t>
            </a:r>
          </a:p>
          <a:p>
            <a:pPr marL="109728" indent="0">
              <a:buNone/>
            </a:pPr>
            <a:r>
              <a:rPr lang="en-US" dirty="0"/>
              <a:t>  lack of insulin </a:t>
            </a:r>
          </a:p>
          <a:p>
            <a:pPr marL="109728" indent="0">
              <a:buNone/>
            </a:pPr>
            <a:r>
              <a:rPr lang="en-US" dirty="0"/>
              <a:t>  causes diabetes.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diabetes?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B0F953-4E57-99AD-67B1-71EF08891CBB}"/>
              </a:ext>
            </a:extLst>
          </p:cNvPr>
          <p:cNvSpPr txBox="1"/>
          <p:nvPr/>
        </p:nvSpPr>
        <p:spPr>
          <a:xfrm>
            <a:off x="5292080" y="4293096"/>
            <a:ext cx="2736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Insulin is a hormone produced in the pancreas by the </a:t>
            </a:r>
            <a:r>
              <a:rPr lang="en-US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islets</a:t>
            </a:r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of Langerhans, which </a:t>
            </a:r>
            <a:r>
              <a:rPr lang="en-US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regulates</a:t>
            </a:r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the amount of glucose in the blood.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1C550E-5FFE-21FA-8281-FAD901FFB10C}"/>
              </a:ext>
            </a:extLst>
          </p:cNvPr>
          <p:cNvSpPr txBox="1"/>
          <p:nvPr/>
        </p:nvSpPr>
        <p:spPr>
          <a:xfrm>
            <a:off x="4067944" y="43651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word:</a:t>
            </a:r>
          </a:p>
        </p:txBody>
      </p:sp>
    </p:spTree>
    <p:extLst>
      <p:ext uri="{BB962C8B-B14F-4D97-AF65-F5344CB8AC3E}">
        <p14:creationId xmlns:p14="http://schemas.microsoft.com/office/powerpoint/2010/main" val="1048798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r>
              <a:rPr lang="en-US" dirty="0"/>
              <a:t>Obesity</a:t>
            </a:r>
          </a:p>
          <a:p>
            <a:r>
              <a:rPr lang="en-US" dirty="0"/>
              <a:t>Lack of insulin </a:t>
            </a:r>
          </a:p>
          <a:p>
            <a:r>
              <a:rPr lang="en-US" dirty="0"/>
              <a:t>Not being physically active </a:t>
            </a:r>
          </a:p>
          <a:p>
            <a:r>
              <a:rPr lang="en-US" dirty="0"/>
              <a:t>Genetics</a:t>
            </a:r>
          </a:p>
          <a:p>
            <a:r>
              <a:rPr lang="en-US" dirty="0"/>
              <a:t>Heart and blood vessel disease</a:t>
            </a:r>
          </a:p>
          <a:p>
            <a:r>
              <a:rPr lang="en-US" dirty="0"/>
              <a:t>Insulin resistance</a:t>
            </a:r>
          </a:p>
          <a:p>
            <a:r>
              <a:rPr lang="en-US" dirty="0"/>
              <a:t>Eating unhealthy </a:t>
            </a:r>
          </a:p>
          <a:p>
            <a:r>
              <a:rPr lang="en-US" dirty="0"/>
              <a:t>High sugar and salt intake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Diabetes</a:t>
            </a:r>
          </a:p>
        </p:txBody>
      </p:sp>
    </p:spTree>
    <p:extLst>
      <p:ext uri="{BB962C8B-B14F-4D97-AF65-F5344CB8AC3E}">
        <p14:creationId xmlns:p14="http://schemas.microsoft.com/office/powerpoint/2010/main" val="190810834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en-US" dirty="0"/>
              <a:t>Increased thirst and urination</a:t>
            </a:r>
          </a:p>
          <a:p>
            <a:r>
              <a:rPr lang="en-US" dirty="0"/>
              <a:t>Increased hunger</a:t>
            </a:r>
          </a:p>
          <a:p>
            <a:r>
              <a:rPr lang="en-US" dirty="0"/>
              <a:t>Blurry vision</a:t>
            </a:r>
          </a:p>
          <a:p>
            <a:r>
              <a:rPr lang="en-US" dirty="0"/>
              <a:t>Sores and pains that cant be healed </a:t>
            </a:r>
          </a:p>
          <a:p>
            <a:r>
              <a:rPr lang="en-US" dirty="0"/>
              <a:t>Fatigue</a:t>
            </a:r>
          </a:p>
          <a:p>
            <a:r>
              <a:rPr lang="en-US" dirty="0"/>
              <a:t>Random weight loss</a:t>
            </a:r>
          </a:p>
          <a:p>
            <a:r>
              <a:rPr lang="en-US" dirty="0"/>
              <a:t>Feeling numb in the hands or feet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of Diabetes </a:t>
            </a:r>
          </a:p>
        </p:txBody>
      </p:sp>
    </p:spTree>
    <p:extLst>
      <p:ext uri="{BB962C8B-B14F-4D97-AF65-F5344CB8AC3E}">
        <p14:creationId xmlns:p14="http://schemas.microsoft.com/office/powerpoint/2010/main" val="327327866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people diabetes is unavoidable due to genetics but for those who don’t have it genetically you can avoid it by: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Eating healthily </a:t>
            </a:r>
          </a:p>
          <a:p>
            <a:r>
              <a:rPr lang="en-US" dirty="0"/>
              <a:t>Exercising daily</a:t>
            </a:r>
          </a:p>
          <a:p>
            <a:r>
              <a:rPr lang="en-US" dirty="0"/>
              <a:t>Drinking water </a:t>
            </a:r>
          </a:p>
          <a:p>
            <a:r>
              <a:rPr lang="en-US" dirty="0"/>
              <a:t>Special medicines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Diabetes ?</a:t>
            </a:r>
          </a:p>
        </p:txBody>
      </p:sp>
    </p:spTree>
    <p:extLst>
      <p:ext uri="{BB962C8B-B14F-4D97-AF65-F5344CB8AC3E}">
        <p14:creationId xmlns:p14="http://schemas.microsoft.com/office/powerpoint/2010/main" val="408496130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U.S. Department of Health and Human Services.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i="1" dirty="0"/>
              <a:t>Symptoms &amp; causes of diabetes - NIDDK</a:t>
            </a:r>
            <a:r>
              <a:rPr lang="en-US" dirty="0"/>
              <a:t>. National Institute of Diabetes and Digestive and Kidney Diseases. https://www.niddk.nih.gov/health-information/diabetes/overview/symptoms-causes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Centers for Disease Control and Prevention. (2023, September 5). </a:t>
            </a:r>
            <a:r>
              <a:rPr lang="en-US" i="1" dirty="0"/>
              <a:t>What is diabetes?</a:t>
            </a:r>
            <a:r>
              <a:rPr lang="en-US" dirty="0"/>
              <a:t>. Centers for Disease Control and Prevention. https://www.cdc.gov/diabetes/basics/diabetes.html#:~:text=With%20diabetes%2C%20your%20body%20doesn,vision%20loss%2C%20and%20kidney%20disease. </a:t>
            </a:r>
          </a:p>
          <a:p>
            <a:pPr marL="109728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</a:t>
            </a:r>
          </a:p>
        </p:txBody>
      </p:sp>
    </p:spTree>
    <p:extLst>
      <p:ext uri="{BB962C8B-B14F-4D97-AF65-F5344CB8AC3E}">
        <p14:creationId xmlns:p14="http://schemas.microsoft.com/office/powerpoint/2010/main" val="427069193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F9234-EBC5-E897-DD40-4645C18CB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>
                <a:effectLst/>
              </a:rPr>
              <a:t>What is diabetes</a:t>
            </a:r>
            <a:r>
              <a:rPr lang="pt-BR" dirty="0">
                <a:effectLst/>
              </a:rPr>
              <a:t>. Diabetes Australia. (2023, February 9). https://www.diabetesaustralia.com.au/about-diabetes/what-is-diabetes/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2A99DF-56D7-70EB-3D97-0AF16EC62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Checking </a:t>
            </a:r>
          </a:p>
        </p:txBody>
      </p:sp>
    </p:spTree>
    <p:extLst>
      <p:ext uri="{BB962C8B-B14F-4D97-AF65-F5344CB8AC3E}">
        <p14:creationId xmlns:p14="http://schemas.microsoft.com/office/powerpoint/2010/main" val="157603237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3728" y="2924944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274861235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349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Lucida Sans Unicode</vt:lpstr>
      <vt:lpstr>Verdana</vt:lpstr>
      <vt:lpstr>Wingdings 2</vt:lpstr>
      <vt:lpstr>Wingdings 3</vt:lpstr>
      <vt:lpstr>Concourse</vt:lpstr>
      <vt:lpstr>Diabetes</vt:lpstr>
      <vt:lpstr>What is diabetes?</vt:lpstr>
      <vt:lpstr>Causes of Diabetes</vt:lpstr>
      <vt:lpstr>Symptoms of Diabetes </vt:lpstr>
      <vt:lpstr>How to Avoid Diabetes ?</vt:lpstr>
      <vt:lpstr>Citation </vt:lpstr>
      <vt:lpstr>Cross Checking 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</dc:title>
  <dc:creator>Q4C</dc:creator>
  <cp:lastModifiedBy>Yasir Sultan</cp:lastModifiedBy>
  <cp:revision>4</cp:revision>
  <dcterms:created xsi:type="dcterms:W3CDTF">2023-11-13T08:15:05Z</dcterms:created>
  <dcterms:modified xsi:type="dcterms:W3CDTF">2023-11-13T17:02:33Z</dcterms:modified>
</cp:coreProperties>
</file>